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45"/>
  </p:notesMasterIdLst>
  <p:sldIdLst>
    <p:sldId id="587" r:id="rId3"/>
    <p:sldId id="773" r:id="rId4"/>
    <p:sldId id="751" r:id="rId5"/>
    <p:sldId id="729" r:id="rId6"/>
    <p:sldId id="422" r:id="rId7"/>
    <p:sldId id="740" r:id="rId8"/>
    <p:sldId id="741" r:id="rId9"/>
    <p:sldId id="742" r:id="rId10"/>
    <p:sldId id="743" r:id="rId11"/>
    <p:sldId id="857" r:id="rId12"/>
    <p:sldId id="774" r:id="rId13"/>
    <p:sldId id="775" r:id="rId14"/>
    <p:sldId id="778" r:id="rId15"/>
    <p:sldId id="776" r:id="rId16"/>
    <p:sldId id="779" r:id="rId17"/>
    <p:sldId id="777" r:id="rId18"/>
    <p:sldId id="573" r:id="rId19"/>
    <p:sldId id="780" r:id="rId20"/>
    <p:sldId id="934" r:id="rId21"/>
    <p:sldId id="781" r:id="rId22"/>
    <p:sldId id="783" r:id="rId23"/>
    <p:sldId id="784" r:id="rId24"/>
    <p:sldId id="765" r:id="rId25"/>
    <p:sldId id="785" r:id="rId26"/>
    <p:sldId id="786" r:id="rId27"/>
    <p:sldId id="787" r:id="rId28"/>
    <p:sldId id="788" r:id="rId29"/>
    <p:sldId id="789" r:id="rId30"/>
    <p:sldId id="858" r:id="rId31"/>
    <p:sldId id="825" r:id="rId32"/>
    <p:sldId id="843" r:id="rId33"/>
    <p:sldId id="844" r:id="rId34"/>
    <p:sldId id="826" r:id="rId35"/>
    <p:sldId id="827" r:id="rId36"/>
    <p:sldId id="854" r:id="rId37"/>
    <p:sldId id="830" r:id="rId38"/>
    <p:sldId id="828" r:id="rId39"/>
    <p:sldId id="829" r:id="rId40"/>
    <p:sldId id="569" r:id="rId41"/>
    <p:sldId id="856" r:id="rId42"/>
    <p:sldId id="737" r:id="rId43"/>
    <p:sldId id="935" r:id="rId4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0" autoAdjust="0"/>
    <p:restoredTop sz="93673"/>
  </p:normalViewPr>
  <p:slideViewPr>
    <p:cSldViewPr snapToGrid="0" snapToObjects="1">
      <p:cViewPr varScale="1">
        <p:scale>
          <a:sx n="114" d="100"/>
          <a:sy n="114" d="100"/>
        </p:scale>
        <p:origin x="1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46:17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14106 3756 705 0,'-11'2'0'0,"-1"-2"0"0,1 0 0 0,2 0 0 0,-3 0 0 0,1 2 0 0,0-2 0 0,0 0 0 0,0 0 0 0,2 0 0 0,0 0 78 0,2 0 27 0,2 0-31 0,-1 0 0 16,4 0-31-16,-1 0 45 0,3 0-10 0,0 0-35 15,0 0-1-15,0 0 52 0,0 0-1 0,0 0-39 16,5 0-12-16,6 0 68 0,0 0-34 0,4 0 0 15,-2 0-33-15,6 0 110 0,1 0-61 0,0-2 16 16,4 2-32-16,1-2-1 0,1 0-32 0,4 2 60 16,0-1-9-16,0-2-52 0,4 3 1 0,0 0 33 15,1 0-33-15,3 0 10 0,6 0-10 16,-2 0 42-16,-1 0 0 0,3 0-43 16,-1-1 1-16,-4-2 39 0,12 2-11 0,-6-1-29 15,0 2 45-15,2-2-45 0,0 2 1 0,-6-2 17 16,10 2-17-16,-1-1-1 0,-2 1 1 0,3 0 19 15,-1 0-20-15,1 0 12 0,-2 0-53 0,3 0-1 16,1 0 0-16,0 0 0 0,3 0 0 0,0 0 0 16,0 1 0-16,12 1 0 0,-8 0 0 0,0 0 0 15,0-1 0-15,-3 2 0 0,10 1 0 16,-3-3 0-16,1 1 0 0,-3 0 0 16,3 0 0-16,-4 2 0 0,11-2 0 0,-4 1 0 15,-3-1 0-15,6 0 0 0,-2-2 0 0,-5 0 0 16,12 0 0-16,-4 0 0 0,3 0 0 0,-4 0 0 15,-1 0 0-15,-12 0 0 0,4 0 0 0,-2 0 0 16,-4 0 0-16,-5 0 0 0,-4 0 0 0,-6 0 0 16,0 0 0-16,-3 0 0 0,-2 0 0 0,-6 0 0 15,-4 1 0-15,-2-1 0 0,-1 0 0 0,0 0 0 16,-9 0 0-16,4 0 0 0,-7 0 0 16,0 0 0-16,-1 0 0 0,-5 0 0 15,-1 0 0-15,-2 0 0 0,-1 0 0 0,1 0 0 16,-2 0 0-16,0-1 0 0,0-1 0 0,0-2 0 15,-3 1-22-15,-5-3-322 0,-1 1 150 0,1-2 76 16,-1 0-311-16,2-3 194 0,-1 0 85 16,2-2 59-16,-1-8-674 0</inkml:trace>
  <inkml:trace contextRef="#ctx0" brushRef="#br0" timeOffset="230.62">17556 3382 2223 0,'-2'-2'0'0,"2"2"0"0,0 0 0 0,9 0 0 0,12 0 0 0,4 0 0 0,8 0 0 0,8 9 0 0,1 2 0 0,1 3 0 0,2 2 157 0,2 2 254 0,-2 5-189 16,-5-1-90-16,-3 2-44 0,-3 1 74 0,-6 0-59 15,1 0-19-15,-7 0-12 16,-3 0-88-16,-6-1 29 0,-5 2 0 0,-5-2-14 16,-3-2 11-16,-2 6 33 0,-19-5 0 0,-9 6-108 15,-5-5 53-15,-4 3 28 0,-7-5 0 0,-2 0-176 16,-14 3 55-16,-2-2 57 0,-2-3-427 0,-8-1 224 15,-2-2 76-15,-5-3-491 0,0-3 312 16,-1-1 156-16,-12-4 77 0</inkml:trace>
  <inkml:trace contextRef="#ctx0" brushRef="#br0" timeOffset="792.17">14874 1438 467 0,'-7'-20'0'0,"-3"5"0"0,3 1 0 0,-1 2 0 0,3 0 0 0,1 0 0 0,2 3 0 0,2 2 0 0,0 1 0 0,0 2 0 0,0 3 47 0,0-1 185 0,4 2-98 0,5 0 37 16,0 11-62-16,3 11-32 0,-3 5 1 0,-1 7 151 16,2 12-98-16,-5 15-42 0,0 3 0 0,-3 7 150 15,0 20-97-15,0-12-37 0,0 24-11 0,0 1 89 16,-1 5-69-16,-1 21-34 0,0-8 107 0,0-13-59 15,0 25-47-15,0-11 28 0,0 2-32 0,0-2 1 16,-1-2-33-16,-5-15 113 0,1 11-62 0,-3 14 0 16,2-26-50-16,1 6-26 0,-1-2-20 15,2-16 0-15,3 18 0 0,-1-16 0 16,2-6 0-16,0-10 0 0,0-1 0 0,0-14 0 0,0 13 0 16,0-12 0-16,0-5 0 0,2 2 0 15,-2-11 0-15,0-7 0 0,0 4 0 0,0-12 0 16,0 2 0-16,0-8 0 0,0-5 0 0,-6-3 0 15,0-8 0-15,0-4 0 0,1-3 0 0,-1 0-99 16,1-6-42-16,-1-1 61 0,-2 0 13 0,3 0-248 16,-4 0 134-16,1-4 68 0,0-3 22 0,-3-7-374 15,4 0 210-15,-3-8 105 0,4-3 52 16,1-8-201-16,-1-8 117 0,5-12 73 16,-1-13 33-16,-2-10-448 0</inkml:trace>
  <inkml:trace contextRef="#ctx0" brushRef="#br0" timeOffset="995.92">14797 1630 1291 0,'0'-32'0'0,"0"21"0"0,-6 9 0 0,-1 0 0 0,-4 0 0 0,-4 2 0 0,-4 0 0 0,-2 6 0 15,-1 7 0-15,-1 4 0 0,-3 6 27 0,2 1 21 0,-1 3-1 0,2 0-235 0,5 1 117 0,1-1 60 16,8-5 11-16,0 0-487 0,2-2 242 0,5-9 122 16</inkml:trace>
  <inkml:trace contextRef="#ctx0" brushRef="#br0" timeOffset="1153.02">14741 1392 1626 0,'6'-9'0'0,"1"3"0"0,0 0 0 0,3 2 0 0,1-1 0 0,2 1 0 0,8-1 0 0,2 5 0 0,3 0 0 0,-4 0 0 0,10 6 197 0,-6 8-75 16,1 2-106-16,-1 5 1 0,2 2 42 0,3 4-11 0,-3 4-410 15,0 3 205-15,2 5 102 0,-2 4 51 16,1 5-711-16</inkml:trace>
  <inkml:trace contextRef="#ctx0" brushRef="#br0" timeOffset="1608.83">15558 3078 1279 0,'-11'-2'0'15,"-1"-6"0"-15,3 3 0 0,-2-7 0 0,1-1 0 0,1 0 0 0,0-4 0 0,0-1 0 0,2-1 0 0,2-2 0 0,-1-5 126 0,4 0-41 0,2 2 11 0,0-5-1 0,0 1-41 16,8-4-12-16,5 0 13 0,6-5-12 0,0 1 0 16,2 0 0-16,-1 4 28 0,6-7-28 0,1 5-1 15,3 0 1-15,0 2 32 16,2 4-32-16,-4 3 10 0,4 1 19 0,0 1-1 16,-2 7-29-16,0 3 32 0,0 2-1 0,-5 6-19 15,2 4-11-15,-1-1 35 0,-1 2-36 0,-1 0 1 16,-1 13 0-16,-5 1 45 0,9 7-11 15,-6 0-34-15,2 5 90 0,-1 0-45 0,6 9 0 0,-4-9-34 16,8 6 44-16,2-4-27 0,5 0 0 16,1-2 83-16,5-3-154 0,1-3 0 0,-2-2 0 0,2-2 0 15,0-7 0-15,0 3 0 16,-2-6 0-16,-4-1 0 0,2-3 0 0,-3-2 0 16,5 0 0-16,-3 0 0 0,-6-5 0 0,2-5 0 15,-2-1 0-15,1-2 0 0,-2 0 0 0,-2-3 0 16,-2 3 0-16,-2-1 0 0,-2-2 0 0,1 3 0 15,-8 3 0-15,1-4 0 0,-3 3 0 0,0 0-305 16,-2 4-141-16,3 0 202 0</inkml:trace>
  <inkml:trace contextRef="#ctx0" brushRef="#br0" timeOffset="2493.5">16629 1539 1974 0,'-2'-20'0'0,"2"18"0"0,0 2 0 0,0 0 0 0,3 0 0 0,8 6 0 0,3 5 0 0,2 2 0 0,4 4 0 0,2 8 0 0,2-1 94 0,-1 3 199 16,1-2-110-16,1 4-75 0,-2-3-29 0,0 0 30 15,-2-1-31-15,0-4 0 0,-2-1-18 0,-2-1-53 16,-4-2 0-16,0-2 40 0,-4-4-191 15,-4 3 96-15,-1-7 59 0,-2 1-440 0,0-1 229 0,0-5 53 16,-2-1 78-16,0-1-555 0,0 0 276 16,0 0 157-16</inkml:trace>
  <inkml:trace contextRef="#ctx0" brushRef="#br0" timeOffset="2726.03">17260 1234 2642 0,'-5'0'-3'0,"-2"6"2"0,-2 6 1 0,-3 7 0 0,-1 4 0 0,-6 3 0 0,-1 7 0 0,-5 9 0 0,-1 5 0 0,-8 10 0 0,4-1 124 0,0 2-38 15,-2 6 249-15,6-8-131 0,-8 15-84 16,6-8-35-16,0-4-50 0,1 0 14 0,6-9 0 16,-2 4-188-16,2-5 87 0,4-1 51 0,6-12 0 15,3-1-320-15,3-4 183 0,5-12 53 16,0 1-455-16,0-10 214 0,0-5 143 0,4-5 36 0,13 0-127 15,3-21 99-15,6-11 68 0,6-5 1 16</inkml:trace>
  <inkml:trace contextRef="#ctx0" brushRef="#br0" timeOffset="2887.7">17291 1549 2473 0,'4'-8'0'0,"3"5"0"0,1-1 0 0,-1 0 0 0,1 0 0 0,3 3 0 0,0-1 0 0,5 0 0 0,-4 2 0 0,4 0 0 0,-2 0 107 0,4 5-59 0,-4 3-1 16,2 3 1-16,-3 1-421 0,0 2 204 0,-4 4 109 16,-3 0 53-16,-4 3-695 15,-1 6 348-15,-1-5 173 0</inkml:trace>
  <inkml:trace contextRef="#ctx0" brushRef="#br0" timeOffset="3017.34">17331 1852 1775 0,'-21'6'-1'0,"3"0"1"0,2 0 0 0,9-3 0 0,-2-2 0 0,4-1 0 0,5 0 0 0,0 0 0 0,0 0 0 0,8 0 0 0,9 0 122 0,9 0 43 16,2 0-59-16,2 0-18 16,6 0-11-16,5 0-227 0,1 0 98 0,-1 0 50 0,2 0 0 0,-3 0-466 15,6 0 252-15,-4 0 132 0</inkml:trace>
  <inkml:trace contextRef="#ctx0" brushRef="#br0" timeOffset="3443.58">18269 1378 2415 0,'4'-26'0'0,"-2"4"0"0,-2-2 0 0,0 0 0 0,-4 5 0 0,-9 2 0 0,0 5 0 0,-5 0 0 0,-2 6 0 0,-4 5 0 0,-5 1 164 0,2 0-59 0,-1 13-30 16,0 5 191-16,3 7-115 0,4 1-53 0,5 8 1 0,2 8 14 15,9-3-34-15,3 1 13 0,2 14-97 0,0-3 1 16,3 2 50-16,9 13 1 0,-4-12-51 0,2 14 19 15,0-17 1-15,-2 6-110 0,-3 0 64 0,-1-3 37 16,-2-9-8-16,0 9-47 0,-2-8 9 0,0-10 1 16,0 3 0-16,-4-3-48 15,-5-8 28-15,-3-1 0 0,3-7 23 0,-4-5-117 16,-1-5 53-16,-2-5 38 0,1-5-288 0,-5 0 157 16,-1-5 72-16,1-11-307 0,-2-8 187 0,-4-6 97 15,3 0 35-15,-5-20-326 0,-4-4 194 0,4-3 97 16,3 9 48-16,1-3-103 0,2 12 63 0,-3-10 55 15,10 19 46-15,0-2 34 0,6 7 0 0,1 3 0 16,6 4 223-16,2 2-159 0,0 3-54 0,8 3 503 16,12 2-273-16,7 2-136 0,3 2 20 0,9 1 332 15,5 0-205-15,0 1-102 16,6 0-52-16,0 2-6 0,-5 0 11 0,10 0-56 16,-7 0-132-16,-2 0 66 0,-9 0 33 0,2 4-476 15,-3-2 266-15,-1 2 116 0,-6-3 64 0,-7-1-669 16</inkml:trace>
  <inkml:trace contextRef="#ctx0" brushRef="#br0" timeOffset="3599.44">18422 1628 1929 0,'-10'-8'0'0,"0"5"0"0,-4 1 0 0,1 0 0 0,-2 2 0 0,0 0 0 0,0 6 0 0,2 5 0 0,3 5 0 0,-1 8 0 0,5 0 138 0,5 3-47 0,-1 3 142 15,2 1-82-15,0-1-58 0,0-2-245 0,7 0 99 16,6-1 49-16,0-5-466 0,2-7 269 0,2 2 118 15,4-6 64-15,3-5-310 0,-1-6 175 0</inkml:trace>
  <inkml:trace contextRef="#ctx0" brushRef="#br0" timeOffset="3815.96">18519 1737 1631 0,'-4'-7'0'0,"1"-2"-1"0,3 4 0 0,0 1 1 0,2 2 0 0,8 1 0 0,8 1 0 0,1 0 0 0,1 6 0 0,3 9 0 0,-9 0 256 0,4 5-110 0,-5 2-50 15,-5-2 52-15,-3 3-50 0,-3-1-1 16,-2 0-72-16,0 2 21 0,-17-1 1 0,-2-3-1 16,-5-1-38-16,-3-1 1 0,-1-2 49 15,-2-5-12-15,0-2-47 0,5-3 1 0,2-3 46 16,4-3 0-16,8 0-239 0,-1 0 80 0,8-4 68 16,4-10-350-16,0 1 192 0,16-5 66 0,10-1-418 15,11-6 261-15,3 3 123 0,3-3 63 0</inkml:trace>
  <inkml:trace contextRef="#ctx0" brushRef="#br0" timeOffset="3955.32">18788 1763 2209 0,'2'0'-2'0,"0"0"1"0,-2 0 1 0,-6 0 0 0,-8 6 0 0,-4 6 0 0,-3-1 0 0,5 1 0 0,-1 4 0 0,4-1 0 0,1 2 258 0,5-1-95 0,1 1-64 0,6 1 0 16,0-2 0-16,0 0-53 0,4 2 0 0,10-2-303 15,0-4 146-15,7 3 78 0,1-6-256 0,-3-4 167 16,7-1 84-16,-3-4-740 0</inkml:trace>
  <inkml:trace contextRef="#ctx0" brushRef="#br0" timeOffset="4124.85">19068 1602 2215 0,'13'-6'0'0,"2"5"0"0,4 1 0 0,-1 0 0 0,3 5 0 0,-2 10 0 0,0 10 0 0,-4 0 0 0,0 10 0 0,-3 0 0 0,-7 11 367 0,-3-5-161 0,-2 4-79 15,0-2-162-15,-17 2 40 0,-6 2 12 0,-5-3-470 16,-6 4 250-16,-11 3 125 0,2-6 61 16,-4 0-343-16,-10 2 202 0</inkml:trace>
  <inkml:trace contextRef="#ctx0" brushRef="#br0" timeOffset="4866.24">15473 2924 305 0,'0'-4'0'0,"0"0"0"0,0-2 0 0,0 3 0 16,0-3 0-16,0 1 0 0,0-1 0 0,0 0 0 0,-2 0 0 0,2-1 0 0,-2 2 25 0,2-1 0 0,0 0-1 0,0 1 5 0,0 0 2 0,0-1-7 0,0 0 2 15,0 2-1-15,0-1 0 0,0 1 0 0,0 1 46 16,0 0-6-16,0-1-36 0,0 0-2 0,0 2 90 15,0 1-41-15,0-2 16 0,0 3-18 0,0 0 19 16,2 0 0-16,0 0-33 0,4 0 39 0,-4 0 11 16,4 3-62-16,-3 4 80 15,1 3-41-15,0 3 1 0,-1 0-41 0,-1 2 60 16,0 3-13 0,1 3-46-16,-2 4-1 0,1 1 110 0,0 0-54 0,-2-2 11 0,2 8-67 0,-2 2 92 15,0-5-45-15,2 4-1 0,-2 1 16 16,2 0-19-16,-2 2-12 0,1-2 1 0,1-1 1 0,2 2-32 15,-2-2-1-15,1 0 0 16,-1-1 1-16,0-1-1 0,1-1 1 0,-1-4-46 0,-1-5 45 0,-1 1 12 16,0 1-11-16,0-6-62 15,0-1 30-15,0 0 1 0,0-5-60 0,0 0 48 16,0-1-30-16,0-3 66 0,-1-1-21 0,-1-1 6 16,2-5-26-16,-3 3 0 0,3-3 0 0,0 0 0 15,-2 0 0-15,2 0 0 0,0 0 0 0,-2 0 0 16,2 0 0-16,0-3 0 0,0 0 0 0,0-3 0 15,0 0-427-15,0 0 186 0,0 1 93 0,0 1-592 16,2 3 346-16,5-2 174 0,0 3 73 0</inkml:trace>
  <inkml:trace contextRef="#ctx0" brushRef="#br0" timeOffset="5690.88">15386 4228 948 0,'0'0'0'0,"0"0"0"0,0 0 0 0,0 0 0 0,0 0 0 0,0 0 0 0,0 0 0 0,1 0 0 0,1 0 0 0,0-3 0 0,2-3 76 0,-1 1 56 16,1-3-44-16,0 1 0 0,-1-1-44 15,-1-1 54-15,0-2-11 0,1 2-43 0,-3 0 0 16,0-3 12-16,0 1-12 0,0 0 11 16,0 3 16-16,-9-4-27 0,2 5 0 0,0-3 21 15,-2 1-22-15,-3 2 12 0,1-1-11 0,-1 2 23 16,1 3-23-16,-2-1 0 0,0 2 0 0,0 2 35 16,-3 0-35-16,0 2 11 0,-1 9-11 0,-1 6 9 15,0 2-9-15,-1 2 11 0,1 5 18 0,2-1-29 16,2 4 0-16,0 2 38 0,5-1 1 0,2 0-28 15,3-3-12-15,4 2 39 0,0-3 0 0,0-6-38 16,2 3 0-16,7-4 17 16,2-2-17-16,4-4 0 0,0-4 0 0,2-1-68 15,4-6 34-15,-1-2 11 0,5 0-85 0,-2-6 45 16,1-9 28-16,0-4-79 0,-1-2 48 0,-2-4 14 16,0 0-5-16,-5-1-118 0,1 0 68 0,-4 1 14 15,-4 5-1-15,0-1 76 0,-4 4-36 0,-3 5-22 16,0 4 284-16,-2 0-125 0,0 4-63 0,0 3-25 15,0-2 250-15,0 3-252 0,-2 5-37 0,-2 13 0 16,1 0 0-16,1 1 0 0,-1 8 0 16,3-3 0-16,0 0 0 0,0 1 0 0,0-5 0 15,8 3 0-15,1-3 0 0,2-2 0 16,3-2 0-16,0-4 0 0,4-1 0 0,-2-4-16 16,5-2-573-16,4-4 274 0,1-1 126 0,2 0-484 15,6-4 303-15,5-11 169 0,-1 0 79 0</inkml:trace>
  <inkml:trace contextRef="#ctx0" brushRef="#br0" timeOffset="6126.78">18262 4219 2324 0,'-13'-5'0'0,"1"0"0"0,3-4 0 0,2 0 0 0,1 0 0 0,2-2 0 0,2 0 0 0,2-3 0 0,0 3 0 0,6 0 0 0,11 1 235 0,8 1-102 16,1 3-46-16,1 5 88 0,2 1-67 0,-1 0-34 15,-5 1 11-15,5 14-55 0,-7 3 11 0,-5 0 1 16,-4 6-33-16,-5 2-1 0,-5 3 44 0,-2-1-11 16,-7 2-4-16,-16 8 4 0,-5-8 1 0,-4 0 0 15,2-6 10-15,-13 3-11 0,5-5 0 0,4-7-21 16,-1-1 19-16,-1-4 1 0,6-5 4 0,9-4-184 15,3-1 86-15,8 0 34 0,2 0-445 16,8-4 219-16,0-13 99 0,21-5 67 0,11-6-683 0,17-9 361 16,0-1 180-16</inkml:trace>
  <inkml:trace contextRef="#ctx0" brushRef="#br0" timeOffset="6287.22">18758 4018 3175 0,'0'-6'0'0,"0"3"0"0,0 1 0 16,-15 1 0-16,-9 1 0 0,-1 1 0 0,-3 13 0 0,0 2 0 0,1 5 0 0,5 2 0 0,3 1 216 0,10-1-77 0,-1 9-55 0,8-4 233 16,2 0-317-16,2 2 0 0,13-2 0 0,8 0 0 15,7 2 0-15,6-5 0 0,-1-1-337 0,6-3 26 16,0-5 177-16,-6-3-834 0,4-7 393 0,-1-2 266 16</inkml:trace>
  <inkml:trace contextRef="#ctx0" brushRef="#br0" timeOffset="6694.94">14326 1497 1334 0,'-6'-33'3'0,"4"15"0"0,1 3-1 0,1 2 0 0,0-1 0 0,0 5 0 0,1 0 0 0,7 4-1 0,3 2 0 0,4 2 1 0,2 1 217 0,3 4-90 15,1 7-40-15,-1 9-1 0,-2-1-107 0,-1 5 33 16,-1 3 10-16,-2 1-43 0,-3 0 33 0,-4 3 0 16,2-2 32-16,-4-1-280 0,0-3 130 0,-1 0 67 15,0-3-27-15,-1-5-393 0,5-8 170 0,-2-3 127 16</inkml:trace>
  <inkml:trace contextRef="#ctx0" brushRef="#br0" timeOffset="6812.99">14756 1255 2007 0,'2'-10'0'0,"-2"2"0"0,0 5 0 0,0-1 0 0,0 2 0 0,-10 0 0 0,-3 2 0 0,-2 0 0 0,-6 16 0 0,-9 13 0 0</inkml:trace>
  <inkml:trace contextRef="#ctx0" brushRef="#br0" timeOffset="6874.52">14320 1731 475 0,'-56'96'0'0,"-1"0"0"0,3 4 0 0,0 2 419 0,-1 14-227 0,6-5-120 0,11-14-59 0,-3 9-382 0</inkml:trace>
  <inkml:trace contextRef="#ctx0" brushRef="#br0" timeOffset="7303.01">14106 4407 1969 0,'-5'14'-9'0,"-5"12"3"0,0 8 1 0,3-3 3 0,0 5-1 0,1-2 1 0,5 2 0 0,1-2 1 0,0-1-1 0,1 5 0 16,10-4 188-16,8-5-58 0,1-2 16 0,9-6-49 0,-1-3-1 0,4-8-108 16,3-6 60-16,-1-4 11 0,0 0-13 0,-2-4-57 15,-4-13 56-15,-3-5 0 0,-4-6 0 0,-5-5 35 16,-2-6-36-16,-9 0 1 0,-3-3 1 0,-2 3 44 15,0 5-1-15,-15-1-27 0,-6 4 16 0,-3 3-28 16,-3 7-1-16,-1 6 1 16,-2 7-59-16,6 3 12 0,-8 3 47 0,11 2-224 15,-1 0 103-15,5 12 55 0,4 1 18 0,5 2-447 16,5 3 206-16,3 2 117 0,1 2 24 0,16-3-272 16,9-2 141-16,12-6 81 0,15-3-373 0,10-8 238 15</inkml:trace>
  <inkml:trace contextRef="#ctx0" brushRef="#br0" timeOffset="8180.65">17355 2541 776 0,'-4'-4'0'0,"0"2"0"0,0-2 0 0,1 0 0 0,-1 3 0 0,1-4 0 0,-1 3 0 0,2-1 0 0,0-1 0 15,2 2 0-15,-3 1 79 0,3-1-37 0,0 0 11 0,0 0 21 16,0 0-31-16,0 2-1 0,0 0 0 0,0 0 62 16,0 0-12-16,0 0-49 0,0 0 71 0,0 0-35 15,0 0-1-15,0 0 46 0,0 0-47 0,0 0 1 16,0 0-36-16,0 2 57 0,-1 2-28 0,-1-1 10 16,0 3-38-16,-2-1 10 0,3 0-11 0,1 2 0 15,-2-1 1-15,0 0-3 0,2 0 2 0,-2-1 1 16,2 1 12-16,-2-1-13 0,2 3 0 0,-2-1 28 15,2 1-27-15,0 0-1 16,0-1 0-16,-1 0-3 0,1 2 3 0,0 1 11 16,0 0-11-16,0-1-16 0,0 1 17 0,0 2-1 15,-2-1 0-15,2 4 0 16,0-3 1-16,0 1-3 0,0 2-18 0,0 0 16 0,0 0 3 0,0 2 20 16,-2-3-22-16,2 6-1 0,0-4 1 0,0 3 5 15,0 1-4-15,0 0 10 0,0-2-10 0,0 3-19 16,0-2 19-16,0 2 0 15,0 4-33-15,0-5-7 0,0 0 0 0,0 1 0 0,0 1 0 0,0 1 0 16,0 4 0-16,0-7 0 16,0 5 0-16,0 1 0 0,0-5 0 0,0 1 0 15,0 2 0-15,2 1 0 0,0 0 0 0,1-3 0 16,1 1 0-16,0-2 0 0,-1 6 0 0,-1-4 0 16,0-1 0-16,0 5 0 0,-1-4 0 0,2 2 0 15,-3 2 0-15,0-5 0 16,0 0 0-16,0 2 0 0,0-6 0 0,0-1 0 0,0-2 0 0,0-4 0 15,0 0 0-15,0-1 0 16,0-6 0-16,0 1 0 0,0-4 0 0,0-1 0 16,0 0 0-16,0 0 0 15,0 0 0-15,0 0 0 0,0 0-9 0,0 0 18 0,0 0-83 0,-3 0 24 16,2-1 0-16,-1-1-150 0,0-3 74 16,2 3 54-16,-2-4 10 0,2 2-580 0,0 1 300 0,0 0 149 15</inkml:trace>
  <inkml:trace contextRef="#ctx0" brushRef="#br0" timeOffset="8752.74">17138 3959 1804 0,'0'-13'0'0,"-1"8"0"0,-1 0 0 0,2 1 0 0,0 3 0 0,0-1 0 0,0 0 0 0,0 2 0 0,0 0 0 0,0 5 0 0,8 11 160 0,-1 6-59 0,1 2-29 16,-3 6 11-16,0 4 51 0,2 1-46 0,-5 9 0 16,-2-2-8-16,0-2 1 15,0-5-28-15,0 2 23 0,-4-1 0 0,-2-3-34 16,-3-1 1-16,1-3 64 0,1-9-22 0,-1-3-10 16,4-4-32-16,-1-3 29 0,1-4 0 0,2-3-29 15,0-1 10-15,1-2 60 0,1 0-35 0,0 0 1 16,0-5 19-16,1-5-66 0,10-1-32 0,5-1 0 15,4-1 0-15,3 4 0 0,1 3 0 0,-1 1 0 16,7 2 0-16,-3 3 0 16,0 0 0-16,-1 6 0 0,-3 6 0 0,-4 4 0 15,3 5 0-15,-5 3 0 0,-2-2 0 0,-5 6 0 16,-3-1 0-16,-3 4 0 0,-2-1 0 0,-2-4 0 16,0-2 0-16,-11-2 0 0,-5 0 0 0,0-5 0 15,-9-3 0-15,1-3 0 0,-3-5 0 0,-1-3 0 16,0-3 0-16,-2 0 0 0,1 0 0 0,4-9 0 15,0-3 0-15,3-3 0 0,2-2 0 16,9-3 0-16,-1-2 0 0,8 0 0 16,4 1-199-16,0-3-63 0,7 1 59 0,13 4-1020 15</inkml:trace>
  <inkml:trace contextRef="#ctx0" brushRef="#br0" timeOffset="11311.58">16207 2657 1330 0,'-14'14'0'0,"-7"7"0"0,-2 3 0 0,-7 8 0 0,3 3 0 0,-8 6 0 0,0 4 0 0,-8 10 0 0,1-4 0 0,-1 4 0 0,-2-2-4 16,2 2 35-16,3-8-42 0,-12 11 38 0,9-7 0 16,-3-2 0-16,11-8-58 0,-5 2 0 0,9-7 57 15,0-3-5-15,7-4-56 0,8-8 1 0,0-3-81 16,9-6 54-16,1-3 34 0,3-3-17 0,3-5-182 16,0-1 97-16,11-1 55 0,15-18 12 0,9-7-172 15,17-16 88-15</inkml:trace>
  <inkml:trace contextRef="#ctx0" brushRef="#br0" timeOffset="11547.73">16698 2659 1569 0,'0'0'-7'0,"0"0"3"16,-6 9 1-16,-3 5 1 0,-4 2 1 0,-4 5-1 0,-4 4 1 0,-9 12 1 0,-4 1-4 0,-7 11 1 0,-1-1 99 0,-2 7 0 0,3-6 25 0,-12 11-13 0,4-3-59 15,2-6 1-15,3 4-18 16,9-9 32-16,-2 2-13 0,3-3-100 0,2-2 50 16,6-5 0-16,6-6 51 0,2 0-82 0,5-6 34 15,5-7 0-15,3 0-302 0,1-7 158 0,4 1 45 16,0-8 53-16,0-2-358 0,7-3 183 0,13 0 54 16,10-12 59-16,3-13-151 0</inkml:trace>
  <inkml:trace contextRef="#ctx0" brushRef="#br0" timeOffset="11683.96">17005 2739 495 0,'0'-1'0'0,"0"1"0"0,-1 0 0 0,-7 0 224 0,-4 10-88 0,-4 9-43 0,-8 4 13 0,-10 11 153 0</inkml:trace>
  <inkml:trace contextRef="#ctx0" brushRef="#br0" timeOffset="11788.98">16407 3466 779 0,'-21'38'0'0,"5"-5"0"0,2-2 0 0,5-7 0 0,-1 1 0 0,6-7 0 0,2-3 0 0,2-5 0 0,0-2 0 0,0-4 0 0,9-4-98 0,9-3-147 0</inkml:trace>
  <inkml:trace contextRef="#ctx0" brushRef="#br0" timeOffset="11995.19">17188 3008 1669 0,'0'0'-6'0,"0"0"1"0,0 6 2 0,0 3 0 0,0 6 1 0,-11 3 1 0,-8 6 0 0,-4 3-1 0,-3 10 0 0,-4 0 2 0,-5 5 191 0,-5 6-70 0,-1 0-36 16,2-1 44-16,-9 8-46 0,6-4-1 15,7-10-32-15,1 5-142 0,4-7 71 0,10-9 47 16,3 2-14-16,8-8-387 0,5-1 211 0,4-6 80 16,0-2 62-16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13:16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14365 4918 2128 0,'0'-6'0'0,"0"5"0"0,0-3 0 0,0 0 0 0,0 0 0 0,-2 3 0 0,2 0 0 0,0-3 0 0,0 3 0 0,0 1 0 0,0 0 114 0,0 0-35 0,0 0-1 0,0 0 20 15,0 0-11-15,0 0-45 16,0 0 0-16,0 0-32 0,0 0-1 0,0 0 43 0,0 0-9 16,0 0-43-16,0 0 1 0,0 6 41 0,0-1 0 15,0 3 102-15,0 1-56 0,0 3 0 16,0-1 40-16,0 0-43 0,0 2 0 0,0 2-32 15,0 1 16-15,0 0 1 0,0 2-28 0,-2 3 44 16,0 0 1-16,0 2-48 0,1 5-39 0,-1-4 0 16,-2 4 0-16,2 2 0 0,1 4 0 0,-3 0 0 0,2 2 0 15,0 0 0-15,0 1 0 0,-2 1 0 16,2 5 0-16,0-8 0 0,-1 11 0 16,1-6 0-16,0 2 0 0,0 1 0 0,0 2 0 15,1-4 0-15,-3 13 0 0,2-4 0 0,0 1 0 0,0-3 0 16,2 0 0-16,0-4 0 0,0 11 0 15,0-7 0-15,0 2 0 0,0-2 0 16,0 1 0-16,0 2 0 0,0 2 0 0,-1 0 0 0,-2 3 0 16,1 6 0-16,0-10 0 0,0 5 0 0,1 0 0 15,-1 0 0-15,0 2 0 0,0-4 0 0,0 2 0 16,0 1 0-16,2 8 0 0,0-5 0 0,0-13 0 16,0 8 0-16,0-2 0 15,0 4 0-15,-1-1 0 0,-1-1 0 16,-2 12 0-16,2-8 0 0,1-5 0 0,-4 12 0 15,-1-9 0-15,3-2 0 0,-1 1 0 0,2 1 0 16,-1-5 0-16,1-3 0 0,-2-2 0 0,2-2 0 0,0-3 0 16,0 2 0-16,0-9 0 0,0 0 0 15,0-3 0-15,2-2 0 0,0-7 0 0,-1-1 0 16,1-6 0-16,-2-4 0 0,2-3 0 0,0-3 0 16,-2-4-5-16,2 0-104 0,-2-3 22 15,-3 0-422-15,1-3 234 0,-4-15 117 0,0-13-500 16,3-9 309-16,-4-13 146 0</inkml:trace>
  <inkml:trace contextRef="#ctx0" brushRef="#br0" timeOffset="246.35">14357 4682 2028 0,'-14'-10'0'0,"4"10"0"0,1 0 0 0,0 2 0 0,-7 8 0 16,0 1 0-16,-5 5 0 0,-4 8 0 0,-1 0 0 0,-6 8 0 0,0 3 88 0,0 3 0 0,0 1-85 0,6 1 0 0,6-6 48 0,-3 7-370 15,7-10 180-15,2 2 90 0,8-11 45 0,5-6-645 16</inkml:trace>
  <inkml:trace contextRef="#ctx0" brushRef="#br0" timeOffset="390.2">14297 4775 2566 0,'10'0'0'0,"0"0"0"0,-1 0 0 0,0 5 0 0,3 0 0 0,0 2 0 0,9 3 0 0,0 1 0 0,8 4 0 0,-2 0 0 0,3 4 279 16,5 7-119-16,-6 0-277 0,1 1 88 0,6 11 30 0,-2-3 1 15,0 4-359-15,3 3 199 0</inkml:trace>
  <inkml:trace contextRef="#ctx0" brushRef="#br0" timeOffset="1393.66">13244 7543 2019 0,'-11'-7'0'0,"3"3"0"0,2 3 0 0,3-1 0 0,1 0 0 0,0-1 0 0,0 0 0 0,2 2 0 0,0-2 0 0,0 1 0 0,0 1 93 0,0-3 145 16,6 0-88-16,7-1-59 0,0-1 0 0,4 2 3 15,3-2-26-15,1 1 1 0,2 0 34 16,7-2-10-16,-4 2-52 0,2 1-11 0,0 2 12 16,4 1-1-16,0-1 11 0,0 0-10 15,2 2-1-15,0 0 1 0,2 0 0 0,-1 0 18 16,3 0-8-16,3 0-11 0,-5 0 34 0,7 0-34 15,-2 0 1-15,-7 0 31 0,6 0-21 16,-3 0-39-16,-1 0-13 0,1 0 0 0,1 0 0 0,0 0 0 16,-3 2 0-16,3 0 0 0,-1-1 0 0,7 3 0 15,-10-4 0-15,8 2 0 0,-6 0 0 0,9-2 0 16,-2 2 0-16,-1-2 0 16,1 0 0-16,0 0 0 0,-3 1 0 0,8-1 0 15,-2 3 0-15,-2-3 0 0,4 1 0 0,0-1 0 16,-2 3 0-16,8-3 0 0,-2 1 0 0,3-1 0 15,-2 2 0-15,2 0 0 0,-3 0 0 0,2-1 0 16,3 1 0-16,-1-1 0 0,3 3 0 0,-4-3 0 16,2 1 0-16,8 0 0 0,-5-2 0 0,-7 1 0 15,6-1 0-15,6 0 0 0,-10 3 0 0,12-3 0 16,-5 0 0-16,0 0 0 0,2 0 0 16,-6 0 0-16,13 0 0 0,-5 0 0 15,-4 2 0-15,3-2 0 0,-1 0 0 0,-9 0 0 16,15 1 0-16,-6-1 0 0,0 2 0 0,2 0 0 15,-3 0 0-15,-5-2 0 0,11 2 0 0,-3-1 0 16,1 2 0-16,2-2 0 0,-2-1 0 0,-3 0 0 0,15 0 0 16,-6 0 0-16,-2 0 0 0,3 0 0 0,-1 0 0 15,-7 0 0-15,13 0 0 0,-10 0 0 0,4 0 0 16,1 0 0-16,-5 0 0 16,-5 0 0-16,12 0 0 0,-5 2 0 0,0-2 0 15,-2 0 0-15,1 0 0 0,-4 0 0 0,10 0 0 16,-8 0 0-16,-2 0 0 0,0 0 0 15,-2 0 0-15,-8 0 0 0,3 0 0 0,-2 0 0 0,1 0 0 16,-5 0 0-16,-2 0 0 0,-10 0 0 16,0 0 0-16,-2 0 0 0,-4 0 0 0,-3 4 0 15,-4 0 0-15,-6 0 0 0,1-2 0 16,-2 1 0-16,-5 1 0 0,-2-2 0 0,-3-1 0 0,-4 1 0 16,0 1 0-16,-6-2 0 15,1-1 0-15,0 0-7 0,-2 0-204 0,0 0 75 16,0 2 52-16,0-2-444 0,-4 2 243 0,-2-2 122 0,-1 0 60 15,-1 0-367-15,5 0 220 0</inkml:trace>
  <inkml:trace contextRef="#ctx0" brushRef="#br0" timeOffset="1638.36">19643 7251 2654 0,'0'9'0'0,"0"-1"0"0,0-1 0 0,2 1 0 0,8-1 0 0,10 1 0 0,1 1 0 0,8 2 0 0,7 3 0 0,2-1 0 0,3-1 209 0,6 3-84 0,-1 1-31 0,2 0 126 16,-2 0-90-16,0 2-44 0,-5 0-13 0,-2 1 0 15,-9-1-21-15,0 0-40 0,-3 3-1 16,-8 0 31-16,-8-2 0 0,-4 7 8 0,-7-5 2 16,0 9-46-16,-11-2-6 0,-14 4 0 0,-6-3 0 15,-3 1 0-15,-7-3 0 0,-5 3 0 0,-12 1 0 16,1-2-18-16,-12 1-346 0,-2 2 171 15,-8 2 101-15,-15 2 22 0</inkml:trace>
  <inkml:trace contextRef="#ctx0" brushRef="#br0" timeOffset="3244.71">15250 5146 1709 0,'-6'-12'0'0,"3"-1"0"0,1-3 0 0,0 4 0 0,0-2 0 0,2-4 0 0,0 3 0 0,0 0 0 0,0-2 0 0,4 2 0 0,5 0 140 0,0-2-50 0,3 4 1 0,1-2-50 0,0 2 62 16,4-1-21-16,-2 5-10 16,2-1-30-16,2 3 39 0,-3 0 0 0,5 3-39 15,0 0 50-15,-1 3-50 0,5-2-1 0,-3 3 0 16,5 0-30-16,-2 0 30 0,-5 0 10 0,8 0-46 15,-4 4 36-15,1 2 0 0,0-1 0 0,-2 4-33 16,-2-2 1-16,2 2 31 0,-3-2-21 0,1 5-2 16,0-1 7-16,-3 0 8 0,1 1 56 0,1-1-7 15,-4 0-50-15,1 2 1 16,0-1 56-16,0-1 0 0,-1 2-31 0,2-2 34 16,-2 2-50-16,1 0 0 0,-2 1 1 0,2-1 20 15,1 2-43-15,-4-2-19 0,4 0 0 0,-4 0 0 16,3 2 0-16,-2 0 0 0,1 1 0 0,0-1 0 15,-1 0 0-15,0 0 0 0,2 3 0 0,-2-3 0 16,4 4 0-16,-3-2 0 0,4 0 0 0,-1 0 0 16,-1 0 0-16,-1 0 0 0,1 1 0 0,0-1 0 15,-5 0 0-15,4 2 0 0,-1 0 0 16,-2-2 0-16,0 3 0 0,0-3 0 16,-1 2 0-16,1-2 0 0,-2 0 0 0,3 1 0 15,-1-1 0-15,-2 0 0 0,4 0 0 0,-3-2 0 16,2 2 0-16,0 0 0 0,2 1 0 0,-4 0 0 0,2-1 0 15,2 1 0-15,0 1 0 0,-4-2 0 0,4 5 0 16,-1-3 0-16,0 2 0 0,-1-3 0 16,2 3 0-16,-4-3 0 0,4 6 0 0,-1-3 0 15,2 1 0-15,-2-2 0 0,1 1 0 0,1-4 0 16,4 8 0-16,-1-4 0 16,0-1 0-16,0 1 0 0,0-3 0 0,2 2 0 15,-2 2 0-15,2-3 0 0,0 1 0 0,0-2 0 16,-3 3 0-16,3 0 0 0,-1 0 0 0,-2 0 0 0,3-3 0 15,2 3 0-15,-4 0 0 0,2-1 0 16,0-1 0-16,2 1 0 0,0 0 0 0,-3-4 0 16,2 2 0-16,1-2 0 0,1-1 0 0,-1 0 0 15,3-2 0-15,-2 1 0 0,0-1 0 0,-2-3 0 16,7 4 0-16,-5-1 0 0,0-2 0 16,1 1 0-16,-4-1 0 0,0-1 0 0,7 3 0 15,-3-2 0-15,-1 0 0 0,1-1 0 0,1 1 0 16,0-2 0-16,-1 1 0 0,5 0 0 0,-5-4 0 15,5 2 0-15,-4-1 0 0,4 1 0 16,3-1 0-16,-4 1 0 0,1-1 0 0,-4-1 0 0,-2-1 0 16,2 1 0-16,-1 0 0 0,-6-2 0 15,2 1 0-15,-5 1 0 0,1-2 0 16,-5 0 0-16,0-1 0 0,-5 0 0 0,0-2 0 16,-3-1 0-16,-2 3 0 0,-2-3 0 15,0 0 0-15,-2 0 0 0,0-3-182 0,0-8-19 16,-2-4 69-16</inkml:trace>
  <inkml:trace contextRef="#ctx0" brushRef="#br0" timeOffset="3817.8">14835 4184 2101 0,'-5'-11'0'0,"2"5"0"0,1 1 0 0,0 1 0 0,2 0 0 0,0 3 0 0,0-2 0 0,0 3 0 0,0 0 0 0,2 0 0 0,8 3 129 0,3 7-48 0,2 1-1 15,4 6 222-15,0 1-131 0,-1 1-64 0,-1-3 66 16,6 7-71-16,-7-3-30 0,4 0 0 0,-2 0-183 15,-1 1 77-15,-4-3 48 0,1 1-11 0,-2-1-357 16,-2 0 198-16,-2-2 89 0,-3-1-530 0,-1-6 254 16,-3-1 161-16,1 0 42 0,0-6-142 0,-2 0 120 15,0-2 61-15,0-8-265 0</inkml:trace>
  <inkml:trace contextRef="#ctx0" brushRef="#br0" timeOffset="4033.38">15139 4021 2255 0,'2'-3'0'0,"0"2"0"0,0 1 0 0,-2 0 0 0,0 4 0 0,0 7 0 0,0 6 0 0,0 6 0 0,0 4 0 0,0 6 0 0,-4 8 286 0,-4 2-122 0,1 4-61 0,-2 4 318 16,-3-1-195-16,3 3-16 0,-2-1-84 0,-1 1-42 16,1-2-28-16,2-1-56 0,-1-1 0 0,3-4 0 15,-1-9 0-15,3 2-55 0,-1-8-2 0,2 1 45 16,0-10 27-16,0-3-468 0,4-10 243 0,-1-2 43 15,1-2 88-15,0-4-592 0,0 0 315 0,0-17 157 0,9-13-368 16,4-9 262-16</inkml:trace>
  <inkml:trace contextRef="#ctx0" brushRef="#br0" timeOffset="4188.18">15159 4264 2731 0,'4'0'0'0,"0"0"0"0,0 0 0 0,0 0 0 0,1 0 0 0,5 0 0 0,1-1 0 0,4-3 0 0,2 0 0 0,2 1 0 0,1 0 105 0,1 0-31 0,1 1 151 16,1 0-92-16,0 0-45 0,0 2 10 16,-3 0-491-16,1 0 217 0,-5 2 109 0,-2 5-741 0,-3 5 414 15,-6 3 213-15</inkml:trace>
  <inkml:trace contextRef="#ctx0" brushRef="#br0" timeOffset="4339.99">15303 4488 2714 0,'-11'10'0'0,"2"-3"0"0,0 0 0 0,4-2 0 0,1-4 0 0,2 0 0 0,1-1 0 16,1 0 0-16,0 0 0 0,0 0 0 0,7 0 130 0,7 0-45 0,4 0 26 0,0-1-35 0,5 0 0 15,0-2-24-15,5-1-363 0,-4 3 177 16,2-1 88-16,0 0-602 0,3 0 342 16,-7-2 181-16,10 2-610 0</inkml:trace>
  <inkml:trace contextRef="#ctx0" brushRef="#br0" timeOffset="4591.18">15885 3942 2698 0,'0'-36'0'0,"0"12"0"0,0-1 0 0,-4 5 0 0,-6 4 0 0,-3 7 0 0,3 3 0 0,-4 5 0 0,-1 1 0 0,2 0 0 0,-4 9 122 0,0 8 151 0,1 7-115 0,-2 6-58 15,1 10 183-15,6-4-110 0,0 12-70 0,6-1-82 16,5 0-21-16,0 3 0 0,0-4 0 15,1-5 0-15,10 10 0 0,0-7 0 16,-1-4 0-16,-2-4 0 0,1 5 0 0,-2-5 0 0,-1 8 0 0,-4-3 0 16,0-1 0-16,-2 1-81 0,0-8-289 15,0 5 121-15,-4-6 115 0,-2-9-486 0,-1-3 289 16,-1-9 145-16,1-4 71 0,-5-4-405 0,-1-3 244 16,3-11 117-16</inkml:trace>
  <inkml:trace contextRef="#ctx0" brushRef="#br0" timeOffset="4730.85">15538 4280 2513 0,'-10'-10'0'0,"6"7"0"0,2 0 0 0,0 2 0 0,2-1 0 0,0 0 0 0,2-3 0 0,14-3 0 0,-2 1 0 0,7 2 0 0,3-4 348 16,1 3-152-16,1 3-78 0,0 0-309 0,1 1 126 0,3 2 49 16,-4 0-303-16,3 0 180 0,-4 2 91 15,3 3 44-15,-7 1-775 0</inkml:trace>
  <inkml:trace contextRef="#ctx0" brushRef="#br0" timeOffset="4905.21">15984 4137 2865 0,'-14'2'0'0,"0"2"0"0,1 1 0 15,0 1 0-15,2 3 0 0,0 2 0 0,1 3 0 0,4 3 0 0,1 3 0 0,3 4 0 0,0 3 182 0,2-3 39 0,0 6-94 0,0-1-43 0,0-3-425 0,7 0 192 16,2-1 95-16,2-5 58 0,-1 1-309 15,3-1 173-15,1-7 87 0,-3-1 44 0,3-7-803 16,-5-5 308-16</inkml:trace>
  <inkml:trace contextRef="#ctx0" brushRef="#br0" timeOffset="5107.82">16029 4302 2257 0,'-2'-6'0'0,"2"5"0"0,-2-3 0 0,2 2 0 0,0 0 0 0,0 0 0 0,4 1 0 0,10-1 0 0,-2 2 0 0,4 0 0 15,-2 0 342-15,2 3-155 0,-2 5-73 0,-2 4 67 0,-1-3-70 0,-3 7-34 16,-3-2 10-16,-2 2-72 0,-3 4 27 0,0-2-1 16,-10 2 1-16,-1-2-9 15,-7-2 19-15,0 1-10 0,-1-4-1 0,0-2-89 0,3-2 44 16,0-2 1-16,7-4-317 0,0-1 168 16,3 1 51-16,0-3-522 0,6 0 272 0,0-3 154 15,5-9 68-15,15-9-547 0</inkml:trace>
  <inkml:trace contextRef="#ctx0" brushRef="#br0" timeOffset="5256.69">16266 4224 3197 0,'2'-3'0'0,"-2"3"0"0,0 0 0 0,-8 4 0 0,-3 6 0 0,0 1 0 0,-2 4 0 0,4 0 0 0,-3 2 0 0,3 1 0 0,3 1 343 0,3 4-156 16,0-5-72-16,3 6-26 0,0-3-89 0,0-3 0 15,8 2-84-15,3-3-43 0,3-1 85 0,2-4-753 16,1-1 419-16,3-4 219 0,1-6 94 0,2-1-871 0</inkml:trace>
  <inkml:trace contextRef="#ctx0" brushRef="#br0" timeOffset="5413.76">16455 4153 3092 0,'4'-16'0'0,"1"4"0"0,-2 4 0 0,1 0 0 0,0 2 0 0,-1 5 0 0,4-2 0 0,2 3 0 0,2 0 0 0,0 14 0 0,4 5 126 0,-4 5 252 0,1 4-168 16,-5 4-85-16,0 9-125 0,-5-2 0 0,-2 5 0 15,0 1-263-15,-2 2 84 0,-8 3 121 0,-4 2 44 16,-1-1-717-16,-2 4 386 0,-6 7 84 16</inkml:trace>
  <inkml:trace contextRef="#ctx0" brushRef="#br0" timeOffset="7146.07">15558 7057 1018 0,'-8'2'0'0,"3"0"0"0,0 2 0 0,-2-4 0 0,3 0 0 0,-1 0 0 0,1 0 0 0,-1 0 0 0,1 0 0 0,1 0 0 0,-2 0 232 0,3-6-101 0,-1-1-45 0,-1 0 50 15,2-2-47-15,0 0-1 0,0 0 39 16,-1-2-48-16,1-1-1 0,2 2-36 0,-2-3 44 0,2 1 11 16,0-2-55-16,0 0 0 0,0-4-21 0,0 0 21 15,4 0 0-15,3-4 11 0,2 0-43 0,1 0 0 16,1-1 32-16,-2 4-43 0,5-5-1 0,-3 5 55 15,3-6-45-15,-2 5 19 0,1-5 9 0,3 3-19 16,0-4-16-16,3 2 30 0,0-5-3 0,1 1-6 16,1 0-6-16,0 1 10 0,-3 3 1 15,-2 3 12-15,4-3-12 0,-4 5 2 16,-2 2-2-16,2 2 18 0,-2 0-17 0,0 4 5 16,-1 1 27-16,2 1-32 0,1 0 1 0,0 2-1 15,0 0-33-15,4 0 42 0,-1 1-5 0,1 1-2 16,6-3 10-16,-3-1-11 0,3 1 1 0,-4-1 7 15,8-1-19-15,-1 1 12 0,-3 0-3 16,0 1-31-16,-1 1 28 0,-5 1 9 0,3 3-19 16,-2-2 11-16,0 4 0 0,-3-2 0 15,-1 2 44-15,0 1-36 0,-2 0-7 0,2 0 1 16,0 0 31-16,-1 0-42 0,3 0-16 0,2 0 0 16,-2-3 0-16,7 2 0 0,-1-6 0 0,1-1 0 15,2-3 0-15,2-2 0 0,8-5 0 0,-4 0 0 16,1-1 0-16,-5 2 0 0,4-1 0 0,-2 0 0 15,0-2 0-15,0 4 0 0,-1-2 0 0,-2 1 0 16,-2 2 0-16,2 1 0 0,-3-2 0 0,1 4 0 16,-1-2 0-16,-1 1 0 0,4-2 0 0,-1-3 0 15,2 3 0-15,0-3 0 16,2-3 0-16,0 3 0 0,6-6 0 0,-8 3 0 16,8-4 0-16,-5 3 0 0,3-3 0 0,-1 3 0 15,1-2 0-15,-6 1 0 0,7-3 0 0,-2 1 0 16,-3-1 0-16,0 2 0 0,-4-1 0 0,8-3 0 15,-4 1 0-15,-1-1 0 0,0-1 0 0,0 0 0 16,0 1 0-16,2-6 0 0,-1 2 0 16,0 3 0-16,0 0 0 0,-6 6 0 15,3-4 0-15,1 4 0 0,-4 0 0 0,0 2 0 16,0 1 0-16,-1 0 0 0,-3-1 0 0,-1 1 0 16,1 0 0-16,-1 1 0 0,2-1 0 0,-3 1 0 15,-1 2 0-15,4-5 0 0,-3 0 0 0,3 0 0 16,0-3 0-16,1 2 0 0,0-2 0 0,0 1 0 15,-1-1 0-15,2 3 0 0,-3-2 0 0,-1 2 0 16,-6 7 0-16,0-2 0 0,-1 6 0 0,-7 2 0 16,0 0 0-16,-1 3 0 15,-3 2 0-15,-1 1 0 0,0 1 0 0,1-1 0 16,-3 3 0-16,0-2 0 0,0 2 0 0,0 0 0 16,0 0 0-16,0 0 0 0,0 0 0 0,0 0 0 15,0 0 0-15,0 0 0 0,0 0 0 0,0 0 0 16,0 0 0-16,0 0 0 0,0 0-115 15,0 0-162-15,1 0 124 0,1 12 12 0</inkml:trace>
  <inkml:trace contextRef="#ctx0" brushRef="#br0" timeOffset="8105.56">19485 4163 2217 0,'0'-1'0'0,"2"-1"0"0,-2 2 0 0,0 0 0 0,0 0 0 0,0 0 0 0,-2 9 0 0,-3 4 0 0,-4 4 0 0,0 8 0 0,0 0 419 0,-1 8-188 0,-1-1-94 16,0 9-36-16,-4 6 187 0,2-2-123 0,-2 1-60 15,0 6 32-15,-1-2-47 0,2 4-49 0,-3 1-41 16,2-2 0-16,-1 0 0 16,2-5 0-16,-2-1 0 0,7-11 0 0,-3 2 0 15,3-4 0-15,2-7-251 0,2-4 136 16,1-4 15-16,2-6-11 0,0-3-382 0,2-4 204 16,0-3 123-16,0-3-359 0,0 0 241 0,6-6 109 15,10-18 71-15</inkml:trace>
  <inkml:trace contextRef="#ctx0" brushRef="#br0" timeOffset="8257.39">19481 4423 2807 0,'4'-2'0'0,"0"2"0"0,-1 0 0 0,-1 0 0 0,2 0 0 0,1 0 0 0,1-3 0 0,6 2 0 0,0-3 0 0,4 0 0 0,0 2 126 0,3-2-47 0,2 1 86 15,1 1-62-15,1 0-29 0,0 2-522 0,0 0 257 16,-3 0 111-16,-1 2 62 0,-5 9-906 0</inkml:trace>
  <inkml:trace contextRef="#ctx0" brushRef="#br0" timeOffset="8409.24">19567 4682 2128 0,'-5'3'0'0,"1"-1"0"0,4 0 0 0,-2-2 0 0,2 0 0 0,0 0 0 0,4 0 0 0,11 0-1 0,2 0 1 15,7 0-1-15,1 0 74 0,3 0 0 0,2 0-371 0,4 0 180 16,2 0 75-16,-3 0 42 0,3 0-710 0</inkml:trace>
  <inkml:trace contextRef="#ctx0" brushRef="#br0" timeOffset="8916.24">20204 4362 2058 0,'0'-26'0'0,"0"4"0"0,0-1 0 0,0 1 0 0,-5 1 0 0,-3 4 0 16,-2 2 0-16,-1 2 0 0,2 3 0 0,-3 2 0 0,0 5 388 0,-2 1-173 0,-1 2-86 0,-2 0-44 16,1 8 32-16,-5 10-43 0,3 4 0 0,0-2-32 15,7 2 33-15,1-3-32 0,5 2 10 0,1-2-11 16,4-2-37-16,0-3 38 0,0 0-1 0,4-3-80 16,3-4 51-16,7-1-11 0,0-2-108 0,2-4 54 15,-2 0 42-15,6 0-6 0,-4-4-115 0,-2-8 57 16,-2 0 40-16,0-3-2 15,-4 2-9-15,-3-1 8 0,-1 5 23 0,-3-3-39 0,1 3 191 16,-2 2-79-16,0 3-35 0,0 0 396 16,0 2-198-16,0 2-84 0,-5 0-62 0,-4 0-76 15,1 11 0-15,0 7 0 0,3 4 0 0,1 6 0 16,0 3 0-16,4 5 0 0,0 6 0 0,0 2 0 16,0-4 0-16,2 13 0 0,2-4 0 0,1 3 0 15,4-3 0-15,-4 1 0 0,1-8 0 0,-3 8 0 16,-1-7 0-16,-2-3 0 0,0-5 0 0,0 0 0 15,-7-3 0-15,-7-5 0 0,1-2 0 0,-1-11 0 16,-5-1 0-16,-2-5 0 16,-2-7 0-16,-3-1 0 0,0 0 0 0,-1-11 0 15,1-7 0-15,1-7 0 0,1-5 0 0,2-9 0 16,5 1 0-16,6-2 0 0,3 9 0 0,7-7 0 16,1 4 0-16,0 0 0 0,3 2 0 0,14 1 0 15,9-3 0-15,4 4 0 0,7 0 0 0,1-1 0 16,2 3 0-16,1 2 0 0,0 4 0 15,1 2 0-15,-8 2-85 0,8 0-31 16,-3 4 36-16,-2 1-638 0,-1 4 338 0,1-1 169 16,0 0-694-16</inkml:trace>
  <inkml:trace contextRef="#ctx0" brushRef="#br0" timeOffset="9097.1">20535 4300 3260 0,'-17'5'0'0,"2"0"0"0,-2 2 0 0,2 1 0 0,1 2 0 0,5 3 0 0,2 1 0 0,-1 9 0 0,6 3 0 0,2 2 0 0,0 4 373 0,0 2-165 0,0 4-118 0,2-2-90 0,4-1 0 16,3 0 0-16,2 0 0 15,-1-5 0-15,-1 0 0 0,2 0-28 0,-2-9-269 16,0 0 170-16,0-6 84 0,0-5-895 0,-1-2 347 16,1-5 276-16,0-3 136 0</inkml:trace>
  <inkml:trace contextRef="#ctx0" brushRef="#br0" timeOffset="9303.74">20631 4560 2648 0,'7'-15'0'0,"-2"5"0"0,5 0 0 0,-2 4 0 0,3 4 0 0,1-1 0 0,2 3 0 0,2 0 0 0,-2 5 0 0,2 10 0 0,0-1 621 0,1 7-296 0,-4 1-141 16,-2 1-31-16,-3 3-153 0,-4 3 0 0,-4-1 0 16,0 2 0-16,-4 0 0 0,-13-2 0 0,-1-2 0 15,-7-1 0-15,1-5 0 0,-5-1 0 0,1-3 0 16,2-5 0-16,-3-2 0 0,9-3 0 0,-1-3 0 15,4-3 0-15,6 0 0 0,2 0 0 0,2-2-408 16,7-13 160-16,0-7 92 16,20-7-788-16,8-2 450 0,4-5 227 0,2-1 113 15</inkml:trace>
  <inkml:trace contextRef="#ctx0" brushRef="#br0" timeOffset="9469.7">20888 4487 3431 0,'5'-8'0'15,"2"2"0"-15,-4 4 0 0,-1 0 0 0,-2 2 0 0,-2 0 0 0,-8 2 0 0,-3 11 0 0,-4 5 0 0,6-1 0 0,-5 11 248 0,4-1-104 0,5 2-36 16,1 3-108-16,6 0 0 0,0-2 0 0,0 2 0 0,11-2 0 16,5-4 0-16,4 0 0 0,2-5 0 15,3-4 0-15,0-2 0 0,0-6 0 0,1-1 0 16,-3-3-176-16,4-5 95 0,-4 2-1027 0,0-2 539 16,4 0 263-16,-5-15-211 0</inkml:trace>
  <inkml:trace contextRef="#ctx0" brushRef="#br0" timeOffset="9635.66">21323 4452 3534 0,'18'-15'0'0,"-4"4"0"0,2 6 0 16,-2 1 0-16,4 3 0 0,-4 1 0 0,3 0 0 0,-2 8 0 0,2 9 0 0,1 8 0 0,-6 2 397 0,-3 5-397 0,-3 10 0 0,-6 0 0 0,0-5 0 0,-15 14 0 16,-7-4 0-16,-7-3 0 0,-3 4 0 0,-3-5 0 15,-4 0 0-15,-12-1 0 0,1-4-23 0,-9-5-1018 16,-8-4 434-16,-7 0 283 0,-11-1 131 15</inkml:trace>
  <inkml:trace contextRef="#ctx0" brushRef="#br0" timeOffset="9924.62">18929 4314 3773 0,'0'-3'-13'0,"0"2"5"15,7 1 4-15,1 0 1 0,5 0 2 0,4 4 0 0,4 7 1 0,2 1 0 0,2 6 0 0,5 1-1 0,-2 2 186 0,2 1-181 0,-1 4-4 0,-3 0 0 0,1 3 0 0,-5-2 0 16,0 4 0-16,-3 0-3 16,-4 1-55-16,-1 3 46 0,-5-2-964 0</inkml:trace>
  <inkml:trace contextRef="#ctx0" brushRef="#br0" timeOffset="10506.9">15274 5155 1359 0,'0'-7'0'0,"0"3"0"0,0 2 0 0,0 0 0 0,0 1 0 0,0 1 0 0,0 0 0 0,2 0 0 0,5 9 0 0,2 3 0 0,-2 5 88 0,0 8 1 0,-1-2-73 15,-1 8 28-15,-1 4 0 0,-1 8 0 16,-2-3-240-16,-1 6 120 0,0 2 71 0,0 4 19 0</inkml:trace>
  <inkml:trace contextRef="#ctx0" brushRef="#br0" timeOffset="10660.84">15384 6110 1989 0,'3'18'0'0,"1"0"0"0,-2-1 0 0,-2-2 0 0,0 0 0 0,0 1 0 0,0 1 0 0,-4 1 0 0,2 3 0 16,1 3 0-16,-1 0 100 0,2 6-363 0,0 2 150 15,0 1 78-15,0 0 38 0,0 3-284 0,0 0 168 0,2-3 69 16,-1-2 40-16,1-8-606 0</inkml:trace>
  <inkml:trace contextRef="#ctx0" brushRef="#br0" timeOffset="10906.84">15389 6731 1442 0,'0'9'-1'0,"0"7"0"0,-2-4 1 0,2 2-1 15,-1-4 1-15,-1 4 0 0,-1-3 0 0,1 0 0 0,0 2 0 0,2 2 0 0,0 0 86 0,0 2 244 0,0 4-143 0,0 4-72 0,0-5-25 16,0 9 71-16,2-3-59 0,3 1-30 0,-2 2-230 15,3 1 99-15,-1-7 60 16,3 11-423-16,-3-11 232 0,1 4 114 0,-2-7 43 16,0 3-464-16,-1 2 189 0,-1-4 140 0,-2 1 44 15,0 0-11-15,0-1 47 0,0 0-1 0,0-1 90 16,-5 1-17-16,-1-1 1 0,-2 1-28 0,1-2 331 16,1-1-166-16,-1 1-92 0,2-2 490 0,0 2-231 15,1-4-147-15,1 2-2 0,1 0 217 0,2-2-147 16,0 0-89-16,0 0-39 0,0 0-38 0,0-1-2 15,2 0 0-15,5-3 11 0,3 3-342 16,1-3 163-16,-2 0 83 0</inkml:trace>
  <inkml:trace contextRef="#ctx0" brushRef="#br0" timeOffset="11358.51">18639 4522 1703 0,'-3'-4'0'0,"1"3"0"0,2 1 0 0,0 0 0 0,0 0 0 0,0 2 0 0,0 11 0 0,0 2 0 0,4 2 0 0,-1 6 0 0,5 6 197 0,-4 3-78 0,2 2-39 0,-1 9 53 0,0-2-46 16,-3 0 9-16,2 12-457 0,-2-1 201 15,1 3 100-15,-3 10 51 0</inkml:trace>
  <inkml:trace contextRef="#ctx0" brushRef="#br0" timeOffset="11510.05">18464 5912 2183 0,'-14'13'0'0,"5"4"0"0,-1 0 0 16,2-5 0-16,1 6 0 0,2-3 0 0,1 2 0 0,4 0 0 0,0-1 0 0,0 5 0 0,0 1 99 0,4 3-490 0,5-1 213 0,0 2 105 15</inkml:trace>
  <inkml:trace contextRef="#ctx0" brushRef="#br0" timeOffset="11650.27">18446 6572 1689 0,'0'18'0'0,"0"-2"0"0,-2-4 0 0,-1-1 0 0,1 0 0 0,2 2 0 0,0 1 0 0,0-2 0 0,0 4 0 0,0-1 0 0,4 2 41 0,3-3 0 15,0 5-156-15,1-2 89 0,0 4 28 0,-1 2-532 16,-2 1 261-16</inkml:trace>
  <inkml:trace contextRef="#ctx0" brushRef="#br0" timeOffset="11801.31">18503 7168 1491 0,'0'15'-1'0,"0"4"0"0,0-6 0 0,0-4 0 0,0 1 0 0,0-1 1 0,2 1 0 0,-1-3-1 0,1 3 1 0,4-1 0 0,-3 2 78 0,1 0 0 0,2 1-38 0,-2 3 10 15,0 2-240-15,-1-1 115 16,-1 3 57-16,0 4 29 0,-2-2-364 0,0 0 198 16,0-1 89-16,0 0-183 0,0-3 50 0</inkml:trace>
  <inkml:trace contextRef="#ctx0" brushRef="#br0" timeOffset="13049.21">15257 8347 1968 0,'0'0'0'0,"0"-1"0"0,0-3 0 0,2-3 0 0,1-1 0 0,-3-1 0 0,1-1 0 0,1-5 0 0,0-1 0 0,0 3 0 0,0-7 126 0,-2 1 92 0,1 1-80 16,-1-1-54-16,0-1-1 0,0 0 67 16,0 1-56-16,0 3-28 0,-1-3 68 15,-7 4-52-15,-2-2-1 0,1 2-42 16,-3 0 171-16,-2 2-86 0,1 0-32 0,-2 2 79 0,0 1-100 15,-1 2-71-15,4 3 0 0,-4 1 0 16,2 2 0-16,-2 2 0 0,3 0 0 0,-4 0 0 16,3 9 0-16,-6 11 0 0,4 0 0 0,0 8 0 15,2 3 0-15,0 8 0 0,3 0 0 0,4 1 0 16,3-3 0-16,3 3 0 0,1-3 0 0,0-1 0 16,0-4 0-16,3-4 0 0,6-8 0 0,2 1 0 15,1-6 0-15,3-2 0 0,-2-5 0 0,4-2 0 16,2-6 0-16,-1 0 0 0,5-3 0 0,-4-8 0 15,-1-7 0-15,1-3 0 16,1-4 0-16,-6-1 0 0,2-1 0 0,-4 4 0 16,-3 1 0-16,2 5 0 0,-6 2 0 0,-1 5 0 15,-1 0 0-15,-1 7 0 0,0 0 0 0,-2 2 0 16,0 1 0-16,0 0 0 0,2 1 0 16,-2 13 0-16,2 3 0 0,-1 1 0 15,1 3 0-15,0 1 0 0,4 0 0 0,0-2 0 0,3-1 0 0,0-2 0 16,3-2 0-16,-1-4 0 15,3 0 0-15,0-3 0 0,-1-3 0 0,2 1 0 16,0-1 0-16,2 0 0 0,-2 2 0 0,4 2-27 16,4 3-1050-16,0 0 519 0,2 6 249 0</inkml:trace>
  <inkml:trace contextRef="#ctx0" brushRef="#br0" timeOffset="13816.77">18711 7849 2045 0,'-8'-14'0'0,"5"3"0"0,-3 1 0 0,1 3 0 0,-1 1 0 0,3 3 0 0,-2-2 0 0,3 4 0 0,0 1 0 0,0 0 0 0,1 1 135 16,1 14-38-16,0 2-9 0,0 8 3 0,0 1-25 15,0 0 0-15,0 3-26 0,0-6 143 0,0 8-76 16,0-5-34-16,0-5 106 0,0 1-70 0,0 1-35 16,0-4 11-16,-2-2 89 0,0-3-67 0,0-6-33 15,0 0 57-15,1-5-124 0,1 1-7 16,0-4 0-16,0 0 0 0,0 0 0 0,0 0 0 15,1 0 0-15,12 0 0 0,10 0 0 16,5-2 0-16,2-1 0 0,4-3 0 0,0 2 0 16,1 1 0-16,1 3 0 0,0 0 0 0,-2 1 0 15,-2 14 0-15,-4 6 0 0,-1 2 0 0,-7 6 0 16,-5 4 0-16,-4 2 0 0,-6 8 0 0,-5-3 0 16,0-5 0-16,-9 9 0 0,-6-13 0 0,-3 4 0 15,-5-7 0-15,-2-6 0 0,-1-5 0 0,0-4 0 16,-2-6 0-16,0-4 0 0,0-3 0 0,-1 0 0 15,6-3 0-15,-3-8 0 16,4-4 0-16,3-6 0 0,4-3 0 0,4-2 0 16,5 1 0-16,2-6 0 0,4 2 0 0,0 2 0 15,11 0 0-15,7 2-69 0</inkml:trace>
  <inkml:trace contextRef="#ctx0" brushRef="#br0" timeOffset="14384.02">16772 6060 2149 0,'-2'-4'0'0,"-1"2"0"0,3 2 0 0,0 0 0 0,0 0 0 0,0 0 0 0,0 0 0 0,0 0 0 0,0 2 0 0,3 8 0 0,0 5 121 0,3 0-41 0,1 7 1 15,-3 1-298-15,-1 7 123 16,1 2 68-16,-2 0 33 0,1 3-615 0,-1 3 314 0,-1 0 162 0</inkml:trace>
  <inkml:trace contextRef="#ctx0" brushRef="#br0" timeOffset="14510.41">16804 6627 1962 0,'0'8'0'0,"-2"-3"0"0,-1-1 0 16,1-1 0-16,0 2 0 0,0 0 0 0,1 1 0 0,-1 2 0 0,2 3 0 0,0 2 0 0,0 3 90 0,0 6-233 0,2 2 93 0,1 2 45 15</inkml:trace>
  <inkml:trace contextRef="#ctx0" brushRef="#br0" timeOffset="14667.37">16809 7131 2613 0,'-7'7'-1'16,"0"1"1"-16,4-5 0 0,-1 0 0 0,0-2 0 0,3 2 0 0,-1-2 0 0,2-1 0 0,0 4 0 0,0-1 0 0,0 5 118 0,0-1-38 0,2 4-122 15,-1 1 53-15,3-1-12 0,0 4 42 0,-3 2-465 16,1 2 232-16,0 2 117 0,-2 2-627 0,0 5 342 16</inkml:trace>
  <inkml:trace contextRef="#ctx0" brushRef="#br0" timeOffset="15049.24">16896 7975 2569 0,'-7'-7'0'0,"2"-3"0"0,-1-2 0 0,3-2 0 0,-1-1 0 0,-1 0 0 16,1-1 0-16,-3 1 0 0,2 0 0 0,-2 1 0 0,-1 3 104 0,0 0 224 0,-1 3-145 0,-2 3-71 0,-3 1-27 0,0 2 241 15,-5 2-144-15,-4 2-140 0,-1 14-42 0,-2 5 0 16,-2 8 0-16,-4 8 0 0,3 3 0 16,3 0 0-16,3 4 0 0,5 1 0 15,6-5 0-15,3 8 0 0,9-4 0 0,0-5 0 16,4-8 0-16,17 1 0 0,5-3 0 15,11-4 0-15,6-11 0 0,8-8 0 0,13-6 0 16,-2 0 0-16,9-11 0 0,1-10-20 0,-1-3-487 16,2-1 234-16,2 5 117 0</inkml:trace>
  <inkml:trace contextRef="#ctx0" brushRef="#br0" timeOffset="15603.84">20634 7586 3347 0,'0'-20'0'0,"0"11"0"0,2 1 0 15,5-3 0-15,5 0 0 0,1 4 0 0,8-3 0 0,2 4 0 0,0 3 0 0,7 1 0 0,2 2 186 0,-2 0-79 0,1 12 163 0,-3 6-249 16,-2 2-21-16,-5 3 0 0,-3 5 0 0,-2-1 0 15,-5 0 0-15,-8 1 0 0,-3 1 0 0,0 2 0 16,-9-2 0-16,-12-1 0 0,-7 2 0 0,-2-3 0 16,0-7 0-16,-4-1 0 0,-3-2 0 0,3-4 0 15,2-3 0-15,2-5 0 0,7-3 0 0,3-2 0 16,9 0-309-16,1-2 70 0,10-17 98 0,8-10 59 16,20-7-772-16,11-1 398 0,9-8 213 0</inkml:trace>
  <inkml:trace contextRef="#ctx0" brushRef="#br0" timeOffset="15751.7">21134 7495 3902 0,'12'-9'0'0,"-7"8"0"0,-3-1 0 0,-2 2 0 0,-7 0 0 0,-14 7 0 0,3 7 0 0,-7 6 0 0,2 2 0 0,0 2 0 0,2 4 29 0,3 2-29 0,4 0 0 16,7 2 0-16,5 0 0 0,2 0 0 0,4 0 0 16,15-2 0-16,7 0 0 0,15-2 0 0,4-6 0 15,15 2 0-15,-3-8 0 16,3-1 0-16,-9-2-68 0,16 4-69 0</inkml:trace>
  <inkml:trace contextRef="#ctx0" brushRef="#br0" timeOffset="16251.29">13011 4714 2107 0,'0'0'3'0,"6"13"-2"0,1 0 0 0,4 0 0 0,-1 2 0 0,-1-1 1 0,2 4-1 0,1-1-1 0,-1-2 1 0,2 2 0 0,-1-2 87 0,4 5-11 16,1-1-1-16,-2 0-36 0,0-2-113 0,4 0 51 0,-2-2 31 15,2-2 0-15,-3 1-420 16,4-2 226-16,-4-2 122 0,1-2 46 0</inkml:trace>
  <inkml:trace contextRef="#ctx0" brushRef="#br0" timeOffset="16409.8">13533 4580 2876 0,'4'-9'0'0,"0"1"0"0,-2 5 0 0,0 0 0 0,-2 3 0 0,0 7 0 0,-14 22 0 0,-4 10 0 16,-9 14 0-16,-3 8 0 0,-9 18 206 0,1-7 200 0,-11 20-188 0,2 1-90 0,1 9-43 15,-7 19-123-15,6-3 39 0,7-7 9 0,-5 32 29 16,6-3-734-16,3 9 367 0,-3 33 183 0</inkml:trace>
  <inkml:trace contextRef="#ctx0" brushRef="#br0" timeOffset="16832.03">13511 7896 2995 0,'-10'0'-8'0,"6"0"8"0,1 6-1 0,-3 1 0 0,1 4 1 16,-1 4-2-16,2 1 1 0,4 5 0 0,0 2 0 0,0 1 1 0,2 6 219 0,11 2-80 0,2-2-55 0,4-2 18 0,4-2-31 0,-1-5 0 0,0-4-96 15,1-6 42-15,0-5-9 0,-1-5 33 16,0-1-30-16,1-5-1 0,-2-19 31 0,-1-11 10 16,-1-11 45-16,-4-1-81 0,-1-4-15 0,-5-2 0 15,-4 2 0 1,-1-1 0-16,-4 2 0 0,0 1 0 0,-2 2 0 15,-7 11 0-15,-6 2 0 0,-2 12 0 16,-8 1 0-16,-3 12 0 0,-4 6 0 0,0 3 0 0,0 12 0 0,4 9 0 16,6 3 0-16,1 3 0 15,8 0 0-15,2 5 0 0,7 0 0 0,4 2 0 0,0 2 0 0,2 0 0 16,15 3-165-16</inkml:trace>
  <inkml:trace contextRef="#ctx0" brushRef="#br0" timeOffset="20970.58">15993 5267 561 0,'0'-11'0'0,"0"-2"0"0,0 0 0 0,0 0 0 0,0 1 0 0,2-1 0 0,0 5 0 0,3-6 0 0,-2-1 0 0,1 4 0 0,-1 1 35 0,1 1 44 0,-2 2 10 0,0 0-48 15,0 4 0-15,-1 0 155 0,-1 2-69 0,0 0-37 16,0 1 15-16,0 0 5 0,0 0 0 16,0 2-55-16,-7 13-40 0,-9 4 0 15,-2 2 54-15,-8 11-18 0,-2 4 4 0,-2 2 1 0,-4 3-1 16,-2 4-83-16,1-2 55 0,1 0-14 15,-4 1 24-15,4-5-41 0,0-3 8 0,4-1-1 16,4-6 12 0,0 2-57-16,0-2 27 0,3-5 0 0,4-1-29 0,4-6-1 0,2-2 51 0,2-3 9 15,4-3-168-15,1-2 76 0,3-3 30 0,3-3-220 16,0 2 111-16,0-3 69 0,1 0 15 0,19 0-199 16,14-3 90-16</inkml:trace>
  <inkml:trace contextRef="#ctx0" brushRef="#br0" timeOffset="21204.83">16223 5440 1639 0,'-5'0'-5'0,"-2"0"3"0,2 4 2 0,-3 1 0 0,-1 5 0 0,-3-1 0 0,-2 5 0 0,-3 2 0 0,-2 6 0 0,-5 1 0 15,-3 4 230-15,-5 7-94 0,0 0-41 0,-1 5 0 0,-3 0 5 16,-2 5 1-16,1-1-33 0,1 1-14 0,1 1-56 15,3-5 57-15,0-2-1 0,2-4-112 0,3-4 70 16,1 1-14-16,3-4 56 0,3-4-261 0,4-4 85 16,6-3 78-16,2-5-360 0,2 0 198 0,4-2 61 15,2-4 62-15,0-1-330 0,10-4 180 0,15 0 75 16,10-6-97-16,13-18 100 0</inkml:trace>
  <inkml:trace contextRef="#ctx0" brushRef="#br0" timeOffset="21396.78">16370 5703 1665 0,'7'-5'-4'0,"-2"0"-1"0,-3 4 2 0,0-1 0 16,-2 2 0-16,0 0 2 0,-5 0 1 0,-11 13 0 0,-2 6 0 0,-10 7 0 0,-2 7 91 0,-6 3 141 0,-10 12-96 0,9-3-41 0,2-6-1 16,-1 5-80-16,2-5 0 0,8-6 53 15,1-1-202-15,4 1 94 0,3-6 47 0,6-6 0 16,5 0-348-16,3-6 179 0,4-2 96 0,0-2-245 15,2-5 156-15,19-6 12 0,7 0 55 0,15-11-285 0</inkml:trace>
  <inkml:trace contextRef="#ctx0" brushRef="#br0" timeOffset="21552.36">16636 5844 1781 0,'2'0'0'0,"-2"9"0"0,0-1 0 0,-8 3 0 0,-9 1 0 0,-1 1 0 0,-9 6 0 0,1 3 0 0,-2-1 0 0,1 4 0 0,-3-1 117 0,2 2-115 0,4 0-14 16,0-1 66-16,5-1-411 0,2-2 197 0,5-3 99 16,3-1 59-16,7 0-283 0,2-5 146 0</inkml:trace>
  <inkml:trace contextRef="#ctx0" brushRef="#br0" timeOffset="21935.9">18228 5300 1461 0,'0'-8'0'0,"0"4"0"0,0 2 0 0,0 1 0 0,0-2 0 0,0 2 0 0,0-1 0 0,0 2 0 0,0 0 0 0,0 0 0 0,0 0 94 0,-3 0 26 0,-7 6-34 15,-3 9-1-15,-6 7-21 0,-7 8-26 0,-4 2 13 16,-6 6 0-16,-7 8 15 0,2-1-15 16,-1-1 12-16,-10 13-12 0,3-3 37 0,-2 0-37 15,1 2-1-15,0-2 1 0,9-4-54 0,-8 8 20 16,16-14 0-16,-5 0-47 0,4-1 30 0,8-5 1 15,5-9 50-15,5-1-297 0,0-2 121 16,9-9 71-16,1 0-317 0,5-7 178 0,1-2 46 16,0-2 63-16,9-4-308 0,15-2 171 0,12-11 85 15</inkml:trace>
  <inkml:trace contextRef="#ctx0" brushRef="#br0" timeOffset="22151.68">18268 5623 2017 0,'0'0'-16'0,"0"0"6"0,0 0 4 0,0 3 2 0,-2 6 1 0,-9 6 1 0,-7 5 1 16,-3 2-1-16,-4 6 1 0,-12 7 1 0,-3 7 116 0,-12 13-15 0,6-3 189 0,-3-1-118 0,1-1-60 16,0 1 0-16,7-7 14 0,-6 10-74 0,11-15 1 15,1 6-240-15,3-1 119 0,2-4 61 0,9-6-415 16,2-1 231-16,6-4 118 0,6-8 61 0,1 0-319 15,6-4 162-15,0-8-2 0,2-4 74 0,21-5-392 16,9-2 219-16</inkml:trace>
  <inkml:trace contextRef="#ctx0" brushRef="#br0" timeOffset="22320.17">18172 6130 1851 0,'2'8'0'0,"-2"0"0"0,0 6 0 0,-8-3 0 0,-11 4 0 0,-3 2 0 0,-6 7 0 0,-2 2 0 0,-4 3 0 0,-2 2 0 0,0 3 253 16,1 2-100-16,3-2-51 0,4-2-1 0,5-4-50 16,1 2 13-16,5-2-12 0,6-7-1 0,1 1-429 0,6-5 214 0,4-2 108 15,0-4 67-15,8-5-592 0,20-6 240 16</inkml:trace>
  <inkml:trace contextRef="#ctx0" brushRef="#br0" timeOffset="22453.04">18273 6404 2232 0,'-11'7'0'0,"2"8"0"0,-1-2 0 0,-1 2 0 0,-5 1 0 0,-4 3 0 0,-2 1 0 0,-8 6 0 0,-2 2 0 16,2 2 0-16,5-3 155 0,1 3-59 0,2-1 0 0,1 6-519 0,2-2 236 0,2 8 118 0</inkml:trace>
  <inkml:trace contextRef="#ctx0" brushRef="#br0" timeOffset="49764.78">12837 15826 1480 0,'-2'0'-7'0,"0"0"1"0,-2 0 1 0,4 0 1 0,0 0 1 0,0 0 2 0,0 0 0 0,0 0 1 0,0 0 0 0,0 0 0 0,0 0 62 0,0 0 53 0,0 0-1 0,0 0-36 0,0 0-15 0,-3 0 196 16,0 0-98-16,-1 0-49 0,2 0 132 0,-1 0-99 15,1 0-41-15,0 0 0 16,2 0 149-16,-2 0-95 0,2 0-32 0,-2 0-16 16,2 0 45-16,0 0-46 0,-1 0-103 0,-3 0-6 15,2 3 0-15,-4-1 0 0,0 1 0 0,-1 1 0 16,2 2 0-16,-1 0 0 0,0 0 0 0,2-3 0 15,0 3 0-15,3-4 0 0,-1-1 0 0,0 3 0 16,2-4 0-16,0 0 0 0,0 0 0 0,0 0 0 16,0 0 0-16,0 0 0 15,0 0 0-15,0 0 0 0,0 0 0 0,0 0 0 16,0 0 0-16,0 0 0 0,0 0 0 0,0 0 0 16,0 0 0-16,0 0 0 0,0 0 0 0,0 0 0 15,0 0 0-15,0 0 0 0,0 0 0 0,0 0 0 16,0 0 0-16,0 0 0 0,0 0 0 15,0 0 0-15,0 0 0 0,0 0 0 0,0 0 0 0,0 0 0 16,0 0 0-16,2 0 0 0,1 0 0 0,1 0 0 16,0 0 0-16,0 0 0 0,2 0 0 0,-1 0 0 15,1 0 0-15,-1 0 0 16,3 0 0-16,0 0 0 0,-3-4 0 0,2 3 0 16,1-1 0-16,2 0 0 0,-3 0 0 0,0 0 0 15,3 2 0-15,-1-2 0 0,-1 2 0 0,1-1 0 16,3 1 0-16,-1 0 0 0,2 0 0 0,-4 0 0 15,4 0 0-15,-3 0 0 0,3 0 0 0,-2 0 0 16,4 0 0-16,-4 0 0 0,-1 0 0 0,1-2 0 16,2 2 0-16,1 0 0 0,-2 0 0 0,2 0 0 15,-1 0 0-15,0-2 0 16,0 0 0-16,0 0 0 0,3 2 0 0,-4 0 0 16,4 0 0-16,-2 0 0 0,2 0 0 0,0 0 0 15,0 0 0-15,0 0 0 0,1 0 0 0,0 0 0 16,-2 0 0-16,0 0 0 0,0 0 0 0,0 0 0 15,-1 0 0-15,0 0 0 0,0 0 0 0,-1 2 0 16,0-2 0-16,0 2 0 0,0-2 0 0,2 0 0 16,-2 0 0-16,3 0 0 0,-4 0 0 0,4 0 0 15,-3 0 0-15,0 0 0 16,2 0 0-16,-2 2 0 0,0-2 0 0,0 0 0 16,-1 2 0-16,1-2 0 0,-2 1 0 0,-1-1 0 15,2 2 0-15,0-2 0 0,-1 2 0 0,0 0 0 16,3-2 0-16,-1 2 0 0,-2-2 0 0,2 0 0 15,2 0 0-15,-2 2 0 0,2-2 0 0,0 1 0 16,0-1 0-16,1 0 0 0,0 4 0 0,-1-4 0 16,2 0 0-16,0 0 0 15,-2 3 0-15,2-2 0 0,-2 0 0 0,0-1 0 16,0 3 0-16,2-1 0 0,-1-1 0 0,0-1 0 16,3 3 0-16,-1-2 0 0,3-1 0 0,0 2 0 15,1-2 0-15,1 0 0 0,0 0 0 0,-1 0 0 16,0 0 0-16,1 0 0 0,2 0 0 0,-2 0 0 15,-2 0 0-15,2 0 0 0,0 0 0 0,-1 0 0 16,4 0 0-16,-1 0 0 0,-1 0 0 0,3 0 0 16,1 0 0-16,-1 0 0 0,4 0 0 0,-3 0 0 15,2 0 0-15,0-2 0 16,0 1 0-16,0-3 0 0,0 2 0 0,0-1 0 16,0 2 0-16,-1 0 0 0,-1 1 0 0,2 0 0 15,-2 0 0-15,0 0 0 0,2 0 0 0,1 0 0 16,-1 0 0-16,2 2 0 0,1 1 0 0,-1 0 0 15,2 1 0-15,-2-2 0 0,1 0 0 0,-1 0 0 16,2 0 0-16,0 0 0 0,0-2 0 0,0 0 0 16,2 0 0-16,-3 0 0 0,1 0 0 0,0 0 0 15,0 0 0-15,-1 2 0 16,3-2 0-16,0 2 0 0,2-1 0 0,-5 1 0 16,3-2 0-16,-1 2 0 0,1-1 0 0,2 2 0 15,3-3 0-15,-2 0 0 0,3 0 0 0,3 0 0 16,-6 0 0-16,12 0 0 0,-6 0 0 0,2 0 0 15,3 0 0-15,-4-3 0 0,-7 2 0 0,10-1 0 16,-8 0 0-16,3 2 0 0,-3 0 0 0,2 0 0 16,-3 0 0-16,7 0 0 15,-2 0 0-15,2 0 0 0,2 0 0 0,2-1 0 16,1 1 0-16,-1-2 0 0,1 0 0 0,0 0 0 16,3-4 0-16,9-1 0 0,-8 1 0 0,15-3 0 15,-3-1 0-15,2 1 0 0,1-1 0 0,-4 1 0 16,-10 4 0-16,14-3 0 0,-7 3 0 0,2-4 0 15,2 4 0-15,1-1 0 0,4 1 0 0,4-1 0 16,-2-2 0-16,3 2 0 0,2 0 0 0,10-3 0 16,-11-1 0-16,21-1 0 15,-3 0 0-15,-1-3 0 0,0 2 0 0,2 0 0 16,-8-1 0-16,22 0 0 0,-6-1 0 0,-5 5 0 16,-2-3 0-16,-1 4 0 0,-10-2 0 0,22 2 0 15,-7-2 0-15,-4 5 0 0,-2-2 0 0,-2 3 0 16,-9-1 0-16,20 1 0 0,-7 0 0 0,-3 0 0 15,-2 1 0-15,-1 1 0 0,-10-2 0 0,20 0 0 16,-9 3 0-16,5-5 0 0,-4 2 0 0,-4 0 0 16,-11 3 0-16,19-3 0 0,-9-1 0 15,4 1 0-15,-2 2 0 0,-11-1 0 16,17 0 0-16,-12-1 0 0,1 1 0 0,-2 0 0 16,2 1 0-16,-11 1 0 0,2-4 0 0,-2 4 0 15,-1 0 0-15,-3-4 0 0,-3 3 0 0,-7 0 0 16,11-2 0-16,-9 1 0 0,-13 1 0 0,1 0 0 15,-7 0 0-15,-9 1 0 0,-1-1 0 16,-2 0 0-16,-6 0 0 0,-6 2 0 0,-3-2 0 0,-4 2 0 16,-2-3 0-16,-3 3 0 0,-3 0 0 0,-3-1 0 15,-1-1 0-15,0 2 0 16,-1-1 0-16,2-2 0 0,-2 0 0 0,4-3 0 16,-3 1 0-16,0-3 0 0,-1 1 0 0,3-2 0 15,-2 4 0-15,0 1 0 0,-2 0 0 0,0 2 0 16,0 1 0-16,0 1 0 0,0 0 0 0,0 0-246 15,0 3-535-15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14:33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21987 768 1769 0,'0'0'-10'0,"-2"-2"2"0,-2 1 3 0,2-4 0 0,1 4 1 0,-4-3-2 0,3 2 0 0,2 0 2 0,-2 0 0 0,2 2 2 0,0 0 96 0,0 0 95 0,0 0-73 0,0 0-36 16,0 0 1-16,0 0-44 16,0 0 18-16,0 0-10 0,0 4 84 0,0 0-42 15,2 4 1-15,0-3 17 0,-2 4-20 0,3-1-10 16,-3 2-30-16,0 2 48 0,0 0 0 0,0 1-48 16,0-1 10-16,0 2 90 0,0-3-51 0,0 2 1 15,0 2-51-15,0-2 61 0,0 2-19 0,0-1-36 16,0-2-50-16,0 2 0 0,-3 2 0 0,1-2 0 15,2 1 0-15,-3-3 0 0,3 6 0 16,-4-1 0-16,2 2 0 0,0-1 0 16,0 1 0-16,1 1 0 0,-1 2 0 0,0 1 0 0,0-2 0 15,0 2 0-15,2 2 0 0,0-3 0 16,0 4 0-16,-1 1 0 0,1-5 0 0,0 1 0 16,0 0 0-16,0 7 0 0,-2-4 0 0,2 2 0 15,-2 0 0-15,2-2 0 0,-3 4 0 0,1 0 0 16,2-1 0-16,-2-2 0 0,2 3 0 0,-1 0 0 15,1-1 0-15,0 1 0 0,0 0 0 0,0 0 0 16,0 0 0-16,0-3 0 16,0 6 0-16,0 0 0 0,0-3 0 0,0 1 0 15,0-1 0-15,0 2 0 0,0 0 0 0,0 2 0 16,0 0 0-16,0-1 0 0,0 5 0 0,0 2 0 16,0-3 0-16,1 1 0 0,1 4 0 0,0 0 0 15,1-2 0-15,-1-2 0 16,0 9 0-16,-1-7 0 0,1-4 0 0,0 9 0 0,0-4 0 0,0-5 0 15,-2 10 0-15,1 0 0 16,1 1 0-16,-2-1 0 0,2-4 0 0,-2-3 0 16,2 7 0-16,-2-5 0 0,2 1 0 0,-2 1 0 15,0-7 0-15,2 1 0 0,-2 1 0 0,1-2 0 16,1-1 0-16,0-3 0 0,-2-3 0 0,3-6 0 16,-1 2 0-16,-1-5 0 0,1-2 0 0,0-3 0 15,0-5 0-15,0-2 0 0,0-4 0 0,-1 0 0 16,-1-2 0-16,0-2 0 0,0 0 0 15,0 0 0-15,0 0-165 0,0-6 33 16,0-5 45-16,0-6-512 0,0-7 279 0,0-8 129 16,0-12 80-16</inkml:trace>
  <inkml:trace contextRef="#ctx0" brushRef="#br0" timeOffset="289.14">22148 584 2494 0,'-5'-11'0'0,"-1"7"0"0,2-2 0 0,1 2 0 0,-2-2 0 0,0 5 0 0,1-1 0 0,-1 0 0 0,-3 2 0 0,0 0 0 0,-5 4 96 15,-4 11-1-15,-3 3 35 0,-5 6-43 0,-3 1 0 16,2 1-32-16,-8 8-73 16,2-5 32-16,2 1-1 0,5-4-261 0,2 2 146 15,-2 1 84-15,4-5-578 0,7 0 264 16,2-9 167-16,6-2 2 0,6-3-242 0</inkml:trace>
  <inkml:trace contextRef="#ctx0" brushRef="#br0" timeOffset="438.28">22038 601 2860 0,'9'0'0'0,"-4"0"0"16,3 0 0-16,-3 2 0 0,1-1 0 0,4 5 0 0,-1 2 0 0,4-2 0 0,2 7 0 0,2-1 0 0,3 5 132 0,1 2 93 0,0 2-91 0,1 3-34 0,1 3-671 16,3 7 307-16,1-1 154 0,-3 5 77 0</inkml:trace>
  <inkml:trace contextRef="#ctx0" brushRef="#br0" timeOffset="1538.96">21084 3061 1401 0,'-5'-2'0'0,"3"0"0"0,2 1 0 0,-2-4 0 0,2 4 0 0,0-1 0 0,0-1 0 0,0-1 0 0,0 0 0 0,2-1 0 0,5 3 77 0,2-3 154 0,2 3-83 0,1-1-58 15,0-1 17-15,-1 2-31 0,5 0-1 0,-2 1 109 16,2 1-60-16,-2 0-46 15,4 0 0-15,1 0 50 0,1 0-43 0,4 0 1 16,-1 0-33-16,5 0 71 0,3 0-40 0,0 0 0 16,3 0-42-16,4 0 39 0,-1 0-27 0,8 0-11 15,-4-3 48-15,-5 3-48 0,3 0 0 0,7 0-39 16,-13 0 49-16,7 0-10 0,-3 0 0 0,1 0-28 16,-2 4 28-16,-1 0-23 0,1 1-20 0,-1 1 0 15,-1-1 0-15,4 1 0 0,-2 1 0 16,1-2 0-16,-1 1 0 0,3-1 0 0,5 0 0 15,-1 0 0-15,2-2 0 0,2 1 0 0,2-2 0 16,2-2 0-16,-1 0 0 0,3 0 0 16,0 0 0-16,-3 0 0 0,3 0 0 0,-4 0 0 15,1 0 0-15,1 0 0 0,-1 0 0 0,-1 0 0 16,3 0 0-16,-4 0 0 0,3 0 0 0,-3 0 0 16,1 0 0-16,2 0 0 0,-8 0 0 0,12 0 0 15,-10 0 0-15,6 0 0 0,-2 0 0 0,-1 0 0 0,-5 0 0 16,10 0 0-16,-6 0 0 0,0 0 0 0,-2 0 0 15,-6 1 0-15,11 1 0 16,-8 2 0-16,1-2 0 0,-6 2 0 0,6 1 0 16,-6-2 0-16,9 2 0 0,-5 0 0 15,0 0 0-15,-5-2 0 0,1 1 0 0,1-3 0 0,-1 3 0 16,-1-1 0-16,0-1 0 0,-2 2 0 0,-4-3 0 16,2 0 0-16,-4-1 0 0,-1 3 0 0,-4-3 0 15,0 2 0-15,-2-2 0 0,-3 2 0 16,-1-2 0-16,0 0 0 15,-2 0 0-15,-4 0 0 0,-2 0 0 0,1 0 0 0,-3 0 0 16,-1 0 0-16,-2 0 0 0,-2 0 0 0,2 0 0 16,-2 0-284-16,0 0 108 0,-2 0 54 0,0 0-373 15,0 0 226-15,0-4 113 0,0-5 46 16,0-1-589-16,0-6 329 0</inkml:trace>
  <inkml:trace contextRef="#ctx0" brushRef="#br0" timeOffset="1769.96">24712 2883 2075 0,'-10'0'0'0,"5"0"0"0,1 0 0 0,3 1 0 0,-1-1 0 0,2 5 0 0,0 0 0 0,5 2 0 0,12 4 0 0,2 1 0 16,5 5 288-16,3-1-124 0,1 3-61 16,2 0 258-16,2 2-159 0,0 0-71 0,-2-1 65 0,0 1-78 15,-6-3-38-15,-1 2 0 0,-6-5-39 16,-3 0 10-16,0 1-10 0,-7-1-41 0,-3-2 0 15,-4-1 0-15,0 2 0 0,-5 0 0 0,-18 1 0 16,-5 0 0-16,-10 2 0 0,-3-1 0 0,-4 0 0 16,-6 0 0-16,-15 4-278 0,2-3-56 15,-7 3 141-15,-17 4-990 0</inkml:trace>
  <inkml:trace contextRef="#ctx0" brushRef="#br0" timeOffset="7479.27">22897 800 953 0,'-2'-3'0'0,"0"1"0"0,1-1 0 0,-1 0 0 0,0-1 0 0,0 2 0 0,2-2 0 0,-2 1 0 0,2 1 0 0,-1-1 0 0,1 2 48 0,0-1 71 0,0 2-41 0,0-2 0 15,0 2-30-15,0 0 40 0,0 0 0 0,0 0-28 16,0 0-12-16,0 0-24 0,0 0 24 0,0 0-1 16,0 0-14-16,3 0 26 0,4 0-11 0,2 0 0 15,0 0 6-15,-2 0-6 16,2 0-1-16,1 0-36 0,-1 0 37 0,0 2-7 15,0 1 5-15,0 2-36 0,-2 0-1 0,2-1 37 16,-1 2-6-16,0-1-38 0,-1 0-1 0,3 3 35 16,-3-1-38-16,2 1 32 0,-3 0 3 0,4 0-9 15,-5-2-19-15,3 2 16 0,-1 0 15 0,0 1-52 16,-2-2 42-16,2 3-5 0,-3-1 4 0,1 2-37 16,-3-2 41-16,2 0-9 0,-1 2 2 0,0-1 39 15,1 2-38-15,-2 0-3 16,-1-3 48-16,1 3-44 0,0 3 1 0,0-4 9 15,0 1-9-15,1-2 2 0,-1-1 10 0,0 5-19 16,0-3 12-16,0 0-3 0,-1 3 1 0,1-3-20 16,-2-1 27-16,3 2-8 0,-3 0-3 0,0-3-5 15,0 2 3-15,0-1 3 0,0 1 17 0,0 0-17 16,0-1-1-16,0-1 1 0,0 0 58 0,-3 1-56 16,0-2 8-16,-1 1-8 0,2 0 5 15,-2-2-4-15,1 0 7 0,-1 1 40 16,1 1-31-16,-1-3-11 0,-1 3 5 0,0-3 6 15,-1 2-6-15,3-1-4 0,-3 1-15 0,1 1-19 16,-3 0 0-16,0 1 0 0,1-2 0 0,0 2 0 16,0 1 0-16,-2-2 0 0,2 2 0 0,0-1 0 15,-2 1 0-15,2 0 0 0,0 0 0 0,-2 1 0 16,1-1 0-16,0 0 0 0,1 3 0 0,0-3 0 16,-2 0 0-16,2-1 0 0,2 2 0 0,-3 1 0 15,0-2 0-15,3 1 0 16,-1 0 0-16,-1 0 0 0,2 1 0 0,1-1 0 15,-3 1 0-15,2-2 0 0,1 3 0 0,-1 1 0 16,1-2 0-16,1 1 0 0,-1 0 0 0,-1-2 0 16,2 3 0-16,-1-1 0 0,2 1 0 0,-1-2 0 15,1 0 0-15,0 1 0 0,2-1 0 0,-2 1 0 16,2 0 0-16,0-1 0 0,0 0 0 0,0-1 0 16,0 0 0-16,0 1 0 0,0-1 0 0,2 1 0 15,2-1 0-15,-1-4 0 16,3 8 0-16,-3-5 0 0,4 0 0 0,-2 0 0 15,1 1 0-15,-1-3 0 0,1 2 0 0,-1-1 0 16,3 1 0-16,-2-2 0 0,-1 1 0 0,1-2 0 16,2 2 0-16,-3 0 0 0,3 1 0 0,-3-1 0 15,1 0 0-15,0-1 0 0,1 0 0 0,-1 0 0 16,1 3 0-16,2-3 0 0,-2 2 0 16,0 1 0-16,2-2 0 0,-2 2 0 0,0 0 0 15,0-4 0-15,-3 2 0 0,1-1 0 16,0 1 0-16,2 0 0 0,-3-1 0 0,-1-2 0 15,1 1 0-15,-1 2 0 0,1-3 0 0,0 1 0 16,-2-1 0-16,1 1 0 0,2-2 0 0,-3 2 0 16,-1 0 0-16,3-3 0 0,-2 3 0 0,0-3 0 15,0 1 0-15,-2 0 0 0,0 0 0 0,0-1 0 16,0 0 0-16,0 1 0 0,0-1 0 0,0 0 0 16,0 0 0-16,-2-1 0 0,-2 0 0 0,0 0 0 15,-1-2 0-15,0-2 0 0,0 0 0 16,-1 0 0-16,3 0 0 0,-3 0 0 15,3 0 0-15,-2-8-712 0,5-8 293 0,0-2 186 0</inkml:trace>
  <inkml:trace contextRef="#ctx0" brushRef="#br0" timeOffset="8430.23">24136 729 354 0,'-4'-6'0'0,"1"3"0"0,0-2 0 0,1 2 0 0,0-1 0 0,0-2 0 0,-2 3 0 16,4-2 0-16,-2 2 0 0,2 0 0 0,-1-1 60 0,1 1 64 0,0 1-42 0,0 1 1 0,0-1 24 0,0 0-19 15,0 1-12-15,0 1-32 0,0 0 84 16,0-3-42-16,0 3 0 0,0 0-30 16,0 0 68-16,1 0-40 0,3 0 1 0,2 0-41 15,4 0 33-15,-1 0 10 0,4 0-43 0,2 0 47 16,2 0-1-16,2 6-46 0,0-1 1 15,1 4 10-15,1-3-11 0,-1 4 1 0,-1-1-50 16,0 0 1-16,-2 2 59 0,0 1-10 0,-4 0-41 16,0-1 1-16,0 0 25 0,-3 3-22 0,-1-3 21 15,0 2 6-15,-1 0-29 0,-2 0 24 0,1 0-10 16,-3 0 7-16,1 0 40 0,1 2-8 0,-2 1-29 16,-3-4-1-16,4 3 42 0,-3 1-1 15,0-1-20-15,-1 2-15 0,-1 0 46 16,0 0 1-16,0 1-34 0,-1 3 49 0,-8 0 11 15,0 3-63-15,0-2-1 0,-2 3 31 0,1-3 0 16,-1 1-31-16,2-2 86 0,-3 4-57 0,3-1-73 16,0-2 0-16,-1 1 0 0,1-5 0 0,2 2 0 15,-2 1 0-15,2 0 0 0,2 0 0 0,-1 0 0 16,1-3 0-16,1 3 0 0,-1 0 0 0,4-1 0 16,-1-2 0-16,0 6 0 0,0-3 0 15,2 1 0-15,0 4 0 0,0-3 0 16,0 2 0-16,0-1 0 0,0 0 0 0,2-3 0 15,2 7 0-15,2-3 0 0,-2-7 0 0,1 4 0 16,1 0 0-16,-1 0 0 0,1-1 0 0,0-1 0 16,1 1 0-16,-1 5 0 0,1-6 0 0,0 0 0 15,3 5 0-15,-2-4 0 0,-2 0 0 16,7 5 0-16,-6-4 0 0,0-1 0 0,1 0 0 0,0 0 0 16,-3 1 0-16,1 3 0 15,-1-4 0-15,-1-1 0 0,0 2 0 0,0 1 0 16,0 0 0-16,-1 0 0 0,1 0 0 0,-2-3 0 15,0 2 0-15,-1-1 0 0,1-3 0 0,0 1 0 16,-2-2 0-16,0 1 0 0,0-4 0 0,0 2 0 16,-7-2 0-16,-2 3 0 0,-7-1 0 0,2 2 0 15,-9 0 0-15,0 0 0 0,-2-2-146 0,0 1-93 16,-3-2 84-16,-5 0-711 0,2-2 410 0,-4-3 205 16,0-4 103-16,-8-6-261 0</inkml:trace>
  <inkml:trace contextRef="#ctx0" brushRef="#br0" timeOffset="8975.04">22033 745 1092 0,'0'0'0'0,"0"0"0"0,0 0 0 0,0 0 0 0,0 0 0 16,0 0 0-16,3 0 0 0,1 0 0 0,1 0 0 0,1 0 0 0,4 0 213 0,0 0-82 0,3-1-41 0,3-2 55 0,-4 3-36 15,3 0-12-15,1 0-93 0,-2 0 44 0,5 0 1 16,2 0 0-16,1 0-267 0,6 6 128 0,2 0 69 15,12 0 35-15,-1-3-574 0</inkml:trace>
  <inkml:trace contextRef="#ctx0" brushRef="#br0" timeOffset="9130.34">22918 702 1984 0,'4'4'0'0,"-1"0"0"0,4-2 0 0,-2-2 0 0,3 0 0 0,-1 0 0 0,1 0 0 0,1 0 0 0,4 0 0 0,1 2 0 0,2 1 80 0,7 3 0 0,3-3-185 16,2 3 70-16,8-3 43 0,5 3-1 0,5-3-463 16,2-2 240-16,3-1 126 0</inkml:trace>
  <inkml:trace contextRef="#ctx0" brushRef="#br0" timeOffset="9281.2">23711 708 1615 0,'5'2'0'0,"-1"2"0"0,2-3 0 0,-2 4 0 0,2-5 0 0,-1 0 0 0,4 0-1 0,0 0-3 0,5 0 1 0,2 0 0 0,5 0 114 0,4 1-25 16,1-1-39-16,3 2 0 0,1 1 13 0,2 0-192 0,3-2 91 15,1 3 44-15,1 1-1 0,7 0-475 0,-11-2 266 16</inkml:trace>
  <inkml:trace contextRef="#ctx0" brushRef="#br0" timeOffset="9388.1">24332 816 1513 0,'4'8'0'0,"-2"2"0"0,0-4 0 0,0-1 0 0,-2-1-1 0,0-2-2 0,0-1 1 0,0-1 0 0,0 0 0 0,0 0 0 0,0 0 161 0,0 0-56 16,0 2-259-16,0 2 113 0,0 1 39 0,0 3 0 0</inkml:trace>
  <inkml:trace contextRef="#ctx0" brushRef="#br0" timeOffset="9850.84">21815 2588 1948 0,'0'-4'0'0,"0"1"0"0,0 0 0 0,0 1 0 0,0 2 0 0,0-1 0 0,0 1 0 0,0-2 0 0,0 2 0 0,4 0 0 0,6 0 183 0,1 0-68 0,3 0-35 0,-2 0 32 16,6 0-13-16,0 0-52 0,1 0-177 15,1 0 88-15,8 0 44 0,-5 2-429 16,9-1 231-16,2 1 122 0,8 1 59 0,-3-2-386 15,4 1 202-15</inkml:trace>
  <inkml:trace contextRef="#ctx0" brushRef="#br0" timeOffset="9990.79">22585 2599 1870 0,'20'2'0'0,"1"2"0"0,0-1 0 0,0-3 0 0,0 0 0 0,-2 0 0 0,0 0-1 0,-3 0-3 0,1-2 1 0,4 1 0 0,-1-2 102 0,0 2 239 16,4 1-154-16,1 0-70 0,2 0-275 0,3 0 102 15,3 0 52-15,1 0-562 0,3 0 301 16,6 1 156-16,-1 3 78 0</inkml:trace>
  <inkml:trace contextRef="#ctx0" brushRef="#br0" timeOffset="10124.12">23635 2623 1915 0,'12'8'0'0,"-1"-1"0"0,3-4 0 0,-3-2 0 0,0-1-5 0,-1 0 1 0,1 0-1 0,0 0 2 0,2 0-1 0,4 0 1 0,2 0 88 0,2 0-108 0,2 0 33 0,6 0 0 16,-1 0-492-16,6 2 264 0,-3 2 141 0,6-2-485 0</inkml:trace>
  <inkml:trace contextRef="#ctx0" brushRef="#br0" timeOffset="10250.44">24246 2689 1578 0,'14'4'-1'0,"2"4"0"0,-2-5-1 0,-3 0 1 0,-2 0 0 0,-1-1 0 0,-3-1 0 0,1-1 1 0,-1 0-1 0,-1 0 1 0,-2 3 82 0,1-3 143 15,0 0-79-15,1 0-57 0,-2 0 0 0,1 0-354 0,1 0 155 16,0 0 76-16,-3 0 50 16</inkml:trace>
  <inkml:trace contextRef="#ctx0" brushRef="#br0" timeOffset="11347.82">21514 2475 1142 0,'0'-4'0'0,"2"1"0"0,-1-5 0 0,1 1 0 0,0-1 0 0,0 1 0 0,-2-3 0 0,2 1 0 0,-2-1 0 0,0 3 0 0,0-1 83 0,0 1 41 16,0 1-41-16,-2 1 0 0,-4-1-30 0,0 0 58 15,0 2-34-15,-1 3 0 0,0-1-35 0,-5 0 72 16,-1 2-26-16,1 0-10 0,-6 0-35 0,2 5 71 15,-5 8-36-15,0 1 0 0,3 1 96 16,-9 6-71-16,5 0-30 0,1 1-1 16,1 1 42-16,2 0-36 0,5-2 10 0,0 3 118 15,5-3-83-15,5 0-40 16,3-3 0-16,0 2 48 0,0-4-34 0,5 2-59 0,11-3-38 16,0-3 0-16,7 0 0 0,-5-3 0 15,10-1 0-15,-3-2 0 0,1-1 0 0,-1-4-134 16,0 2-48-16,-7-1 101 0,5-1 19 0,-4-1-420 15,-1 0 189-15,-2 0 133 0</inkml:trace>
  <inkml:trace contextRef="#ctx0" brushRef="#br0" timeOffset="12156.71">21537 340 1610 0,'-3'-9'0'0,"-1"4"0"0,2 3 0 0,-1-1 0 0,-1 2 0 0,2-2 0 0,0 2 0 0,2-1 0 0,-1 2 0 0,1 0 0 0,0 0 80 0,-2 0 41 0,-3 0-37 16,1 10 0-16,1 6-25 0,-4 6-20 0,1 3 8 15,-1 5 1-15,0 4-1 0,-2 7 83 0,4-7-29 16,-4 14-12-16,1-3 5 0,-2 1 0 15,1-1-47-15,-1 2 90 0,3-7-33 0,0 12-12 16,-1-9-45-16,2-2 44 0,2-3-43 0,1-1-1 16,1 1 12-16,-2-6 45 0,2-2-57 0,1-3 0 15,-1-7 0-15,0 1 51 0,2-5-41 0,-2-4-17 16,2-1 31-16,-2-4-50 0,2-3-21 0,0-2 0 16,0 0 0-16,0-2 0 15,0 0 0-15,-3 0 0 0,-2 0 0 0,0 0 0 16,-1-4 0-16,-1-7 0 0,0 2 0 0,-3-5 0 15,1 2 0-15,-2-6 0 0,-1 1 0 0,-3-4 0 16,-2 2 0-16,2 2 0 0,-2 2 0 0,-4-3 0 16,3 9 0-16,-9-2 0 0,8 7 0 0,-3 3 0 15,-6 1 0-15,3 0 0 0,4 1 0 16,-2 10 0-16,0 2 0 0,2 5 0 16,6-3 0-16,-2 2 0 0,4 1 0 0,2 0 0 15,3 1 0-15,3 2 0 0,3-2 0 0,2 2 0 16,0-2 0-16,5-1 0 0,10 2 0 0,6-4 0 15,4-3 0-15,3-2 0 0,2 1 0 0,4-9 0 16,1 2 0-16,2-5 0 0,-1 0 0 0,-1 0 0 16,-3 0 0-16,-4 0 0 0,-1-1 0 0,0-5-157 15,-1 1-94-15,-3 1-819 0,5-1 517 0,-1 0 254 16</inkml:trace>
  <inkml:trace contextRef="#ctx0" brushRef="#br0" timeOffset="13964.91">25368 3072 2336 0,'-2'-9'0'0,"2"7"0"0,0 2 0 0,5-2 0 0,6 0 0 15,5 1 0-15,2-2 0 0,5 3 0 0,3 0 0 0,1 0 0 0,3 10 99 0,1 1 201 0,-1 4-131 0,-1 2-65 0,-6 4 29 16,0-2-52-16,-5 5 0 0,-4 0-43 16,-5 1-14-16,0 1 14 0,-7-3 10 0,-2 7-10 15,0-4-64-15,-15 0 33 0,-2 0-1 0,-8-2 32 16,-3 0-29-16,-2-6-9 0,0-3 38 0,0-4-216 16,5-3 100-16,5-4 22 0,0-4-391 0,8 0 216 15,2-2 106-15,7-10 22 0,3-15-494 0,13-7 279 16,15-7 131-16,11-12 79 0</inkml:trace>
  <inkml:trace contextRef="#ctx0" brushRef="#br0" timeOffset="14112.53">25901 2991 2729 0,'9'-7'0'0,"-1"5"0"0,-5 0 0 0,0 2 0 0,-3 0 0 0,0 0 0 0,-9 10 0 0,-3 5 0 0,-1 5 0 0,-1 3 0 0,2 3 204 0,1 1-83 0,2 3 411 0,6 1-251 15,0 0-217-15,3-1-64 0,0 0 0 16,6 1 0-16,10-4 0 0,2 1 0 0,10 2 0 15,4-3 0-15,4-2-763 0,1 0 373 16,-4-8 224-16</inkml:trace>
  <inkml:trace contextRef="#ctx0" brushRef="#br0" timeOffset="14684.7">20558 447 1496 0,'-10'-5'0'16,"4"3"1"-16,4 2 0 0,1 0 0 0,1 0-1 0,0 0 1 0,0 2 0 0,0 5 0 0,0 0-1 0,9 3 1 0,6 1 303 0,2-1-132 0,2 2-65 0,2 2-34 0,-3-3 25 16,3 2-10-16,-1 0-48 15,-3-1 0-15,1 0-197 0,-6 2 99 0,1-1 59 16,-1 0-11-16,-5-3-124 0,0 3 87 0,-3-4 43 16,1-1-542-16,-2-3 271 0,1-1 66 0,0-4-276 0</inkml:trace>
  <inkml:trace contextRef="#ctx0" brushRef="#br0" timeOffset="14866.02">20987 362 2372 0,'3'-11'0'0,"-3"7"0"0,0 1 0 0,0 0 0 0,0 2 0 0,0 1 0 0,-3 0 0 0,-4 0 0 0,-6 7 0 0,-6 11 0 0,-8 8 488 0,-5 5-221 16,-5 10-102-16,-11 13-67 0,-3 0 167 15,-2 2-113-15,-2 5-56 0,3 0-68 0,1 3-28 16,5-4 0-16,4 2-168 0,4-5 51 0,7 2 78 15,6-9 39-15,0 2-691 0,7-5 359 0,3-2 80 16,6-8 127-16</inkml:trace>
  <inkml:trace contextRef="#ctx0" brushRef="#br0" timeOffset="30641.22">21228 3431 1165 0,'0'-4'0'0,"0"1"0"0,0-1 0 0,0-2 0 0,0 3 0 0,0-2 0 0,0-1 0 0,0 5 0 0,0-3 0 0,0 3 0 0,0-2 80 16,0 1 151-16,0 1-93 0,0 1-47 0,0 0 85 16,0 0-71-16,0 0-31 0,0 0 1 0,-2 0 15 15,2 8-45-15,-2 7 10 0,0-1-11 0,0 6 110 16,0-2-54-16,2 1-1 0,0 1-55 0,0-1 46 16,0 0-11-16,2-3-35 0,9-3 49 0,1 2-48 15,1-5-1-15,2-1-35 0,0 0 35 0,2-5 0 16,0-3 1-16,-2-1-64 0,1 0 32 0,-2 0 11 15,1 0 20-15,-2-8-52 16,0-3 36-16,1-3 12 0,-3-3-25 0,-2-4-3 16,3-4 17-16,-7 2 1 0,1-3-34 0,-3 2 0 15,1-3 24-15,-2 5 8 0,-2-3-36 0,0 3-1 16,0 4 31-16,-7 0 42 0,-3 5 1 0,-5 4-39 16,0 2-3-16,-6 4 114 0,-3 3-77 0,-3 0-60 15,2 0 0-15,-5 14 0 0,2 1 0 0,3 0 0 16,2 3 0-16,9-2 0 0,-2 0 0 0,5 1 0 15,6-1 0-15,3 0 0 0,2 2 0 0,0 0 0 16,5-1 0-16,8-1-83 16,6 1 36-16,1 1-863 0,1-6 433 0,0 4 217 15</inkml:trace>
  <inkml:trace contextRef="#ctx0" brushRef="#br0" timeOffset="54373.64">21859 1978 1600 0,'0'0'-1'0,"0"0"-1"0,0 0 1 0,-2 0 0 0,2 0 0 0,0 0 1 0,0 0 0 0,0 0-1 0,0 0 1 0,0 0 0 0,0 0 101 0,0 0 111 0,0 0-84 0,0 0-43 16,0 0 1-16,0 0 80 0,0 0-50 0,0 0-42 16,0 0 0-16,0 0 69 0,0 0-49 0,0 0-1 15,2 0-39-15,2 0 114 0,3 0-62 16,0 0-31-16,2 0 15 0,0 0 1 0,2 0-37 0,2 0 33 15,-2 0-1-15,3 2-42 0,0-2-1 0,-1 1-34 16,1 1 12-16,0 2 17 16,0-2-38-16,-3-1 0 0,1 3 0 0,-5-2 0 15,2 1 0-15,-1 0 0 0,-3-1 0 0,1-2 0 16,-4 1 0-16,2-1 0 0,-2 0 0 0,0 0 0 16,-2 0 0-16,0 0 0 0,0 0 0 0,1 0 0 15,-1 0 0-15,2 0 0 0,0 0 0 0,2-6 0 16,-1 1 0-16,2-2 0 0,-1 0-44 0,-1-2-185 15,-1 4 115-15,0-1 38 0,0 3-797 16,-1-1 415-16,1 0 196 0</inkml:trace>
  <inkml:trace contextRef="#ctx0" brushRef="#br0" timeOffset="54832.92">21859 1656 1881 0,'0'0'0'0,"0"0"0"15,0 0 0-15,0 0 0 0,0 0 0 0,0-1 0 0,0 1 0 0,0 0 0 0,0 0 0 0,0 0 0 0,0 0 80 0,0 0 211 0,0-3-129 0,2 2-59 16,5 1-30-16,2-2 98 0,3-1-64 0,-3 2-21 15,7 1 205-15,-3-1-124 0,1 1-62 0,2-3-31 16,-2 3 108-16,4 0-59 0,-4 0-88 0,2 0-35 16,-2 0 0-16,0 0 0 0,-1 0 0 0,-3 0 0 15,-1 0 0-15,-2 0 0 0,0 0 0 0,0 0 0 16,-4 0 0-16,1 0-5 0,-2 0-82 0,0 0 55 16,-2 0-14-16,1 0 28 0,-1 0-207 0,0-1 84 15,2-2 59-15,-2 1-535 16,0 1 287-16,0-1 143 0</inkml:trace>
  <inkml:trace contextRef="#ctx0" brushRef="#br0" timeOffset="56009.7">20900 1889 1825 0,'0'0'0'0,"0"0"0"0,0 0 0 0,0 0 0 0,0 0 0 0,0 0 0 0,0 0 0 0,0 0 0 0,1 0 0 0,7 2 0 0,3 5 143 0,0-2-56 0,2 2-1 0,3 2 131 15,-2-2-87-15,4 5-45 0,-4-2 11 0,2 1 76 16,-2 0-65-16,2-1-33 0,-4 0-2 0,1 2-30 16,1-4 10-16,-3 2-10 0,-1 0-103 0,-3-5 52 15,-1 4-1-15,-1-4-52 0,-3 1 63 0,1-2-11 16,-1-3 52-16,0-1-352 15,-2 2 127-15,0-2 93 0,0 0-10 16,0 0-332-16,0 0 195 0,0 0 98 0,0 0 48 0,2-3-302 16,1-7 165-16,2-4 98 0</inkml:trace>
  <inkml:trace contextRef="#ctx0" brushRef="#br0" timeOffset="56299.49">21203 1878 2226 0,'0'-2'0'0,"0"0"0"0,0 1 0 0,0-2 0 0,0 3 0 0,0-2 0 0,0 2 0 0,0 0 0 0,0 0 0 0,0 0 0 0,0 0 261 0,0 0-110 0,0 0-45 16,0 0-37-16,-6 8 191 0,-1 5-109 0,-4 4-55 15,-2 5 169-15,-2 3-101 0,-2 3-67 0,0 0-12 16,-2 4-85-16,-4 7 0 0,7-10 0 0,-3 7 0 16,1-3 0-16,2 1 0 0,2-4 0 0,2 1 0 15,3-6 0-15,3-4 0 0,-1-1 0 0,2 0 0 16,3-6 0-16,1-2 0 0,-1-3 0 15,2-4 0-15,0 1 0 0,0-4 0 16,0 0 0-16,0-2 0 0,0 0 0 0,0 0 0 16,0 0 0-16,0 0 0 0,-2 0 0 0,2 0 0 15,-2 0 0-15,0 0 0 0,1 0 0 0,1 0 0 16,-2 0 0-16,2 0-105 0,0 0-972 0,0 0 508 16</inkml:trace>
  <inkml:trace contextRef="#ctx0" brushRef="#br0" timeOffset="56814.7">20730 1508 1848 0,'0'0'-5'0,"0"0"0"0,0 0 1 0,0 0 1 0,2 0 1 0,3 0 0 0,4 0 1 0,-2 2 0 0,2 5 1 0,0 1 0 0,3 0 96 0,-1 0 0 0,-1 4 51 0,1-2-51 16,-2 1 0-16,-2-2-70 0,3 3-12 16,-3-2 30-16,-1 0-130 0,-1-3 65 15,2 3 32-15,-4-2 12 0,1-2-98 0,-2 0 59 16,0 0 30-16,0-2-24 0,-2-2-383 0,1-1 153 16,-1-1 115-16,0 0-2 0,0 0-324 0,2 0 204 15</inkml:trace>
  <inkml:trace contextRef="#ctx0" brushRef="#br0" timeOffset="57051.73">20980 1395 2059 0,'0'0'0'0,"0"2"0"0,-2 0 0 0,2 0 0 0,-2 0 0 0,0-1 0 15,2 3 0-15,-2 2 0 0,-1 2 0 0,1 3 0 0,-2 2 87 0,1 1 85 0,-4 6-69 0,0 4-30 0,0 2 0 0,-2-1 45 16,-1 1-37-16,-1 2 11 0,0 0-98 15,-1 0 50-15,1-1 0 0,-1-1-91 16,1-2 46-16,2-4 10 0,-3 0 35 0,5-3-224 16,-2-2 99-16,3-2 59 0,1-5-7 0,0-1-324 15,2-3 149-15,1-2 95 0,2-1 10 0,0-1-154 16,0 0 93-16,0-1 46 0,0-9-271 16,5-6 170-16</inkml:trace>
  <inkml:trace contextRef="#ctx0" brushRef="#br0" timeOffset="57223.7">20923 1637 2189 0,'2'-2'0'0,"3"1"0"0,-4-1 0 0,3 0 0 0,3 0 0 0,1 0 0 0,3 1 0 0,2-2 0 0,5 1 0 0,-2 1 0 0,3-1 218 0,-1 0-87 16,3 0-44-16,0 2 18 0,-1 0-12 0,-1 0-49 16,2 0-328-16,-2 0 163 0,-2 0 83 15,-3 0 51-15,-2 0-226 0,-1 0 127 16,-3 2 65-16,-3 0-610 0,-2 0 309 0,-1-2 58 15,-2 0 117-15</inkml:trace>
  <inkml:trace contextRef="#ctx0" brushRef="#br0" timeOffset="57416.21">21123 1444 2308 0,'-7'0'0'0,"0"0"0"0,2 0 0 0,1 2 0 0,0-2 0 0,3 2 0 0,-1 3 0 0,2 1 0 0,0 5 0 0,0 1 0 0,0 3 313 15,0 3-135-15,2 2-68 0,-1 2-33 0,1 4-65 16,0-5 42-16,0 7-11 0,0-4 1 0,-1 0-273 16,1-4 137-16,-2 1 67 0,0 0 45 0,0-1-443 15,0-4 234-15,0-2 30 0,0-5 87 0,0-2-532 16,0-1 270-16,0-4 150 0</inkml:trace>
  <inkml:trace contextRef="#ctx0" brushRef="#br0" timeOffset="57833.08">21393 1362 2335 0,'6'-3'0'0,"-2"2"0"15,-3 1 0-15,1 0 0 0,-2 0 0 0,0 0 0 0,0 0 0 0,0 0 0 0,0 9 0 0,0 5 0 0,0 4 150 0,0 6-59 0,0 2 54 0,0 3-51 0,0-1 0 0,0 1-55 16,0-1 14-16,0 4-10 15,0-7 0-15,-2-1-17 0,2-3 17 0,0 0 0 16,0-4 10-16,0-2-65 0,0-6 28 0,0-1-1 16,0-2 28-16,0-2-80 0,0-3 30 0,0-1-8 15,0 0-13-15,0 0 0 0,-1-4 34 0,1-7-14 16,-2-4 28-16,-2 0-2 0,2-3-9 0,-1-3-208 16,-4 0 97-16,2 2 51 0,-3 1 20 0,-1 1-67 15,-1 6 34-15,-1 1-1 0,0 4 21 16,-2 3 39-16,-2 3-45 0,0 0 166 15,0 3-75-15,1 8-33 0,2 5-21 0,1 1 247 16,3 1-118-16,0 1-62 0,6 2-2 0,1-2 169 16,1 0-79-16,0-3-48 0,0 1 2 0,0-4-4 15,5 0-1-15,2-1-48 0,3-2-34 0,-2-4-9 16,4-1 0-16,0 1 0 0,-1-5-222 0,2-1 97 16,3 0 66-16,1 0-629 0,-3-7 334 0,7-7 166 15,-2-1 27-15,2-3-545 0,0-3 332 16,-5-3 154-16</inkml:trace>
  <inkml:trace contextRef="#ctx0" brushRef="#br0" timeOffset="57985.58">21505 1515 2449 0,'0'-1'0'0,"-1"1"0"0,-1 0 0 0,0 0 0 0,2 0 0 0,0 0 0 0,0 0 0 0,0 3 0 0,0 3 0 0,0 1 0 0,0 2 152 16,2 3-36-16,1-4-26 15,6 4-10-15,-4 0-37 0,1 0-178 0,1-2 89 0,-2 0 44 16,2 0-517-16,-2-3 275 0,1 1 143 15,-1-3 72-15,-1-1-661 0,3-2 330 0</inkml:trace>
  <inkml:trace contextRef="#ctx0" brushRef="#br0" timeOffset="58149.66">21705 1412 2836 0,'0'-4'0'0,"0"3"0"0,0 1 0 0,0 0 0 0,-2 0 0 0,0 0 0 0,-1 0 0 0,-2 7 0 0,0 9 0 0,-4 3 0 0,0 6 518 15,-3 4-238-15,-5 7-119 0,-2 5-59 0,5-6-68 16,-11 15-34-16,4-3 0 16,0 3 0-16,1 0-44 0,-1 1-64 0,3 1 70 0,-1-1 41 0,0 0-812 15,2-3 425-15,-2-1 188 0</inkml:trace>
  <inkml:trace contextRef="#ctx0" brushRef="#br0" timeOffset="59545.03">21927 1721 825 0,'0'-1'0'0,"0"-3"0"0,0 0 0 0,0-1 0 0,0-1 0 0,0 1 0 0,0 0 0 0,3 0 0 0,1 0 0 0,-1 1 0 0,-1-2 43 0,3 2 35 16,-3 2-35-16,0 1 0 0,-1-1 0 0,1 0 14 15,0 0-14-15,0 2 11 0,0-2-11 0,-2 2 30 16,1 0 0-16,1 0-30 0,2 0 49 0,0 0 10 16,-1 0-59-16,4 0 36 0,-2 0-1 0,2 0-35 15,2 0 0-15,0 0 75 16,2 0-43-16,0 0 0 0,0 0-32 0,2 0 32 15,1 0 10-15,-1 0-42 0,-1 0 0 0,4 0 28 16,-3 0-28-16,2 0 0 0,0 0 39 0,-2 0-39 16,2 0 0-16,-1 0-30 0,0 0 30 0,0 0 0 15,-1 2 11-15,1 0-43 0,0 0-1 0,0 1 33 16,0-1 0-16,2 1-56 0,0-2 28 0,0 4-9 16,4-4 15-16,-3 3-19 0,-1-2 18 0,3 0 8 15,0-1-1-15,0 1-1 0,0 1-3 0,-1-2-8 16,1 1 10-16,3 0 1 15,-1 0 6-15,2-2-26 0,3 2 21 0,-1-2-1 16,-1 1 2-16,2-1-38 0,-1 0 3 0,3 2 30 16,0 1-43-16,-1-2 1 0,-4 1 30 0,0-1-50 15,2 1 53-15,-3 2-1 0,5 0-8 0,-9-3-6 16,7 4 7-16,-2-1 3 0,-2-1-4 0,2 1 39 16,-2 0-37-16,2-3 1 0,-1 2 0 0,2-2 25 15,-1 1-19-15,4 1-4 16,-4-2 32-16,2 0 0 0,1-1-25 0,1 0 41 15,-3 0-35-15,5 0-6 0,-3 0 7 0,0 0 14 16,0 0-16-16,0 0-1 0,-3 0 9 0,4 0-40 16,-4 0 32-16,2 0 0 0,0 0 0 0,-1 0-42 15,-1 0 44-15,2 0-24 0,2 0-15 0,-1 0 30 16,3 0-15-16,-3-1 0 0,-1 1-6 0,6 0 12 16,-4-1-6-16,0 1-28 0,0-3 33 0,-3 3 2 15,-1-2-3-15,5 2-30 16,-8 0 31-16,7-1-3 0,-6 1 2 0,2 0 13 15,-2-3-13-15,2 3-3 0,-2-1 4 0,0 1-5 16,1-3 0-16,-1 3 0 0,2-1 0 0,3 1 0 16,-6-2 0-16,7 0 0 0,-3 0 0 0,-4 1 0 15,8-2 0-15,-3 2 0 0,-2-1 0 0,0-1 0 16,-1 2 0-16,-1-1 0 0,0 0 0 0,-5 2 0 16,-1-1 0-16,0 1 0 0,-3 0 0 0,-1 0 0 15,-2 0 0-15,-1 0 0 0,-2 0 0 16,1 0 0-16,-2 0 0 0,1 0 0 15,-3 0 0-15,2 0 0 0,-1 0 0 0,-3 0 0 16,1 0 0-16,-1 0 0 0,2 0 0 0,-1 0 0 16,-2 0 0-16,0 0 0 0,0 0 0 0,0 0 0 15,0 0-236-15,0 0 58 0,-13 0 76 0,-6 0-762 16,-4 6 410-16,-5 3 195 0</inkml:trace>
  <inkml:trace contextRef="#ctx0" brushRef="#br0" timeOffset="60515.95">21978 2019 1166 0,'-2'0'0'0,"-1"0"0"0,1 0 0 0,2 0 0 0,0 0 0 0,0 0 0 0,0 0 0 0,0-2 0 0,0-1 0 0,0 2 0 0,0-2 72 0,0 2 10 0,0-1 29 15,2 0-33-15,1 2-1 0,0 0-34 0,1-1 63 16,0 1-21-16,1 0-10 0,1 0-32 0,2 0 34 16,3 0 1-16,0 0-35 0,2 0 11 0,2 0 5 15,2 0-15-15,0 0-1 16,2 0 43-16,2 0-43 0,-1 0 11 0,1 0-11 0,0 1-3 0,-1 1 3 16,1-2 1-16,2 2-34 15,-3-1 44-15,2-1-11 0,1 0 0 0,-3 3-44 16,1-3 0-16,0 1 36 0,-4-1 16 0,2 0-92 15,0 3 37-15,-3-3-11 0,2 2 45 0,-2-2-47 16,1 1 49-16,1-1-24 0,2 0 34 0,-1 3-28 16,-1-3 6-16,3 0 29 0,2 0-24 0,2 0-8 15,0 0 3-15,1 0 13 0,1 0-12 0,-1 0 6 16,-3 0 1-16,4 0-41 0,-6 0 35 0,4 0 4 16,-2 0-43-16,0 0 36 0,0 0 8 0,4 3-13 15,-5-1-45-15,3 0 43 16,-5 0 4-16,3 1-9 0,0-1 7 0,3 0-6 15,-8 0 5-15,7 1 32 0,1-2 0 0,-3 0-28 16,4-1-3-16,0 3 45 0,-1-3 1 0,2 0-36 16,1 0 7-16,-3 0 1 0,6 0-9 0,-4 0 7 15,1 0-35-15,-1 0 33 0,0 0-3 0,-2 0-36 16,4 0-4-16,0 0 36 0,-2 0 1 0,0 0-50 16,0 0-1-16,3 2 40 0,-3-2 0 0,2 1-38 15,0 2 35-15,0-3-11 16,2 1-17-16,0-1 24 0,-2 0 0 0,2 0-2 15,-2 0-12-15,0 0 12 0,0 0 2 0,-4 0-24 16,5 0 22-16,-3 0-1 0,-3 0 1 0,2 0-32 16,-1 3 0-16,-3-3 26 0,3 1-5 0,-1 1-45 15,0 0 44-15,0 1 3 0,1 0 21 0,-3-3-25 16,2 1 0-16,3 1 3 0,-10-2 31 0,5 2 1 16,-6-2-29-16,0 2 43 0,-3-2-39 0,-4 0-1 15,0 3 8-15,-5-3 28 0,-1 0-23 0,-3 0-6 16,1 0 10-16,1 0-72 15,-3 0 32-15,0 0 0 0,0 0-136 0,0 0 75 16,-8 0 32-16,-3-3 0 0,-5 1-636 0,-4-3 323 16,-4 0 162-16,-6 2-258 0,-11-4 216 0</inkml:trace>
  <inkml:trace contextRef="#ctx0" brushRef="#br0" timeOffset="60874.4">23240 1737 1668 0,'0'-4'0'0,"0"2"0"0,0 1 0 0,0-2 0 0,0 3 0 0,0-1 0 0,0 1 0 0,0 0 0 0,0 0 0 0,0 0 0 0,0 0 99 0,-2 0-29 0,-4 0 7 15,-4 4-1-15,1 4-34 16,-4 6 10-16,-4 1-45 0,-2 1 0 0,-2 2 35 0,1 1-27 16,-3-2 27-16,2-2 10 0,-2 1-32 15,4-2 22-15,-1-1-1 0,4-4 1 0,2 0-65 16,5-5 29-16,4 0-2 0,-1 0 1 0,5-4-63 15,1 0 42-15,0 0-6 0,0 0 53 0,12 0-424 16,11-4 193-16,7-5 68 0,9-5-416 0</inkml:trace>
  <inkml:trace contextRef="#ctx0" brushRef="#br0" timeOffset="61064.87">23531 1757 1925 0,'1'2'0'0,"-1"1"0"0,0 0 0 0,0 1 0 16,-1 0 0-16,-9 1 0 0,0 0 0 0,-1 4 0 0,1-2 0 0,-4 4 0 0,-1 1 143 0,-2 1-50 0,1 1 77 0,-4 4-64 0,4-2-32 16,-1-1-48-16,-5 2-10 0,10-2 25 0,-5 0-220 15,4-1 111-15,2-3 65 0,5-1 17 0,0-1-354 16,2-2 191-16,3-4 30 0,1 2 69 16,0-4-523-16,1-1 272 0,17 0 129 15,2-7-176-15</inkml:trace>
  <inkml:trace contextRef="#ctx0" brushRef="#br0" timeOffset="61243.62">23660 1816 2019 0,'5'1'0'0,"-3"2"0"0,1-1 0 0,-1-2 0 0,-2 3 0 0,0-1 0 0,0 2 0 0,-5 2 0 0,-4 1 0 0,-2 2 0 0,-3 2 155 16,-2 3-62-16,1-1 123 0,-2 2-88 0,0 0-43 15,4-3 0-15,-1 0-203 16,4 2 74-16,2-4 43 0,1-1 0 0,2-4-382 15,4 1 212-15,1-3 117 0,0-1-575 0,1-2 306 16,15 0 89-16,7-2 96 0</inkml:trace>
  <inkml:trace contextRef="#ctx0" brushRef="#br0" timeOffset="61416.08">23881 1802 2087 0,'9'0'0'0,"-4"0"0"0,-3 2 0 0,0 1 0 0,-2-2 0 0,0 3 0 0,0 1 0 0,-8 3 0 0,-5 2 0 16,0 1 0-16,-6 3 145 0,1 2-51 0,-2 0-1 0,6-2 21 0,-3 1-36 0,2-1 10 16,1 0-46-16,3-3-259 0,6-1 129 0,-1-2-418 15,4-1 273-15,2-3 148 16,0-1 48-16,0-3-575 0,10 0 252 0</inkml:trace>
  <inkml:trace contextRef="#ctx0" brushRef="#br0" timeOffset="61584.83">24100 1814 2279 0,'2'0'0'0,"-2"0"0"0,0 2 0 0,0-2 0 0,0 0 0 0,0 1 0 0,0 4 0 0,-10 0 0 0,-1 5 0 0,-4 1 0 0,0 0 152 0,-4 6-20 16,4-4-35-16,-2 2-10 0,0 2-46 0,2-3-427 0,1 0 214 0,8 0 107 15,-1-6 64-15,4 4-695 16,3-5 345-16,0-1 173 0</inkml:trace>
  <inkml:trace contextRef="#ctx0" brushRef="#br0" timeOffset="61741.87">24256 1844 2434 0,'4'4'0'0,"-1"1"0"0,1 0 0 0,-2-4 0 0,-2 3 0 0,0 0 0 0,0 2 0 0,-9 1 0 0,-5 2 0 0,-1 5 0 15,0-2 132-15,0 3-35 0,0 0-263 0,0 3 104 0,0-1 52 16,2-1 0-16</inkml:trace>
  <inkml:trace contextRef="#ctx0" brushRef="#br0" timeOffset="73586.87">25011 1344 0 0,'0'0'0'0,"0"0"0"0,0 0 0 0,0 0 0 0,0 0 0 0,0 0 0 0,0 2 0 0,0-2 0 0,0 2 0 0,0 1 0 0,0-3 0 0,0 0 0 0,0 0 0 0,0 0 0 16,0 0 36-16,0 0 1 0,1 0-34 0,1 0 100 15,0 0-45-15,-2 0 0 0,1-3-46 0,-1 1 100 16,0 0-48-16,3 0-12 0,-3 1-1 16,0 1 31-16,0 0-49 0,0 0 25 15,0 0-22-15,0 0-25 0,0 0 28 0,0 0 8 16,0 0-6-16,0 0 8 0,0 0-9 0,0 0-7 16,0 0 40-16,0 0-4 0,0 0-20 0,1 0 77 15,-1 0-43-15,0 0 1 0,0 0-43 0,0 0 103 16,0 0-41-16,0 0-37 15,0 0 1-15,0 0 53 0,0 0-40 0,0 0 1 0,0 0-30 16,0 0 20-16,0 0 1 0,0 0-31 16,0 0 28-16,0 0-28 0,0 0 10 0,0 0 28 15,0 0-38-15,0 0 0 0,0 0 0 0,0 0 20 16,0 0-10-16,0 0-10 0,0 0-1 0,3 0 36 16,-3 0-36-16,0 0 1 0,0 0 4 0,0 0-4 15,0 0-1-15,0 0 1 0,0 0-31 0,0 0 31 16,2 5 9-16,-2 2 22 0,0 3 0 0,0 1-31 15,0 1-1-15,0 3 47 0,0 2-36 0,0 0-11 16,0 3 1-16,0 3-11 16,0 2-30-16,2 2 0 0,-2-6 0 0,2 9 0 15,-2-2 0-15,2-2 0 0,-1 3 0 0,1-2 0 16,-2-3 0-16,2 3 0 0,0-4 0 0,-2-1 0 16,0 1 0-16,2-3 0 0,-2-2 0 0,0-2 0 15,0-2 0-15,0-3 0 0,0-2 0 0,0-3 0 16,0 0 0-16,0-4 0 0,0-2 0 0,0 0 0 15,0 0 0-15,0 0 0 0,0 0 0 0,0-2 0 16,0-4 0-16,-2-6 0 0,-2-2 0 0,1-4 0 16,-3-2 0-16,0-4 0 15,0 0 0-15,1 5-125 0,-4-3-86 0,0 2 86 16,0 4-50-16,-3 2 72 0,0 4 32 0,1 2 0 16,-7 5 81-16,4 0-25 0,-4 3-10 0,0 0 99 15,3 0-57-15,-2 8-29 0,2 3 0 16,2 2 66-16,-1-1-42 0,5 5-27 15,0 2 39-15,4-1 244 0,1-1-98 0,1 5-79 0,3-3 149 0,0 0-240 16,0-1 0-16,0 0 0 16,7-2 0-16,3-1 0 0,3-2 0 0,1-1 0 15,1-3 0-15,0-2 0 0,0-1 0 0,0-2 0 16,2-3 0-16,-4-1 0 0,2 0 0 0,-1 0 0 16,-2 0 0-16,0-5 0 0,1-2-347 0,-2-1-69 15,3-2 175-15,-3 1 100 0,4-2-639 16,0-2 359-16</inkml:trace>
  <inkml:trace contextRef="#ctx0" brushRef="#br0" timeOffset="73887.38">25482 1352 1981 0,'0'0'0'0,"0"0"0"0,0 0 0 0,0 0 0 0,0 0 0 0,0 0 0 0,-2 0 0 0,0 0 0 0,-3 0 0 0,-1 6 0 0,-1 9 39 0,-3 4 693 0,-1 5-351 0,-2 2-171 15,-3 5-86-15,2-1 83 0,-3 5-84 0,0-2-32 16,0 3-48-16,-2 3-43 0,4-5 0 0,-2 1 0 16,2-2 0-16,-2-3 0 0,4-1 0 0,1-3 0 15,3-7 0-15,1 2 0 0,2-6 0 0,0-5-175 16,0 2 36-16,2-7 43 0,2-1 50 15,2-2-424-15,0-2 216 0,0 0 97 0,0 0 64 0,0 0-282 16,0-9 167-16,4-11 85 16,6 2-225-16,3-10 159 0,1-2 75 0</inkml:trace>
  <inkml:trace contextRef="#ctx0" brushRef="#br0" timeOffset="74163.57">25433 1312 2528 0,'2'-5'0'0,"0"4"0"0,-2-2 0 0,0 2 0 0,0-1 0 0,0 2 0 0,0 0 0 0,0 0 0 0,0 0 0 0,2 0 0 0,-1 0 178 0,3 9 223 0,2 4-181 15,2 0-90-15,-1 5-45 0,1 6 280 0,2 2-341 16,-1 2-24-16,0 1 0 0,0 5 0 0,1-2 0 16,-3 5 0-16,1 0 0 0,1 0 0 15,0 7 0-15,-3-10 0 0,0 3 0 0,1-2 0 0,-1 0 0 16,-1-2 0-16,-1-5 0 0,2-3 0 0,-4-3 0 15,1-3 0-15,1-2 0 16,-2-5 0-16,0-5 0 0,-1-2 0 0,-1-1-74 16,0-4-39-16,0 0-232 0,0 0 154 0,0 0 75 15,0 0-239-15,-3-2 157 0,-4-9 70 0,-2-1 49 16,1-6-588-16,-7-5 314 0</inkml:trace>
  <inkml:trace contextRef="#ctx0" brushRef="#br0" timeOffset="74358.45">25202 1707 2516 0,'-12'0'0'0,"8"0"0"0,0 0 0 0,0 0 0 0,4 0 0 0,0 0 0 0,0 0 0 0,0 0 0 0,2 0 0 0,8 0 0 0,8 2 123 0,0-2-41 0,3 1-1 0,2 1 337 16,3-2-194-16,0 3-92 0,-1-2 135 0,-4-1-179 15,1 2-88-15,0 0 0 0,-1-1 0 0,-1 2-50 16,1-1 28-16,-2-1-666 0,0 2 364 0,-2 0 191 15,-1 1 50-15,4 1-928 0</inkml:trace>
  <inkml:trace contextRef="#ctx0" brushRef="#br0" timeOffset="74546.22">26055 1949 3931 0,'0'0'0'0,"0"0"0"0,0 0 0 0,0 0 0 0,0 0 0 0,0 0 0 0,0 0 0 0,0 0 0 0,0 0 0 0,0 0 0 0,0 0 0 0,2 0 0 0,-1 0 0 16,1 0-70-16,4 0-66 0,-1 0 87 0</inkml:trace>
  <inkml:trace contextRef="#ctx0" brushRef="#br0" timeOffset="84061.77">11764 10948 1918 0,'-2'0'-6'0,"2"0"2"16,0 0 1-16,0 0 2 0,0 0 0 0,0 0 1 0,0 0 0 0,0 0 0 0,0 0 0 0,0 0 0 0,0 0 220 0,0 0-78 0,0 0-1 0,0 0-62 16,0 0 182-16,0 0-98 0,0 0-51 0,0 0 161 0,0 0-104 0,0 0-38 15,0 0-15-15,0 0 11 16,0 0-33-16,0 0-94 0,0 0 0 0,0 0 0 15,0 0 0-15,0 0 0 0,0 0 0 0,0 0 0 16,0 0 0-16,4 0 0 0,-3 0 0 0,3 0 0 16,2 0 0-16,0 0 0 0,-1 0 0 0,1 0 0 15,1 0 0-15,0 0 0 0,4 0 0 0,-2 0 0 16,0 0 0-16,1 0 0 0,3 0 0 0,-3 0 0 16,4 0 0-16,-3 0 0 0,1 0 0 15,1 0 0-15,-1 0 0 0,2 0 0 16,-3 0 0-16,3 0 0 0,0 0 0 0,0 0 0 15,1 0 0-15,2 0 0 0,-1 0 0 0,2 0 0 16,-4-2 0-16,4 0 0 0,-2 1 0 0,1-3 0 16,0 2 0-16,-2-2 0 0,1 2 0 0,2 0 0 15,-4-1 0-15,4 1 0 0,-3 1 0 0,2-2 0 16,0 1 0-16,-1 1 0 0,2 1 0 0,0 0 0 16,1-2 0-16,2 2 0 0,-1 0 0 0,1-3 0 15,0 3 0-15,1-1 0 16,1-2 0-16,-2 3 0 0,0 0 0 0,2-1 0 15,0 1 0-15,3 0 0 0,-1 0 0 0,1 0 0 16,-2 0 0-16,3-2 0 0,-1 2 0 0,-1 0 0 16,-1 0 0-16,0 0 0 0,-1 0 0 0,5 0 0 15,-3 0 0-15,1 0 0 0,-2 0 0 0,4 0 0 16,-3 0 0-16,5 0 0 0,-2 0 0 16,0 0 0-16,0 0 0 0,2 0 0 15,-3 0 0-15,5 0 0 0,-2 0 0 0,2 0 0 16,1 0 0-16,1 0 0 0,0 0 0 0,0 0 0 15,1 0 0-15,-3 0 0 0,2 0 0 0,-1 0 0 16,0 0 0-16,1 0 0 0,0 0 0 0,-1-1 0 16,1-2 0-16,0 3 0 0,-2 0 0 0,0 0 0 15,0 0 0-15,1 0 0 0,-1 0 0 0,-2 0 0 16,0 0 0-16,0 0 0 0,-1 0 0 0,-1 3 0 16,-2 0 0-16,-1-2 0 0,5 3 0 15,-2 1 0-15,2-4 0 0,0 4 0 16,1-4 0-16,0 1 0 0,1 0 0 0,0 1 0 15,0-3 0-15,0 4 0 0,0-2 0 0,2 0 0 16,-2 2 0-16,-2-3 0 0,1 1 0 0,0 0 0 16,0 2 0-16,1-2 0 0,0 2 0 0,2-2 0 15,0 0 0-15,1 1 0 0,1-3 0 0,2 2 0 16,5 0 0-16,-6 0 0 0,5-2 0 0,-1 2 0 16,2 0 0-16,-3 1 0 15,7-1 0-15,-5 0 0 0,-1 2 0 0,0 0 0 16,0-1 0-16,-3 1 0 0,8 0 0 0,0 2 0 15,0-3 0-15,2 1 0 0,0 0 0 0,5 0 0 16,2-2 0-16,1-1 0 0,-2 2 0 0,2-2 0 16,3-1 0-16,-1 2 0 0,0-2 0 0,1 2 0 15,-1 0 0-15,6 2 0 0,-2 0 0 0,-4-1 0 16,11 0 0-16,-5 3 0 0,0-3 0 16,0 3 0-16,1 1 0 0,-3-4 0 0,16 4 0 0,-4-2 0 15,4-2 0-15,-2 1 0 16,1 0 0-16,0 0 0 0,0-1 0 0,5 1 0 15,0-2 0-15,15 3 0 0,-10-1 0 0,-10-2 0 16,7 3 0-16,10-1 0 0,-6 2 0 0,1-2 0 16,5 0 0-16,-8-1 0 0,17 3 0 0,-4-4 0 15,0 0 0-15,4-1 0 0,8 1 0 0,-3 0 0 16,2-2 0-16,-2 0 0 0,2 0 0 0,15 0 0 16,-6 3 0-16,-16-3 0 0,15 0 0 0,14 0 0 15,-10 0 0-15,3 0 0 16,-15 0 0-16,23 0 0 0,-13 0 0 0,2 0 0 15,4 0 0-15,-4 0 0 0,-12 0 0 0,23 2 0 16,-8-2 0-16,5 1 0 0,-6 1 0 0,0 2 0 16,-13-3 0-16,27 3 0 0,-14-3 0 0,-16 6 0 15,10-3 0-15,12-1 0 0,-22 1 0 0,11 0 0 16,-8 1 0-16,0 2 0 0,-1 0 0 0,-2-3 0 16,2-1 0-16,-4 1 0 0,-7-2 0 0,-1 0 0 15,-8-2 0-15,-12 0 0 16,7 0 0-16,-4 0 0 0,-8 0 0 0,-9 0 0 15,-11 0 0-15,-1 0 0 0,-10 0 0 0,-5-2 0 16,-4 0 0-16,-4-2 0 0,-8 1 0 0,-2-3 0 16,-4 1 0-16,-4-4 0 0,2 0 0 0,-4 0 0 15,-3-3 0-15,0 2 0 0,-2 0 0 16,-2-5 0-16,-1 1 0 0,1 2 0 0,-2 2 0 0,0 0-25 16,0 3-246-16,-5 3-594 0</inkml:trace>
  <inkml:trace contextRef="#ctx0" brushRef="#br0" timeOffset="90473.52">22830 2131 459 0,'0'0'0'0,"0"0"0"0,0 0 0 0,0 0 0 0,0 0 0 0,0 0 0 0,0 0 0 0,0 0 0 0,0 0 0 0,0 0 0 0,0 0 62 0,0 0-34 0,0 0 6 0,0 0 18 16,0 0-22-16,0 0 0 0,0 0 0 0,0-1 14 15,0-2-5-15,0 3-9 0,1 0 1 0,-1 0 58 16,0 0-23-16,2 0 0 0,-2 0 61 0,0 0-47 15,0 0 8-15,0 0-13 0,0 0-30 0,2 0-1 16,1 0 12-16,-1 0 53 0,0 0-32 0,-1 0-1 16,1 0-31-16,0 0 44 0,2 4 11 0,-1-2-55 15,3 0 82-15,-3 0-41 16,2-2 0-16,-1 0-41 0,1 1 98 0,-1 2-55 16,-1-3 0-16,3 1 17 0,-1-1-31 0,2 3 0 15,-2-3-18-15,2 1 20 0,1-1-1 0,0 2-30 16,1-2-1-16,-2 3-34 0,2-2 46 0,2 2-12 15,-2-2-37-15,3 0 38 0,-2 2-1 0,1-1-17 16,0-1-11-16,3 1 28 0,-1 0 1 0,0 0-19 16,0 0 14-16,-1-2-3 0,3 2 1 15,-3-2 40-15,2 0-62 0,1 2-16 0,0-2 0 16,-2 0 0-16,2 0 0 0,-2 0 0 0,1 0 0 16,-2 0 0-16,1 0 0 0,-1 0 0 15,1 0 0-15,-3 0 0 0,3 0 0 0,-4 0 0 16,1 0 0-16,-1 0 0 0,2 0 0 0,-1 1 0 15,-1 1 0-15,2 1 0 0,1-2 0 0,-1-1 0 16,1 1 0-16,2-1 0 0,1 0 0 0,-2 0 0 16,2 0 0-16,0 0 0 0,0 0 0 15,1 0 0-15,-4 0 0 0,2 0 0 0,-1 0 0 0,-2 0 0 16,2 0 0-16,0 0 0 16,1 0 0-16,-3 0 0 0,0 0 0 0,0 0 0 15,2 0 0-15,0 0 0 0,1 0 0 0,-2 0 0 16,2 0 0-16,1 0 0 0,-2 0 0 0,2 0 0 15,-1 0 0-15,-2 0 0 0,2 0 0 0,-1 0 0 16,-1 0 0-16,2 0 0 0,-3 0 0 0,3 0 0 16,-3 3 0-16,0-3 0 15,2 2 0-15,0 0 0 0,-1-2 0 0,3 1 0 0,-3-1 0 16,4 2 0-16,-2-2 0 0,2 0 0 16,-2 0 0-16,2 0 0 0,-4 0 0 0,2 0 0 15,1 0 0-15,-1 0 0 0,-2 0 0 0,-2 0 0 16,5 0 0-16,-4 0 0 0,4 0 0 0,-2 0 0 15,3 2 0-15,0-2 0 0,0 3 0 0,0-2 0 16,1-1 0-16,-2 2 0 0,2-2 0 0,-2 1 0 16,0-1 0-16,0 0 0 0,0 0 0 0,-2 2 0 15,1-2 0-15,-5 0 0 16,2 0 0-16,1 0 0 0,-1 2 0 0,-2-2 0 16,1 0 0-16,-1 0 0 0,-1 0 0 0,3 0 0 15,-2 0 0-15,0 0 0 0,-2 0 0 0,4 0 0 16,-6 0 0-16,0 0 0 0,1 0 0 0,-2 0 0 15,-3 0 0-15,2 0 0 0,-1 0 0 0,-2 0 0 16,0 2 0-16,0-2 0 0,0 0 0 0,0 0 0 16,0 0 0-16,0 0 0 0,0 0 0 0,0 0 0 15,0 0 0-15,0 0 0 0,0 0 0 16,0 0 0-16,0 0 0 0,-5 0 0 16,0 0 0-16,-4 0 0 0,0 0 0 0,-6 0 0 15,3 0 0-15,-3 0 0 0,-2 0 0 0,-2 0 0 16,1 0 0-16,-3 0 0 0,-2 0 0 0,2 0 0 15,-1 0 0-15,0 0 0 0,-1 0 0 0,1 0 0 16,1 0 0-16,-2 0 0 0,2 0 0 0,-1 0 0 16,1 0 0-16,0 0 0 15,1 0 0-15,-1 0 0 0,2-2 0 0,-1 2 0 0,-1-2 0 16,3 2 0-16,-4-2 0 0,2 1 0 16,2 1 0-16,-3-2 0 0,2 1 0 0,-1-2 0 15,-1 1 0-15,-3 0 0 0,2 1 0 0,-1-3 0 16,2 1 0-16,-8 1 0 0,5-3 0 0,1 4 0 15,-3-1 0-15,4-2 0 0,1 2 0 0,1-2 0 16,1 1 0-16,-1 0 0 0,4 1 0 0,0-2 0 16,4-1 0-16,-4 1 0 0,3 0 0 0,3 1 0 15,-4-1 0-15,1 0 0 16,1 2 0-16,-1-3 0 0,-1 1 0 0,-2 0 0 16,2 2 0-16,-5 1 0 0,0-2 0 0,-1 0 0 15,-1 1 0-15,-6 2 0 0,2 0 0 0,5 0 0 16,0 0 0-16,-1 0 0 0,1 0 0 0,2 0 0 15,2 0 0-15,-2 0 0 0,6 0 0 0,-2 0 0 16,5 0 0-16,-2 0 0 16,1 0 0-16,1 0 0 0,2 0 0 0,-2 0 0 0,2 0 0 0,2 0 0 15,-1 0 0-15,1 0 0 0,-2 0 0 0,2 0 0 16,-1 0 0-16,1 0 0 16,1 0 0-16,-3 0 0 0,1-1 0 0,0 1 0 15,-1-2 0-15,0 2 0 0,-2 0 0 0,2-2 0 16,2 2 0-16,-3 0 0 0,3 0 0 0,-2 0 0 15,4 0 0-15,-1 0 0 0,0 0 0 0,3 0 0 16,1 0 0-16,-2 0 0 0,2 0 0 0,0 0 0 16,0 0 0-16,0 0 0 0,0 0 0 0,0 0 0 15,0 0 0-15,3 0 0 16,7 0 0-16,3 0 0 0,0 2 0 0,4 1 0 16,2-1 0-16,3 2 0 0,1-2 0 0,4-1 0 15,-7-1 0-15,8 0 0 0,-4 0 0 0,1 0 0 16,5 0 0-16,-2 0 0 0,2 0 0 0,-1 0 0 15,1-1 0-15,0-2 0 0,-3-3 0 0,3 2 0 16,-1 0 0-16,-1 1 0 0,-4-1 0 0,-1-1 0 16,2 2 0-16,-3 1 0 0,0-2 0 0,-1 3 0 15,1-4 0-15,-1 4 0 0,0-1 0 0,-3 0 0 16,0 1 0-16,0-2 0 16,-1 2 0-16,2 1 0 0,-2-3 0 0,0 3 0 15,-2 0 0-15,2 0 0 0,-2 0 0 0,-2 0 0 16,2 0 0-16,-1 0 0 0,0 0 0 0,-2 0 0 15,1 0 0-15,-2 0 0 0,0 0 0 0,2 0 0 16,-1 0 0-16,1 0 0 0,-4 0 0 0,3 0 0 16,-1 0 0-16,-2 0 0 15,3-1 0-15,-3 1 0 0,0 0 0 0,1 0 0 0,-3 0 0 16,2 0 0-16,-2 0 0 0,2 0 0 16,0 0 0-16,-2 0 0 0,2 0 0 0,1 0 0 15,0 0 0-15,-1 0 0 0,1 0 0 0,2 0 0 16,-2 0 0-16,3 0 0 0,-2 0 0 0,3 0 0 15,-5 0 0-15,4 0 0 0,-3 0 0 0,1 0 0 16,0 0 0-16,0 0 0 0,-1 0 0 0,-1 0 0 16,-1 0 0-16,1 0 0 15,0 0 0-15,-2 0 0 0,3 0 0 0,-2 0 0 16,-1 0 0-16,0 0 0 0,0 0 0 0,0 0 0 16,-2 0 0-16,1 0 0 0,-3 0 0 0,2 0 0 15,-1 0 0-15,-2 0 0 0,-1 0 0 0,1 0 0 16,0 0 0-16,0 0 0 0,-2 0 0 0,0 0 0 15,0 0 0-15,0 0 0 0,0 0 0 0,0 0 0 16,0 0 0-16,0 0 0 0,0 0 0 0,0 0 0 16,0 0 0-16,0 0 0 0,0 0 0 15,0 0 0-15,0 0 0 0,0 0 0 16,0 0 0-16,-2 0 0 0,-5 0 0 0,-2 1 0 16,-1-1 0-16,-4 3 0 0,-1-3 0 0,-1 1 0 15,-5 2 0-15,-5 0 0 0,-1-1 0 0,-3 1 0 16,-2 0 0-16,-2 0 0 0,-3 1 0 0,-7 1 0 15,9-2 0-15,-4 1 0 0,1-3 0 0,1 1 0 16,2-2 0-16,1 0 0 0,6 0 0 0,-4 0 0 16,2 0 0-16,3 0 0 0,1 0 0 0,1 0 0 15,-5 0 0-15,3 0 0 0,3 0 0 16,2 0 0-16,-1-2 0 0,0 2 0 16,4-1 0-16,1 1 0 0,1-3 0 0,2 3 0 15,0-1 0-15,4-2 0 0,0 3 0 0,0-2 0 16,3 2 0-16,0 0 0 0,3 0 0 0,-2 0 0 15,4 0 0-15,-1 0 0 0,2 0 0 0,1 0 0 16,-1 0 0-16,2 0 0 0,0 0 0 0,0 0 0 16,0 0 0-16,-2 0 0 0,2 0 0 0,0 0 0 15,0 0 0-15,0 0 0 16,0 5 0-16,0-1 0 0,2-1 0 0,7 3 0 16,3-3 0-16,0 2 0 0,1-2 0 0,4 0 0 15,4 0 0-15,-1 0 0 0,1-3 0 0,8 2 0 16,-5-2 0-16,3 0 0 0,1 0 0 0,2 1 0 15,-3-1 0-15,3 0 0 0,-1 0 0 0,1 0 0 16,0 0 0-16,-4 0 0 0,6 0 0 0,-4 0 0 16,-1 0 0-16,1 0 0 0,-1 0 0 0,-6 0 0 15,8 0 0-15,-5 0 0 0,-3 0 0 0,2 0 0 16,-3 0 0-16,1 0 0 16,0 0 0-16,-3 0 0 0,1 0 0 0,-2 0 0 15,0 0 0-15,-1 0 0 0,2 0 0 0,-4 0 0 16,2 0 0-16,-3 0 0 0,0 0 0 0,-5 4 0 15,4-4 0-15,0 1 0 0,-3-1 0 0,-1 0 0 16,2 0 0-16,-5 0 0 0,1 0 0 0,-1 0 0 16,-1 0 0-16,-3 0 0 0,4 0 0 0,-3 0 0 15,0 0 0-15,-2 0 0 16,0 0 0-16,0 0 0 0,0 0 0 0,0 0 0 16,0 0 0-16,0 0 0 0,0 0 0 0,0 0 0 15,0 0 0-15,0-1 0 0,0-4 0 0,0 3 0 16,-7-1 0-16,4 0-241 0,-6 1-337 0,-9 2 273 15</inkml:trace>
  <inkml:trace contextRef="#ctx0" brushRef="#br0" timeOffset="91619.84">22895 1758 488 0,'0'0'0'0,"-2"0"0"0,2 0 0 0,-3-1 0 0,1-3 0 0,0 3 0 15,0 0 0-15,1-2 0 0,-1 1 0 0,0 1 0 0,2-2 46 0,0 2-9 0,-2-3-37 0,2 0-1 0,0 2 33 16,0-2-1-16,0 1-18 0,0-1 16 0,0 0 1 16,0 3 37-16,0-2 0 0,0 0-36 0,0 1 8 15,0 1 46-15,0 1 1 0,0-3-51 0,0 3 33 16,0 0-1-16,0 0-9 0,0 0-18 0,0 0 38 15,0 0-1-15,0 0-33 16,0 0-1-16,0 0-9 0,0 0 9 0,0 0 0 0,0 0 49 0,0 3-1 16,0 1-48-16,0 1 11 15,0 0 33-15,0 1 1 0,0 1-45 0,0-2 41 16,0 5-41-16,0-1 12 0,0 1-12 0,0 1 47 16,0 3-1-16,0-2-45 0,0 1-1 0,0 3 33 15,0-1-33-15,0 1 1 0,0 2-43 0,0 1 0 16,0-3 42-16,0 0-25 0,0 0 26 0,-2 1-1 15,0-2 0-15,1-2-30 0,-1 0 22 0,0-3 13 16,-1 1-22-16,1-2 24 0,1-1-24 16,1-2 8-16,-2-1-9 0,2-2 43 0,-2-2-33 15,2 1 0-15,0-2-8 0,0 0 8 16,0 0 14-16,0 0-65 0,0 0 50 0,0 0 1 16,0 0 0-16,0 0-5 0,-2 0 10 0,2 0-7 15,-2-6-4-15,2-1-54 0,0-5 24 0,0 0-1 16,0-4 28-16,0-3-160 0,0-1 67 0,0-1 41 15,0-5-145-15,0 6 85 0,0-3 25 0,0 2 2 16,2 4-4-16,-2 0 1 0,2 4 12 0,-2 3 119 16,0 0-60-16,0 4 6 0,0 2-55 0,0 0 196 15,0 3-80-15,0-1-44 16,0 2-11-16,0 0 48 0,0 0-14 0,0 0 0 16,0 0-107-16,0 0 32 0,0 6 33 0,2 2-86 15,0 4 44-15,-1 1-1 0,1 3 38 0,-2 0 96 16,3 1-48-16,-1 0-2 0,-2 1-66 0,2-1 131 15,-2 1-56-15,0 0 1 0,0 0-50 0,0-2 36 16,0-2 0-16,0 1-31 0,0-3-3 0,0-1-16 16,0-2 0-16,0 0 0 15,0-4 0-15,0-1 0 0,0-1 0 0,0-3 0 16,0 3 0-16,0-3 0 0,0 0 0 0,0 0 0 16,-2 0 0-16,-3 0 0 0,3 0 0 0,-1-6 0 15,1-2 0-15,-2-4 0 0,2-2 0 0,2-6 0 16,0 0-3-16,0-4-592 0,0 6 282 0,4-4 116 15,2 6 78-15,0 7-358 0,-1-3 205 0,1 5 121 16,-1 5 53-16,1 2-452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17:13.1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6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1-29T14:21:04.888"/>
    </inkml:context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3019 7336 2156 0,'-3'0'0'0,"-2"-1"0"16,3-1-4-16,-3-2 1 0,2 3 0 0,2-3 1 0,1 2 1 0,0 0 0 0,0 0 1 0,0 1 0 0,0 1 256 0,0-3-112 0,0 2-51 0,0-1 144 0,0-1-97 15,0 2-49-15,0 0 124 0,0-4-91 0,0 3-41 16,1-1 0-16,2 1 56 0,-1-2-48 0,3 0 2 16,0 1-93-16,0-2 0 0,2 1 0 15,4-2 0-15,-4 2 0 0,1-2 0 0,4 2 0 16,-2-1 0-16,0 1 0 0,3 0 0 16,-3-2 0-16,1 4 0 0,1-3 0 0,0 1 0 15,3 1 0-15,-1-1 0 0,2 2 0 0,-2-1 0 16,4-2 0-16,-3 4 0 0,3-3 0 0,-1 2 0 15,1 0 0-15,-1 1 0 0,3-1 0 0,-2 0 0 16,2-1 0-16,0 2 0 0,-3 1 0 16,3 0 0-16,0 0 0 0,-3 0 0 15,2 0 0-15,3 0 0 0,-3 0 0 0,4 0 0 16,1 0 0-16,-3 0 0 0,5 0 0 0,-1 0 0 16,-1 0 0-16,-1 0 0 0,2 0 0 0,-3 0 0 15,2 0 0-15,3 0 0 0,-8 0 0 0,6 0 0 16,-4 1 0-16,2-1 0 0,-2 3 0 0,4-1 0 15,-4 0 0-15,6-2 0 0,-4 1 0 0,-1-1 0 16,3 0 0-16,0 2 0 16,-2-2 0-16,4 0 0 0,0 0 0 0,1 0 0 15,0 0 0-15,-3 0 0 0,0 0 0 0,3 0 0 16,-3 0 0-16,2 0 0 0,0 2 0 0,-1 0 0 16,-3 0 0-16,6-1 0 0,-4 4 0 0,2-2 0 15,-2 0 0-15,3 1 0 0,-5-2 0 0,7 2 0 16,-3-2 0-16,-1 2 0 0,0-3 0 0,2 2 0 15,-3-2 0-15,5 1 0 0,-2-2 0 0,0 2 0 16,-1 0 0-16,1-2 0 0,-6 2 0 16,6 2 0-16,-1-2 0 0,-2-1 0 15,0 1 0-15,-2 2 0 0,1 0 0 0,4 0 0 16,-2-1 0-16,1 1 0 0,0-1 0 0,1 0 0 16,-3-1 0-16,5 1 0 0,-3 1 0 0,1-3 0 15,2 4 0-15,0-3 0 0,0-1 0 0,-2-1 0 16,1 2 0-16,-1 0 0 0,-2 1 0 0,1-2 0 15,-4-1 0-15,3 1 0 0,-2-1 0 0,0 3 0 16,4-1 0-16,-5-2 0 0,1 4 0 0,4-3 0 16,-3 1 0-16,3-2 0 15,-1 2 0-15,-1 0 0 0,-3 0 0 0,6 0 0 16,-3-1 0-16,2 2 0 0,0-2 0 0,-1 2 0 16,-2-3 0-16,3 5 0 0,0-3 0 0,-6 0 0 15,-1-1 0-15,6 2 0 0,-6-1 0 0,0-1 0 16,6 1 0-16,-6 0 0 0,4-1 0 0,-6 1 0 15,6-2 0-15,3 2 0 0,-3 1 0 0,0-3 0 16,-5 1 0-16,8-1 0 16,-8 2 0-16,2-2 0 0,-2 1 0 0,1 2 0 15,-2-2 0-15,-1-1 0 0,3 3 0 0,-3-1 0 16,1-2 0-16,1 0 0 0,0 2 0 0,2-2 0 16,-2 0 0-16,3 0 0 0,2 0 0 0,-2 0 0 15,4 0 0-15,-2 0 0 0,1 0 0 0,0 0 0 16,1 0 0-16,-6 0 0 0,4 0 0 0,-2 0 0 15,1 0 0-15,-1 0 0 0,-3 1 0 0,0 1 0 16,1 0 0-16,-3 0 0 0,3 2 0 16,0-3 0-16,-3 2 0 0,3 0 0 15,0-3 0-15,0 2 0 0,-1 0 0 0,1 0 0 16,-2-1 0-16,-1 2 0 0,0-3 0 0,-4 3 0 16,-1-3 0-16,-1 2 0 0,-3-2 0 0,0 2 0 15,-1 0 0-15,0-2 0 0,-4 2 0 0,-1-2 0 16,-1 0 0-16,-1 0 0 0,1 0 0 0,0 0 0 15,-2 0 0-15,0 0 0 0,0 0 0 0,0 0 0 16,0 0 0-16,0 0 0 16,0 0 0-16,0 0 0 0,0 0 0 0,0 0 0 15,0 0 0-15,0 0 0 0,-5 0 0 0,0 0-203 16,1 0 52-16,-2 0-905 0</inkml:trace>
  <inkml:trace contextRef="#ctx0" brushRef="#br0" timeOffset="299.82">7320 7004 3051 0,'0'0'0'0,"0"0"0"0,0 0 0 0,0 0 0 0,0 0 0 0,2 0 0 0,3 0 0 0,1 5 0 0,5 2 0 0,4 4 0 0,6 4 94 0,-4 0 186 16,6 2-121-16,2 2-60 15,0-2-22-15,-1 2 9 0,4 1-24 0,2-1-39 0,-5-2-23 0,-2 0 0 16,-3-4 0-16,-1 2 0 16,-2 2 0-16,-2-1 0 0,-1-1 0 0,-4-2 0 15,-5 3 0-15,-2-3 0 0,-1 3 0 0,-2 0 0 16,0 3 0-16,0 1 0 0,-13 3 0 0,-6 3 0 16,-6 5 0-16,0 0 0 0,-5 1 0 0,-9 4 0 15,-2 3 0-15,-13 9 0 0,-1-3 0 0,-16 9 0 16,0 2 0-16,-7 9-954 0</inkml:trace>
  <inkml:trace contextRef="#ctx0" brushRef="#br0" timeOffset="1749.7">3750 4073 1472 0,'0'-4'0'0,"-1"2"0"0,-1 1 0 0,-1-1 0 0,3 0 0 0,-3 0 0 0,3 2 0 0,0 0 0 0,0-2 0 0,0 2 0 0,0 0 81 15,0 0-42-15,0 0-38 0,6 0 38 0,-2 0 0 16,0 4 10-16,0 1 60 0,-1 1-36 0,1 2 1 15,-2-1-35-15,1 1 72 16,-3 1-26-16,0 4-10 0,0-1 130 0,0-1-82 16,0 2-42-16,0 0 75 0,0 4-48 0,0-1-40 15,0 2 0-15,0 3 23 0,0-1-26 0,0 1 0 16,0 4-16-16,0 0-33 0,0 0 23 0,0 0 0 16,0 4 0-16,0 3-54 0,0 0 36 0,0 4-9 15,0-2 1-15,0-3 26 0,0 1 0 0,0-2 28 16,0-3-34-16,0 5 2 0,0-6-20 0,0 3 99 15,0-2-54-15,0 1-60 0,0-7 0 0,0 11 0 16,0-4 0-16,0 3 0 16,0 0 0-16,0 0 0 0,0 0 0 0,0 1 0 15,0 2 0-15,0 0 0 0,0 0 0 0,0-1 0 16,0 1 0-16,0 0 0 0,-3-2 0 0,3 2 0 16,0 0 0-16,-2-2 0 0,2 0 0 0,0 1 0 15,0-1 0-15,-2-1 0 0,2 4 0 0,0-1 0 16,0-1 0-16,0 1 0 0,0 0 0 0,0 0 0 15,0 0 0-15,0 1 0 0,0-1 0 0,0 1 0 16,0 2 0-16,0-1 0 16,0-1 0-16,2-1 0 0,0 1 0 0,1 1 0 15,-3 0 0-15,3-2 0 0,2-1 0 0,-4 3 0 16,3 0 0-16,-3-3 0 0,1 5 0 0,2-2 0 16,-3 0 0-16,1 3 0 0,0 4 0 15,0-7 0-15,1 2 0 0,-3-1 0 0,6 1 0 0,-4-1 0 16,-1 3 0-16,1 3 0 0,0-10 0 15,-1 7 0-15,1-3 0 0,0 3 0 16,-2 3 0-16,2-1 0 0,-2-2 0 0,0 2 0 16,0-2 0-16,0 3 0 0,0 10 0 0,0-5 0 15,0-3 0-15,0-7 0 0,0 3 0 0,0-1 0 16,0-2 0-16,0 5 0 0,1-3 0 0,1 2 0 16,0-3 0-16,-2-3 0 0,3 0 0 0,-1-1 0 15,-2 1 0-15,1-1 0 0,-1 1 0 0,1 0 0 16,-1 0 0-16,4-3 0 0,-4 2 0 0,0 0 0 15,0-1 0-15,2 5 0 0,-2-1 0 0,0 5 0 16,0-4 0-16,0-3 0 16,0 1 0-16,0 1 0 0,0 0 0 0,1-2 0 15,-1-3 0-15,0 2 0 0,2-4 0 0,-2 1 0 16,0 1 0-16,2 2 0 0,-2-4 0 0,0-2 0 16,0 3 0-16,0-3 0 0,0 2 0 0,0 0 0 15,0 0 0-15,0-1 0 0,0 2 0 16,0-2 0-16,0 2 0 0,0-5 0 0,0 0 0 15,-2-5 0-15,0 1 0 0,-1-3 0 0,-1 0 0 16,2-3 0-16,-3-5 0 0,3 2 0 0,-3-3 0 16,1 2 0-16,1-5 0 0,1 0 0 15,-1-1 0-15,-3-2 0 0,-1 1 0 0,2-4-652 16,-5-2 250-16,-5 0 182 0</inkml:trace>
  <inkml:trace contextRef="#ctx0" brushRef="#br0" timeOffset="2344.94">3712 3950 1944 0,'0'-2'0'0,"0"0"0"0,0 2 0 16,0 0 0-16,0 0 0 0,0 0 0 0,0 0 0 0,0 0 0 0,0 0 0 0,0 0 0 0,0 0 157 0,0 11-62 0,-4 2 68 0,-2 4-61 0,-2 5-29 15,-2 5-1-15,-3 1 96 16,1 1-69-16,-5 3-28 0,-1 6 0 0,-2-1-1 0,-1 3-1 0,2-6-16 16,-6 6-12-16,9-6-31 0,-3-2 0 15,-1-3 32-15,5-1-143 0,0-7 82 16,2 3 25-16,0-7-115 0,1-2 73 0,2 1 7 15,2-7 29-15,1 0-408 0,3-3 201 0,1-3 61 16,3 0 62-16,-3-3-371 0,3 0 207 0,0 0 92 16,3-7-327-16,11-22 220 0</inkml:trace>
  <inkml:trace contextRef="#ctx0" brushRef="#br0" timeOffset="2592.19">3606 4060 3136 0,'0'-8'0'0,"3"1"0"0,-3 4 0 0,0 0 0 0,0 1 0 0,0 1 0 0,0 1 0 0,0 0 0 0,0 0 0 0,3 0 0 0,9 0 136 0,3 3-47 0,5 7 108 16,5 5-84-16,-1 0-35 0,4 4 0 0,-2 1 26 15,3 3-104-15,-1-1 0 0,-2 0 0 0,-3-1 0 16,-2 1 0-16,-1-4 0 0,-7-3 0 16,2 0 0-16,-1 0 0 0,-5-4 0 15,-2-2 0-15,-2 1 0 0,-2-2 0 0,-2-5 0 16,2 1 0-16,-1-3 0 0,-2-1 0 0,0 0 0 15,0 0 0-15,0 0 0 0,0 0 0 0,0 0 0 16,0 0 0-16,0 0 0 0,0 0 0 0,0 0-349 16,0 0 150-16,0 0-1044 0</inkml:trace>
  <inkml:trace contextRef="#ctx0" brushRef="#br0" timeOffset="3474.84">3016 7685 2297 0,'-7'-6'0'0,"-1"4"0"0,7 0 0 0,-3 2 0 0,2 0 0 0,-3 0 0 0,4 0 0 0,-4 0 0 0,1 6 0 0,3 5 0 0,-3 6 135 0,0 6-53 0,2 1 129 16,2 3-85-16,-2 2-42 0,2 3-1 0,0 1 112 15,0-1-83-15,0-1-35 0,2-1-1 0,6-4 91 16,-1-5-63-16,3 4-21 16,1-7 16-16,1 1-99 0,0-4 0 0,1-2 0 15,0-1 0-15,2-5 0 0,-5-1 0 0,4-5 0 16,-5-1 0-16,3 0 0 0,-1 0 0 0,1-1 0 15,-1-9 0-15,0-8 0 0,-1-4 0 0,-1 0 0 16,2-5 0-16,-6 1 0 16,0-6 0-16,-3 0 0 0,0 1 0 0,-2-1 0 0,0 2 0 0,0 7 0 15,-7-1 0-15,-5 4 0 0,-1 0 0 0,1 5 0 16,-4 5 0-16,-2 0 0 0,2 4 0 0,0 3 0 16,-4 1 0-16,3 2 0 15,2 0 0-15,-3 0 0 0,6 0 0 0,-3 5 0 16,5 1 0-16,2-1 0 0,0 4 0 0,1-5 0 15,3 3 0-15,-2-1 0 0,4 0 0 0,0 0 0 16,2 1 0-16,0 1-306 0,0 1 107 0,0 3 79 16,0 2-697-16,9 4 389 0,4 0 183 15</inkml:trace>
  <inkml:trace contextRef="#ctx0" brushRef="#br0" timeOffset="4108.92">7620 7877 3216 0,'-7'-3'0'0,"3"-2"0"0,0 1 0 0,-1-2 0 0,3 1 0 0,0 0 0 0,2 0 0 0,0-3 0 0,0 1 0 0,0 2 0 0,9-5 234 0,4 3-97 0,6-1-53 15,2 1 1-15,3 3-45 0,-3 2 26 16,4 0-26-16,-1 2-11 0,3 0-29 0,-9 0 0 16,3 9 0-16,-5 2 0 0,1 5 0 15,-6 0 0-15,1 4 0 0,-4 0 0 0,-5 3 0 16,-1-2 0-16,-2 1 0 0,0-2 0 0,-4 4 0 16,-8-3 0-16,-4-2 0 0,2-2 0 15,-9 0 0-15,2-2 0 0,-4-4 0 0,8-1 0 0,-7-3 0 16,1 1 0-16,3-2 0 0,-1-1 0 0,4-3 0 15,2 0 0-15,5-1 0 0,0 1 0 0,4-2 0 16,4 0 0-16,0 0-288 0,2 0-177 0,0 0 213 16,2 0-784-16,19 0 503 0,6-3 246 0,8-14 124 15</inkml:trace>
  <inkml:trace contextRef="#ctx0" brushRef="#br0" timeOffset="4297.92">8075 7793 3579 0,'7'-9'0'0,"-1"3"0"0,-6 3 0 16,0-1 0-16,0 2 0 0,0 1 0 0,-10-2 0 0,-1 3 0 0,2 0 0 0,-4 4 0 0,-2 11 284 0,0 8-216 0,0 5-68 0,1 4 0 15,3 2 0-15,2 11 0 0,6-12 0 16,3 7 0-16,0-1 0 0,2-1 0 0,10-2 0 16,6-3 0-16,2 0 0 0,5-6 0 0,1-3 0 0,2-2 0 15,2-4 0-15,2-3 0 0,0-1 0 0,1-5-629 16,1-1 133-16,2-5 228 0</inkml:trace>
  <inkml:trace contextRef="#ctx0" brushRef="#br0" timeOffset="5077.39">3312 3507 2741 0,'-8'-3'0'15,"2"1"0"-15,4 1 0 0,-3-2 0 0,3 3 0 0,2 0 0 0,0 0 0 0,0 0 0 0,0 0 0 0,0 0 4 0,0 0 163 0,7 3 66 0,5 3-96 0,6 4-37 16,2 4-11-16,0-3 37 0,3 3-43 0,-3-3-1 16,-3 0-43-16,4 3-16 0,-5-3-9 0,2 3 24 15,-6-1 1-15,2 0-153 0,-3-2 76 0,-2 1 48 16,-4-3-416-16,0 0 215 0,-3 0 62 0,3-3 69 15,-5 2-544-15,2-4 273 0,-2-2 151 0,0-1-406 16,0-1 273-16,2 0 138 0</inkml:trace>
  <inkml:trace contextRef="#ctx0" brushRef="#br0" timeOffset="5443.85">3771 3227 3093 0,'8'-3'0'0,"-7"2"0"0,1-1 0 0,0 0 0 0,-2 0 0 0,0 1 0 0,0-2 0 16,0 3 0-16,0 0 0 0,0 0 0 0,0 0 234 0,0 0-102 0,0 0-47 0,0 0 35 0,-4 4-40 15,-5 9 0-15,-1 6-32 0,-4 7 11 16,-7 6-59-16,-4 4 0 0,-2 5 0 0,-8 12 0 16,2-6 0-16,-11 17 0 0,0-5 0 0,2 6 0 15,-3-2 0-15,5-3 0 0,8-10 0 0,-1 3 0 16,0-3 0-16,8-4 0 0,1-3 0 0,7-7 0 15,3-4 0-15,2-2 0 0,3-7 0 0,1-2 0 16,2-7 0-16,2-2 0 0,3-3 0 16,-1-4 0-16,2 0 0 0,0-4 0 0,0 2 0 0,0-3-36 15,0 0 72-15,0 0-36 16,0 0 0-16,0 0 0 0,0 0 0 0,0 0 0 16,0 0 0-16,0 0 0 0,0 0 0 0,0 0 0 15,0 0 0-15,0 0 0 0,0 0 0 0,0 0 0 16,0 0-107-16,0 0-216 0,0 0 149 0,0 0-277 15,0 0 197-15,0 0 112 0,0 0 52 0,0 0-782 0</inkml:trace>
  <inkml:trace contextRef="#ctx0" brushRef="#br0" timeOffset="14572.58">6858 3830 1688 0,'0'0'0'0,"0"0"0"0,0 0 0 0,0 0 0 0,0 0 0 0,0 0 0 0,0 0 0 0,0 0 0 0,0 0 0 0,0 0 0 0,0 0 77 0,0 0 1 15,0 0 36-15,0 0-26 16,0 0-10-16,0 0-37 0,0 1 51 0,0 3 0 0,0 1-51 16,0 1 11-16,0 2 26 0,0 1 1 15,-1 3-38-15,1-3 11 0,-2 2-11 0,2 0 11 16,-2 4-11-16,0-1-14 0,-1-1 15 0,3 1-1 15,-4 3 30-15,4-2-19 0,0 3-11 0,0-3 1 16,-3 1 4-16,3 1-5 0,0-2 1 0,0 2-19 16,0-2 18-16,0 0 0 0,0 0 1 0,0 1 18 15,0-2-9-15,0 1-9 0,0 1-1 16,0-1-1-16,0 0 1 0,0-1 1 0,0 3-32 0,0-2 28 16,0 2 1-16,0-1-1 0,0 2-41 0,0-1-2 15,0-2 50-15,0 2-14 0,0 0-38 0,0-2 18 16,0 0-11-16,-2 0 0 0,2-4 0 0,0 3 0 15,0 0 0-15,0-1 0 16,-2-2 0-16,2 2 0 0,-2-1 0 0,1 1 0 16,1 0 0-16,-2 0 0 0,2 3 0 0,-2-4 0 15,0 3 0-15,2-2 0 0,-1 3 0 0,-2-2 0 16,3 0 0-16,-1 2 0 0,1-6 0 16,-2 5 0-16,-1-2 0 0,3-1 0 0,-2-1 0 0,0 2 0 15,2-2 0-15,0 0 0 0,-3 0 0 0,1 3 0 16,-2-3 0-16,3 1 0 0,-1-1 0 0,-2 2 0 15,3 0 0-15,-3 0 0 16,-1 0 0-16,3 3 0 0,-2-4 0 16,3 2 0-16,-1-1 0 0,-2 0 0 0,1 0 0 0,1 0 0 15,-1-1 0-15,0 3 0 0,1-2 0 0,-2-1 0 16,-2 2 0-16,3-1 0 0,-1-2 0 0,0 4 0 16,0-1 0-16,-1-2 0 0,-3 4 0 0,3-1 0 15,0 0 0-15,1-1 0 0,-4 0 0 0,5 1 0 16,-4 0 0-16,2-2 0 0,-1 2 0 0,1 0 0 15,1-2 0-15,-2 1 0 16,1-1 0-16,-1 0 0 0,0 0 0 0,1 2 0 16,0-2 0-16,-3 0 0 0,2 2 0 0,0-2 0 15,-1 1 0-15,-1 1 0 0,1-2 0 0,1 0 0 16,-1 0 0-16,1 0 0 0,0-3 0 0,0 3 0 16,-1 0 0-16,2-3 0 0,-2 1 0 0,2-2 0 15,-1 1 0-15,1 2 0 0,-1-3 0 0,1 4 0 16,0-5 0-16,-2 4 0 15,2-1 0-15,-3 0 0 0,3 1 0 0,0 0 0 16,-4 0 0-16,4-1 0 0,-2 2 0 0,2-1 0 16,-3-1 0-16,1 2 0 0,0-1 0 0,2-1 0 15,-1-1 0-15,0 2 0 0,0-3 0 16,1 1 0-16,0 0 0 0,1-3 0 0,-2 4 0 0,0-2 0 16,0 0 0-16,1-1 0 0,-1 4 0 0,1-3 0 15,0 0 0-15,-4 3 0 0,4-2 0 0,-1-2 0 16,-1 2 0-16,3 0 0 0,-4 1 0 15,2-2 0-15,1 0 0 0,-4-1 0 16,3 1 0-16,-1 0 0 0,-1 1 0 16,3 0 0-16,-5-3 0 0,2 2 0 0,-1 1 0 0,2 1 0 15,-2-2 0-15,-1 0 0 0,-1 3 0 0,3-3 0 16,0 3 0-16,-2-3 0 0,0 2 0 0,0-1 0 16,1-1 0-16,1 0 0 0,-3 1 0 0,4-3 0 15,-3 2 0-15,-1 0 0 0,2 0 0 0,0 0 0 16,1-1 0-16,-3-1 0 0,0 3 0 0,-1-1 0 15,3 0 0-15,-4 0 0 16,1 1 0-16,-1 1 0 0,2-1 0 0,-2 0 0 16,0-2 0-16,0 2 0 0,1-1 0 0,-3 0 0 15,4 3 0-15,-2-3 0 0,1 0 0 0,0 1 0 16,0 0 0-16,1-2 0 0,2 2 0 0,-2-2 0 16,-1 1 0-16,1-1 0 0,-1 1 0 0,1-1 0 15,0-1 0-15,-1 2 0 0,2-1 0 0,0-1 0 16,-5 1 0-16,5 1 0 0,-5-1 0 15,2-1 0-15,3 3 0 16,-4-2 0-16,1-1 0 0,0 2 0 0,1-1 0 0,-1-1 0 16,0 3 0-16,0-3 0 0,1 1 0 0,2-1 0 15,-4 1 0-15,3-1 0 0,0 1 0 0,-1-3 0 16,1 0 0-16,1 4 0 0,-3-4 0 0,4 1 0 16,-2-3 0-16,-1 3 0 0,4-2 0 0,-5 1 0 15,3-1 0-15,-2 1 0 0,-1 1 0 0,1 0 0 16,0 0 0-16,-4 0 0 0,2 1 0 15,1-1 0-15,-2 1 0 0,2-2 0 0,1 1 0 16,-3 2 0-16,2-2 0 0,2-1 0 16,-3 1 0-16,4 0 0 0,-2-1 0 0,-1 0 0 15,2 1 0-15,-1-2 0 0,0 2 0 0,0-1 0 16,1 1 0-16,-2-1 0 0,-1 2 0 0,2-1 0 0,2-2 0 16,-5 2 0-16,0 0 0 0,3-1 0 15,-1 1 0-15,-2 0 0 0,2-1 0 0,0 2 0 16,1-2 0-16,-2-2 0 0,1 3 0 15,0 0 0-15,0-3 0 0,-1 4 0 16,1-2 0-16,-2-2 0 0,3 4 0 0,-1-4 0 16,-2 2 0-16,0-1 0 0,3 2 0 0,-2-3 0 15,0 4 0-15,1-2 0 0,-1-2 0 16,1 3 0-16,1-4 0 0,0 4 0 0,-2-2 0 0,4-1 0 16,0-2 0-16,-2 4 0 0,4-3 0 0,-4 1 0 15,0 0 0-15,6-1 0 0,-6 1 0 16,2-1 0-16,0-1 0 0,-2 3 0 0,1-1 0 15,-1 0 0-15,2-2 0 0,-3 3 0 16,3-2 0-16,-3 3 0 0,-1-1 0 0,0-1 0 16,2 1 0-16,-1 0 0 0,-1-1 0 0,2 3 0 15,-2-2 0-15,0-1 0 0,2 3 0 16,-5-2 0-16,4 0 0 0,0-1 0 0,1 1 0 16,-4 0 0-16,4-1 0 0,-3 4 0 0,2-4 0 15,-2 1 0-15,3 1 0 0,-2-1 0 0,0 0 0 16,0 1 0-16,-2-1 0 0,2 3 0 0,-2-3 0 15,2 2 0-15,-2-2 0 0,2 2 0 0,-2-1 0 16,2-1 0-16,0 2 0 16,0-4 0-16,1 4 0 0,3-3 0 0,-2 1 0 15,-1-2 0-15,3 1 0 0,-2-1 0 0,2 0 0 16,0-2 0-16,0 1 0 0,-3-1 0 0,1 2 0 16,1-2 0-16,-1 3 0 0,0-3 0 0,-1 1 0 15,-1-1 0-15,1 2 0 0,2-2 0 0,-2 3 0 16,4-2 0-16,-3 2 0 0,4-3 0 0,0 1 0 15,-2 1 0-15,4 0 0 16,-2-2 0-16,2 1 0 0,1 1 0 0,0 1 0 16,-1-2 0-16,3 1 0 0,0 0 0 0,-2-2 0 0,2 2 0 15,3-1 0-15,-5-1 0 0,3 2 0 16,2-2 0-16,0 0 0 0,-2 0 0 0,2 0 0 16,0 0 0-16,0 0 0 0,0 0 0 0,0 0 0 15,0 0 0-15,0 0 0 0,0 0 0 0,0 0 0 16,0 0 0-16,0 0 0 0,0 0 0 0,0 2 0 15,0-2-106-15,0 6-545 16,0 4 295-16,2 8 163 0</inkml:trace>
  <inkml:trace contextRef="#ctx0" brushRef="#br0" timeOffset="16931.77">3741 7245 875 0,'0'0'0'0,"-2"0"0"0,1 0 0 15,-1 0 0-15,0 0 0 0,2 0 0 0,-2 0 0 0,1 0 0 0,1 0 0 0,-2 0 0 0,2 0 74 0,0-2-33 0,-2 0-1 0,2 0 11 16,0 2 27-16,-1 0 0 0,1-1-37 0,0 1 65 0,0 0-33 0,0 0 11 15,0 0-44-15,0 0 81 16,0 0-40-16,0 0-1 0,0 0-39 0,0 0 62 16,0 0-36-16,0 0 0 0,0 0-26 0,0 0 92 15,0 0-46-15,0 0 10 0,0 0 25 0,0 0-40 16,0 0-1-16,0 0-40 0,0-3 50 0,0 3-14 16,0 0-11-16,0 0-1 0,0-1-24 0,0 1-1 15,0 0 1-15,0-1 4 0,1 1-5 0,1 0 1 16,0-3-1-16,-1 3 13 15,1-2-12-15,0 2 10 0,1-2 29 0,-1 0 0 16,1 2-40-16,2-2 30 0,-3 1 0 0,2-2-36 16,0 2-34-16,1-1 0 0,-1 0 0 0,2-2 0 0,0 1 0 15,-1-1 0-15,2 0 0 0,-1 1 0 16,0-3 0-16,0 2 0 0,1-2 0 0,-2 1 0 16,4-1 0-16,-1 0 0 0,-3 0 0 0,2-1 0 15,1-1 0-15,0 0 0 0,-1 0 0 0,3 0 0 16,-3 1 0-16,2-1 0 0,-2 1 0 15,2-3 0-15,1 1 0 0,-1 0 0 16,1-1 0-16,1 4 0 0,0-7 0 0,-2 4 0 16,1 0 0-16,1-1 0 0,-1 0 0 0,0 0 0 15,2 0 0-15,-1-2 0 0,3 4 0 0,-3-1 0 16,3-1 0-16,1 1 0 0,-3-1 0 0,4-1 0 16,-2 1 0-16,3 0 0 0,-1 2 0 0,-2-2 0 0,3 1 0 15,-2-2 0-15,2 1 0 0,0 0 0 16,1-2 0-16,-1 0 0 15,-1 1 0-15,3-2 0 0,-1 0 0 0,2 0 0 16,0-3 0-16,1 2 0 0,-3 1 0 0,6-4 0 16,-2 2 0-16,1-2 0 0,-4 2 0 0,2-2 0 15,-1 2 0-15,2-5 0 0,-2 6 0 0,1-2 0 16,-2-2 0-16,-1 1 0 0,-3 2 0 0,7-1 0 16,-4-2 0-16,2 2 0 0,0 0 0 0,0 0 0 15,-2 1 0-15,7-2 0 0,-3 0 0 16,-3-1 0-16,2 4 0 0,0-3 0 15,-3 4 0-15,5-4 0 0,-4 2 0 0,3-2 0 0,0 2 0 16,-2-1 0-16,-2 2 0 0,7-3 0 16,-3 0 0-16,-3 0 0 0,2 2 0 0,0-4 0 15,0 5 0-15,2-5 0 0,-2 1 0 0,1 2 0 16,-3-3 0-16,2 4 0 0,-1-2 0 0,3-2 0 0,-1 3 0 16,0-1 0-16,-2-1 0 0,5 0 0 0,-6 3 0 15,5-4 0-15,-2 0 0 16,3 0 0-16,-2 2 0 0,1-1 0 0,-1 1 0 15,1-2 0-15,-2 1 0 0,3 0 0 0,-1 0 0 0,0-1 0 16,1-2 0-16,0 2 0 16,2 1 0-16,-2-3 0 0,-3 2 0 0,1 0 0 0,2 2 0 15,-3-1 0-15,0-1 0 0,3 2 0 0,1-1 0 16,-3-2 0-16,4 2 0 0,-2-1 0 0,2 0 0 16,-1-2 0-16,1 2 0 0,-1-1 0 15,1-1 0-15,-3 1 0 0,1-1 0 0,3 1 0 16,-5-1 0-16,2 2 0 0,0-2 0 0,0 3 0 15,0-1 0-15,-1 0 0 0,3 0 0 16,-3 2 0-16,0-1 0 0,1 1 0 0,1-2 0 16,0 0 0-16,1 2 0 0,3-4 0 0,-2 3 0 15,1 0 0-15,1-4 0 0,-3 4 0 0,1-1 0 16,2-2 0-16,-2 1 0 0,1-1 0 0,-1 0 0 16,-2 2 0-16,-1 1 0 15,-5 2 0-15,6-3 0 0,-5 2 0 0,0 3 0 0,0-1 0 16,-2 0 0-16,-3 2 0 0,3-2 0 15,0 0 0-15,-2 0 0 0,2 0 0 16,-1 1 0-16,1-1 0 0,3-1 0 0,-5 0 0 0,4 2 0 16,0-2 0-16,-1 3 0 0,-2 0 0 15,6-5 0-15,-2 4 0 0,0-1 0 0,0 2 0 0,-2-3 0 16,-1 4 0-16,4-3 0 0,-3-1 0 0,-1 5 0 16,1-4 0-16,-3 3 0 15,3 0 0-15,-1-1 0 0,2-2 0 0,-1 0 0 0,1 0 0 16,1-2 0-16,-2 4 0 0,3-4 0 15,-3 2 0-15,2 1 0 0,0-1 0 0,0 1 0 16,-1 2 0-16,4-2 0 0,-3-1 0 0,0 4 0 16,-1-3 0-16,-2 3 0 0,1-3 0 0,-1 2 0 15,1 0 0-15,-2 1 0 0,-1-1 0 0,0 3 0 16,0-3 0-16,-1 3 0 0,2-1 0 0,1 0 0 16,-3-1 0-16,3 1 0 0,-2 1 0 0,0-1 0 15,1 1 0-15,0 0 0 16,-4 2 0-16,2-3 0 0,-4 4 0 0,2-1 0 15,-3 1 0-15,-2 0 0 0,1 2 0 0,-1-2 0 16,-2 1 0-16,2 1 0 0,-2 1 0 0,-2-1 0 16,1 2 0-16,0-2 0 0,-3 3 0 0,2-3 0 15,-4 2 0-15,3 0 0 0,-2 1 0 0,1-2 0 16,-2 3 0-16,0 0 0 0,-1-2 0 16,0 2 0-16,0 0 0 0,0 0 0 0,0 0 0 0,0 0 0 15,0 0 0-15,0 0 0 0,0 0 0 0,0 0 0 16,0 0 0-16,-11 6 0 15,-22 25 0-15</inkml:trace>
  <inkml:trace contextRef="#ctx0" brushRef="#br0" timeOffset="20904.25">1267 4679 482 0,'-3'0'0'0,"-2"0"0"0,1 0 0 0,-1 0-201 0,-1-3 105 0,1 1 53 0,0 0 8 0,0 0-1 0,0 1 42 0</inkml:trace>
  <inkml:trace contextRef="#ctx0" brushRef="#br0" timeOffset="23184.51">8715 3635 2096 0,'0'0'0'0,"0"0"0"0,0 0 0 0,0 0 0 0,0 0 0 0,0 0 0 15,10 3 0-15,0 5 0 0,1 4 0 0,3-1 0 0,2 4 72 0,-2-3 112 0,3 3-71 0,1-1-23 0,-2 0-12 0,0 1-45 16,-4 0 10-16,3 0 1 0,-1-3-44 0,-5 4 10 16,1-1 34-16,-3 0-287 15,0-2 144-15,-3 2 71 0,-2-1 36 0,0-5-525 16,-1 3 257-16,-1-6 71 0,3-1 82 0,-2-4-355 0,4-1 209 15,4-1 94-15</inkml:trace>
  <inkml:trace contextRef="#ctx0" brushRef="#br0" timeOffset="23400.62">9160 3471 2977 0,'3'-5'0'0,"-1"5"0"0,-2 0 0 0,0 0 0 0,0 0 0 0,-2 8 0 15,-8 7 0-15,1 3 0 0,-1 7 0 0,-3 4 0 0,0 2 185 0,-4 11-71 0,1-3-35 0,-3 6 227 0,-3 1-136 0,4 2-70 16,-1 3-100-16,1 2 0 0,0-1 0 16,1 1 0-16,1-1 0 0,2-3 0 0,1-2 0 0,1-11 0 15,0 1-241-15,3-5 91 0,1-10 96 16,3 1 3-16,3-10-241 0,-1-3 74 16,3-4 94-16,0-6-483 0,0 0 281 0,10-8 139 0,10-18 70 15,5-9-371-15</inkml:trace>
  <inkml:trace contextRef="#ctx0" brushRef="#br0" timeOffset="23556.07">9218 3709 2902 0,'7'-4'0'0,"2"2"0"0,-4 0 0 0,-1 0 0 0,2 2 0 0,-1 0 0 0,3 0 0 0,1 0 0 0,2 0 0 0,3 0 0 0,1 0 419 0,0 0-194 16,0 0-90-16,4 0-359 0,0 0 133 15,-1 0 67-15,4 4 45 0,-7 2-334 16,3 1 178-16,-4 1 88 0,0 2 46 0,-7 1-838 15,-3 2 311-15</inkml:trace>
  <inkml:trace contextRef="#ctx0" brushRef="#br0" timeOffset="23700.35">9280 3935 2614 0,'-10'3'0'0,"2"5"0"0,3-6 0 0,0 0 0 0,3-2 0 0,2 0 0 0,0 0 0 0,0 0 0 16,2 0 0-16,8 0 0 0,7 0 226 0,2 0-91 0,0-2-273 0,3-3 91 0,-1 3 45 0,2-1 10 15,-2 0-607-15,0 0 321 0,-1 2 160 0,-2-3 81 16,3 2-418-16</inkml:trace>
  <inkml:trace contextRef="#ctx0" brushRef="#br0" timeOffset="23909.38">9620 3795 2237 0,'5'-6'-1'0,"-1"1"0"0,1 1 1 0,1 0 0 0,3 1-1 0,3-1 1 0,1 2 0 0,4 1 0 0,-1 1 0 0,3 0 0 0,-1 3 165 0,1 8-50 0,1 5 338 15,-8 4-205-15,1 3-103 0,-4-1 138 16,-4 4-120-16,-3-6-50 0,-2 11-101 0,0-5-12 16,-6 2 0-16,-8-3 0 0,0 0 0 0,-3-7 0 15,-3 4 0-15,-1-6 0 0,1-5 0 16,2-2 0-16,-1-2 0 0,6-2 0 0,0-5-49 16,4 0-211-16,1 0 134 0,8-2-638 15,0-12 359-15,6-7 170 0,18-8 100 0,6-3-594 0</inkml:trace>
  <inkml:trace contextRef="#ctx0" brushRef="#br0" timeOffset="24067.12">10041 3692 3259 0,'10'-4'0'0,"-4"3"0"0,-2 1 0 0,-4 0 0 0,0 0 0 0,-12 9 0 0,-5 6 0 0,0 3 0 0,2 3 0 0,-2 3 0 0,3 1 672 0,0 3-672 16,7-1 0-16,3 1 0 0,4 2 0 0,0 1 0 15,2 2 0-15,12-2 0 0,7-1 0 16,8 5 0-16,1-8 0 0,3-4 0 0,-1-4 0 15,9 2 0-15,-1-4-992 0,-2-3 385 0</inkml:trace>
  <inkml:trace contextRef="#ctx0" brushRef="#br0" timeOffset="24595.96">6084 3153 2542 0,'-4'0'0'0,"2"0"0"0,2 0 0 0,0 0 0 0,0 0 0 0,0 2 0 0,0 7 0 0,2 4 0 0,7 4 0 0,1 1 0 0,-1-2 189 0,7 6-74 15,-4-3-27-15,2 5-6 0,-1-3 0 0,3 2-40 16,-4 0-1-16,0-1-137 0,-1-4 78 0,-2 6 25 15,-1-3-370-15,0 0 202 0,-3-3 102 0,-3-4-501 16,0-1 231-16,-1-5 158 0,1-2 5 0,-2-4-256 16,0-2 191-16,2 0 84 0</inkml:trace>
  <inkml:trace contextRef="#ctx0" brushRef="#br0" timeOffset="24805.7">6392 3048 2164 0,'2'-2'0'0,"-2"1"0"0,0 1 0 0,0 0 0 0,0 1 0 0,0 12 0 0,-8 4 0 0,3 3 0 0,-6 8 0 0,2 5 0 0,-6 8 535 0,-1 3-247 16,-1 1-123-16,0 2 179 0,2-1-156 15,-2 4-74-15,4-2-36 0,1-1-78 0,0-3 41 0,2-4-27 16,0 7-14-16,1-11-195 16,2 0 79-16,0-2 79 0,2-7-211 0,0-5 155 15,1-2 62-15,2-9-36 0,2-2-629 0,0-3 313 16,0-4 170-16,0-2-401 0,8-8 291 0</inkml:trace>
  <inkml:trace contextRef="#ctx0" brushRef="#br0" timeOffset="24960.89">6414 3367 2932 0,'2'-3'0'0,"0"1"0"0,0 0 0 0,2 2 0 0,-4-2 0 0,5 0 0 0,3 1 0 0,6-2 0 0,0 1 0 0,3 1 0 16,2-2 166-16,2 2-62 0,2-1-18 0,3 0-44 0,-1 2-1 15,-5 0-223-15,0 0 112 0,-1 0 55 0,-2 4 39 16,-4 3-691-16,-2 3 354 0,-5 2 177 0,-6 3-763 16</inkml:trace>
  <inkml:trace contextRef="#ctx0" brushRef="#br0" timeOffset="25109.32">6536 3562 2460 0,'-17'6'0'0,"4"2"0"0,1-3 0 0,3-1 0 0,0-2 0 0,4-1 0 0,1-1 0 16,4 0 0-16,0 0 0 0,0 0 0 0,0 0 297 0,2 0-127 0,10 0-54 0,4 0 2 0,2 0-39 0,0 0 1 0,5 0-468 0,-2 0 215 16,0 0 118-16,0 0 43 0,0 0-314 0,0-1 184 15,-3-2 91-15,-3-4-807 0</inkml:trace>
  <inkml:trace contextRef="#ctx0" brushRef="#br0" timeOffset="25333.1">6782 3394 2282 0,'2'-9'0'0,"0"6"0"0,0 1 0 16,-2 0 0-16,4 0 0 0,-2 0 0 0,4 2 0 0,5 0 0 0,2 0 0 0,4 0 0 0,0 4 168 0,1 7-52 0,5 5 270 0,-4 0-172 15,-2 3-86-15,-2 4 82 0,-4 1-84 0,-2-4-33 0,-2 7-87 16,-6-5 36-16,1 0-1 0,-2 2 1 16,-2-3-28-16,-7-2 11 0,-6-3 13 0,0-2-38 15,-4-2 0-15,0-4 0 0,-1-2 0 0,1-3 0 16,1-1-146-16,-2-2 9 0,5 0 76 0,3 0-478 15,1-4 255-15,6-8 84 0,3-3-446 16,2-8 302-16,3-2 151 0,19-3 76 0,4-4-443 0</inkml:trace>
  <inkml:trace contextRef="#ctx0" brushRef="#br0" timeOffset="25524.95">7018 3399 2493 0,'7'-8'0'0,"0"2"0"0,0 3 0 0,-6 1 0 0,1 0 0 0,-2 2 0 0,0 0 0 0,0 0 0 0,0 0 0 0,-3 0 0 0,-7 7 365 16,0 7-162-16,1 1-81 0,-1 3 161 0,1 7-120 15,6-4-51-15,-3 8 78 0,6 1-190 16,0-3 0-16,0 1 0 0,5 1 0 0,5-7 0 16,5 4 0-16,3-5 0 0,2-2 0 0,-4-9-37 15,5 5 24-15,-1-8-597 0,-3-2 308 0,2-2 60 16,-1-3 108-16,-2 0-437 0,0 0 265 16,-2-8 122-16,-1-8-120 0,-1-4 131 15,-2-4 66-15</inkml:trace>
  <inkml:trace contextRef="#ctx0" brushRef="#br0" timeOffset="25816.05">7234 3121 2642 0,'-4'-5'0'0,"0"1"0"0,3 3 0 0,-1 1 0 16,-1 0 0-16,3 0 0 0,0 0 0 0,5-4 0 0,7 4 0 0,3 0 0 0,0 0 145 0,3 0-52 0,-1 6 149 0,-1 2-106 0,-1-1-47 0,0 4 0 15,-4 1-91-15,-2-1 0 0,0 3 54 16,-6-2-134-16,-1 3 62 0,-2 1 30 0,0-3 1 15,-2 0 2-15,-10 0 10 0,2-2 18 0,-4-2 131 16,2 0-65-16,-2-2-40 0,6-3-34 0,0-1 39 16,0 1-72-16,4-2 0 0,2-2 0 0,0 0 0 15,2 2 0-15,0-2 0 16,0 2 0-16,0 0 0 0,11 1 0 0,2 0 0 16,4-1 0-16,3 2 0 0,5-1 0 0,-2 0 0 15,2-3 0-15,-3 0 0 0,0 3 0 0,1-2 0 16,0-1 0-16,0 4 0 0,-3-2 0 0,6 2-732 15,-3 0 248-15,-2 3 211 0,4 1-752 0</inkml:trace>
  <inkml:trace contextRef="#ctx0" brushRef="#br0" timeOffset="25987.07">7920 3612 3902 0,'0'0'0'0,"0"0"0"0,0 0 0 0,0 0 0 0,0 0 0 0,0 0 0 0,0 0 0 0,0 0 0 0,0 0 0 0,0 0 0 0,0 0 29 15,3 0-1119-15,2 0 528 0</inkml:trace>
  <inkml:trace contextRef="#ctx0" brushRef="#br0" timeOffset="32252.44">4748 6441 800 0,'0'0'0'0,"0"0"0"0,0 0 0 0,0 0 0 0,0 0 0 0,0 0 0 0,0 0 0 0,0 0 0 0,0 2 0 0,0 4 0 0,0 4 55 16,0 2-17-16,0 1-1 0,0 3 1 0,0 6 30 15,0 2-29-15,0 1 1 0,0 1-1 16,-3 0-44-16,-2 3 1 0,1-7 50 0,-2 8-53 0,0-5-8 15,2-2 48-15,1-3-113 0,-1-2 52 0,3-1 26 32,-1-3-5-32,-1-2-97 0,2-4 56 0,1 0 14 0,0-3 0 0,0 0-104 15,0-5 64-15,0 1 17 0,0-1-1 0,0 0-104 16,0-1 66-16,7-15 9 0,8-9-30 0</inkml:trace>
  <inkml:trace contextRef="#ctx0" brushRef="#br0" timeOffset="32512.69">5140 6081 1282 0,'0'4'0'0,"0"0"0"16,0 1 0-16,0-2 0 0,-4 5 0 0,1 2 0 0,0 1 0 0,0 4 0 0,3 4 0 0,0 5 0 0,-2 3 68 0,2 0-54 0,-3 2 28 0,1 3 10 0,0 0-11 0,-1 2-43 15,-1 1 0-15,1 0 44 0,-2 1-1 0,0-1-81 16,-3-2 35-16,1-1 0 16,0-3 21-16,1 0-108 0,0-8 38 0,0 0 32 15,1-3-105-15,-1-5 63 0,4-1 18 0,0-3-136 16,-1-3 70-16,1-4 49 0,2 0 10 0,0-2-92 16,0 0 44-16,2-8 32 0</inkml:trace>
  <inkml:trace contextRef="#ctx0" brushRef="#br0" timeOffset="32759.02">5438 5927 1340 0,'3'0'0'0,"-1"0"0"0,-1 0 0 0,-1 0 0 16,0 1 0-16,0 13 0 0,0-1 0 0,0 3 0 0,0 6 0 0,0 2 0 0,0 2 74 0,0 2 10 0,0 1-17 0,-3 2-25 15,0 4-1-15,-3-4 1 0,2 3-46 0,1-2 11 0,-1 0 34 16,-2-2-104-16,4-2 52 16,-3-2 26-16,-1-1-215 0,2-5 111 0,1 3 55 15,-1-4-6-15,1-4-224 0,0-5 105 0,2-2 72 16,1-1-1-16,-1-4-159 0,1-3 104 0,0 0 50 16,0-9 0-16</inkml:trace>
  <inkml:trace contextRef="#ctx0" brushRef="#br0" timeOffset="33003.08">5742 5710 1355 0,'6'-5'0'0,"-2"0"0"0,-2 5 0 0,0 0 0 0,-2 0 0 0,0 0 0 0,0 9 0 0,0 5 0 0,0 8 0 0,0 4 0 0,0 5 196 15,0-1-78-15,0 6-37 0,0 0-1 0,0 0-54 16,-2 2 15-16,-1-5 1 0,0 1-41 0,1 0 0 15,-2-3 40-15,0-2-171 0,2 3 80 16,0-6 46-16,-1-5 0 0,1-1-260 16,2-1 140-16,-1-6 27 0,1-1 49 0,0-5-295 15,-2-3 153-15,2-2 64 0,0-2 42 0,0 0-150 16,3-16 101-16</inkml:trace>
  <inkml:trace contextRef="#ctx0" brushRef="#br0" timeOffset="33213.86">6074 5474 1384 0,'4'-4'0'0,"2"2"0"16,-4 2 0-16,1 0 0 0,-1 0 0 0,-1 0 0 0,-1 8 0 0,0 5 0 0,0 2 0 0,0 4 0 0,0 6 165 0,0 1-61 0,0 2-31 0,0 0 32 0,0 2-36 0,0 2-1 15,-1-2-166-15,-4 2 70 0,3 2 35 0,-6-2-95 16,5 0 60-16,-3-2 34 0,2-4 1 15,3-6-301-15,-3 1 158 0,2-7 35 0,0-4 53 16,2-2-309-16,0-4 160 0,0-3 71 16,0-1 42-16,0-5-114 0</inkml:trace>
  <inkml:trace contextRef="#ctx0" brushRef="#br0" timeOffset="33398.51">6346 5282 1285 0,'5'-1'0'0,"-4"1"0"0,3 0 0 0,-2 0 0 0,-2 12 0 0,0 4 0 0,0 6 0 0,0-1 0 0,0 9 0 0,-2 0 0 15,-2 4 181-15,-1 2-70 0,-2 0-35 0,1-1-174 0,0 3 65 16,2 1 37-16,-3 4 0 0,1-3-342 0,1-6 180 16,1 3 95-16,1-1-366 0,-4-9 205 0</inkml:trace>
  <inkml:trace contextRef="#ctx0" brushRef="#br0" timeOffset="33613.85">6724 4956 1884 0,'0'0'0'0,"0"0"0"0,0 0 0 0,0 0 0 0,0 1 0 0,0 2 0 0,0 0 0 0,0 1 0 0,0 3 0 0,0 1 0 0,0 5 63 16,0 2-22-16,0 4 0 0,0 4 0 15,0 1-289-15,0 4 144 0,-2 2 83 0,-1 4-555 0</inkml:trace>
  <inkml:trace contextRef="#ctx0" brushRef="#br0" timeOffset="33770.31">6717 5511 1842 0,'0'12'0'0,"0"-1"0"0,0 1 0 0,0-3 0 0,0-2 0 0,0 1 0 0,-2 1 0 0,2-2 0 0,-1 6 0 0,1-1 0 0,0 3 91 0,0 4-161 0,0 1 66 0,0 3 18 16,0 5-1-16,0 4-576 0</inkml:trace>
  <inkml:trace contextRef="#ctx0" brushRef="#br0" timeOffset="33904.03">6676 6160 1439 0,'0'11'0'0,"0"0"0"0,0-1 0 0,-2-3 0 0,0 1-3 0,-1-1 1 0,0 0-1 0,3 1 1 0,0 1 0 0,0 3 0 0,0 1-73 0,0 3 57 0,0 2 29 0,0 2-293 15</inkml:trace>
  <inkml:trace contextRef="#ctx0" brushRef="#br0" timeOffset="34030.25">6659 6606 1303 0,'0'10'-1'0,"0"-1"0"0,0-1-1 0,0-1 1 0,0 0 0 0,0 3 0 0,0 0 0 0,0-1 0 0,0 3 0 0,0 2 0 0,0 1 70 0,0 4 0 0,2 4-375 15,-1 1 163-15,1-3 87 0</inkml:trace>
  <inkml:trace contextRef="#ctx0" brushRef="#br0" timeOffset="34154.15">6669 7089 1176 0,'0'10'-1'0,"0"-3"-1"0,0-2 1 0,0 1 0 0,0 1 0 0,0-2 0 0,0-1 0 0,0 3 0 0,0 0 0 0,0 2 1 0,0 2-83 0,0 1 61 0,0 2 41 15</inkml:trace>
  <inkml:trace contextRef="#ctx0" brushRef="#br0" timeOffset="34281.05">6664 7467 1843 0,'2'8'0'0,"-2"-5"0"0,0 1 0 0,0-4 0 0,0 0 0 15,0 0 0-15,0 0 0 0,0 0 0 0,0 0-1 0,0 0-1 0,0 0-332 0,0 0 182 0</inkml:trace>
  <inkml:trace contextRef="#ctx0" brushRef="#br0" timeOffset="35499.44">6670 7368 1476 0,'0'0'0'0,"0"0"0"0,0 3 0 0,0-3 0 0,0 0 0 0,0 0 0 0,0 0 0 0,0 0 0 0,0 0 0 0,0 0 0 0,0 0 74 0,0 0-38 16,0 1 4-16,0 6 0 0</inkml:trace>
  <inkml:trace contextRef="#ctx0" brushRef="#br0" timeOffset="38003.31">6687 7672 953 0,'0'0'0'0,"0"-2"0"0,0 0 0 0,0-2 0 0,0 0 0 0,0 2 0 0,0-2 0 0,0 2 0 0,0-3 0 0,0 3 0 0,0 0 73 0,0 0-22 16,0 0 41-16,0 1-26 0,0 1 0 0,0 0 145 16,0 0-85-16,0 0-32 0,0 0 187 15,0 0-120-15,0 0-60 0,0 0-30 0,0 0 193 16,0 0-102-16,0 0-66 0,0 0-27 0,0 0 10 16,0 3 0-16,0 5-39 0,2 3 11 0,0 3 217 15,-1-2-114-15,1 5-56 0,-2 0 96 16,2 5-163-16,1-1-31 0,0 6 0 15,-3-1 0-15,0 0 0 0,2 3 0 0,-2 1 0 0,0 1 0 16,0 1 0-16,0 0 0 0,0-2 0 16,0 1 0-16,0-3 0 0,0 2 0 0,0-2 0 15,2-6 0-15,-2 1 0 0,0-3 0 16,3-3 0-16,-3-3 0 0,0-3 0 0,0-2 0 0,0-3 0 16,0 0 0-16,0-5 0 0,0 1 0 0,0-2 0 15,0 0 0-15,0 0 0 0,0 0 0 0,0 0 0 16,0 0 0-16,0 0 0 15,0 0 0-15,0 0 0 0,0 0 0 0,0 0 0 16,0 0 0-16,0 0 0 0,0 0 0 0,0 0 0 16,0 0 0-16,0 0 0 0,0 0 0 0,0 0 0 15,0 0 0-15,0 0 0 0,0 0-232 0,0 3-34 16,0 19 118-16</inkml:trace>
  <inkml:trace contextRef="#ctx0" brushRef="#br0" timeOffset="38898.68">3919 4589 2324 0,'0'0'0'0,"0"0"0"0,2 0 0 0,9 0 0 0,1 0 0 0,0 0 0 0,1-2 0 0,2 0 0 0,-2 2 0 0,2 0 0 0,0 0 9 16,-2 0 0-16,4 0 34 16,-4 0 1-16,7 8-386 0,-1 4 180 0,2 1 92 0,2 0 47 0,2 0-674 15</inkml:trace>
  <inkml:trace contextRef="#ctx0" brushRef="#br0" timeOffset="39049.75">4636 4669 1919 0,'4'3'0'0,"1"-1"0"0,2-2 0 0,-5 0 0 0,4 0 0 0,-1 0 0 0,5 0 0 0,0 0 0 16,3 0 0-16,4 0 0 0,3 0 88 0,2 0-245 0,8 2 94 0,1 1 54 0,9-2-618 0</inkml:trace>
  <inkml:trace contextRef="#ctx0" brushRef="#br0" timeOffset="39197.61">5541 4707 1920 0,'4'3'0'0,"3"-2"0"0,3 2 0 0,-1-3 0 0,0 0 0 0,3 0 0 0,-1 0 0 0,2 0 0 0,4 0 0 0,2 0 0 0,7 0 78 0,4 0 10 15,4 0-314-15,8-3 135 0,-1 2 68 0,5-5 33 0</inkml:trace>
  <inkml:trace contextRef="#ctx0" brushRef="#br0" timeOffset="39344.92">6412 4687 1778 0,'12'6'-2'0,"-2"-2"-1"0,-1-1 0 0,-1-1 0 0,1-2 0 0,0 0 0 0,3 0 1 0,-1 0 1 0,3 0 0 0,2 0 0 0,0 0 5 0,5 0 0 16,0 0 39-16,1-3 10 0,0-1-191 0,0-2 90 16,-2 1 45-16,-1 0-548 0</inkml:trace>
  <inkml:trace contextRef="#ctx0" brushRef="#br0" timeOffset="40185.39">3271 4537 1218 0,'-3'-5'0'0,"-2"-2"0"0,1 0 0 0,1-1 0 0,1 0 0 0,0 3 0 0,-2-4 0 0,2 2 0 0,2 1 0 0,-2-2 0 0,2 5 223 0,0-3-93 0,0 2-42 0,-1 2 54 16,1-1-47-16,0 1-1 0,0 2-34 0,0 0 30 0,0 0 1 15,0 0-43-15,0 0-1 0,0 0-47 16,0 11 11-16,0 4 36 0,1 9 1 16,1-2 53-16,-2 9 0 0,0 3-53 0,0 1 118 0,0 9-65 15,0-3-1-15,0 1 47 16,0-2-49-16,2 0-1 0,1-6-38 0,-2 4 29 15,3-4-40-15,-1-3-1 0,4-2 1 0,-5-7 4 16,3 2 7-16,-2-5-11 0,0-2-1 0,2-4-3 16,-3-1-44-16,1-6 0 0,-3 0 0 0,2-3 0 15,-2 1 0-15,2-2 0 0,-2-2 0 0,0 0 0 16,0 0 0-16,0 0 0 16,0 0 0-16,0 0 0 0,0 0 0 0,0 0 0 0,0 0 0 0,0 0 0 15,0 0 0-15,0 0 0 16,0 0 0-16,0 0 0 0,0 1-167 0,3 3-352 15,-1 3 242-15,1 5-754 0</inkml:trace>
  <inkml:trace contextRef="#ctx0" brushRef="#br0" timeOffset="65455.88">13375 3985 2083 0,'-2'-1'0'0,"2"-2"0"0,0 1 0 0,-2 0 0 0,1 2 0 0,1 0 0 0,0 0 0 0,0-1 0 0,0 1 0 0,0 0 0 0,0 0 211 0,0 0-90 0,0 0-42 16,0 0 1-16,0 0-103 0,0 0 31 0,0 0 10 15,1 0 21-15,1 5 33 0,4 5 1 0,-2-1-34 16,0 3 86-16,-2 3-34 0,1 1-9 0,1 7 38 15,-2 3-40-15,0-1 0 0,0 3-41 16,-1 3 93-16,1 4-51 0,-2 2 0 0,0-1-42 16,0 1 118-16,0-1-133 0,0-1-24 0,0-1 0 15,2 0 0-15,-2-4 0 0,2-1 0 16,-2-1 0-16,2-6 0 0,-2 0 0 0,0 0 0 16,0-4 0-16,0-1 0 0,0-6 0 15,0 0 0-15,0-2-21 0,0-4-17 0,0-4-20 16,0 1-205-16,0-2 103 0,0 0 60 0,0 0-289 15,-2 0 175-15,0-2 87 0,2-7-526 16,0-8 307-16,0-4 143 0,0-8 87 0</inkml:trace>
  <inkml:trace contextRef="#ctx0" brushRef="#br0" timeOffset="65832.19">13658 4012 2366 0,'0'0'0'0,"0"0"0"0,0 0 0 0,-1 0 0 0,-1 0 0 0,0 0 0 0,0 0 0 0,2 4 0 0,0 4 0 0,0 2 0 0,2 2 87 0,2 0 34 0,6 2-40 0,1-4-1 16,1 1-31-16,-2-1-69 0,3-2 30 16,1-2-1-16,-1-1 30 0,0-3-32 0,-2-2 10 15,2 0 22-15,-3 0-27 0,-1 0 27 16,0 0 0-16,1-6 29 0,-4-1-9 0,1-5-41 0,-2 0 12 15,-1-2 47-15,0-1-5 0,-1 0-39 0,-2-1 16 16,-1-4-75-16,0 4 30 0,0-1 10 0,0 0-30 16,-1 2 25-16,-6 2 11 0,-2 1 6 0,0 2-86 15,-1 3 33-15,-3 3 1 0,0 1 5 16,-2 1 28-16,-1 2-14 16,0 0 16-16,-1 4-54 0,2 6 0 0,1 1 41 0,0 0 5 15,5 3-32-15,-1-2 1 0,2 1 27 0,5-2 1 16,1-1-60-16,0 1 26 0,2-2-4 0,0 2-63 15,0-1 38-15,0 1 24 0,2-1-26 0,2-1-321 16,3 2 179-16,3-1 85 0,-1 1-468 0</inkml:trace>
  <inkml:trace contextRef="#ctx0" brushRef="#br0" timeOffset="80169.75">14553 3835 2318 0,'0'0'0'0,"-2"0"0"15,2 0 0-15,0 0 0 0,0 0 0 0,0 0 0 0,0 0 0 0,0 0 0 0,8 0 0 0,6 0 0 0,7 0 75 0,0-3 180 0,1 2-96 0,5 0-64 0,1-2 140 16,0 1-97-16,-1 1-48 0,1 1 0 0,-6 0 42 16,6 0-51-16,-2 0 0 0,-5 0-72 15,4 0 0-15,-5 0 43 0,1 0-10 0,-2 1-199 16,-4 1 100-16,-2 1 49 0,-2-2 1 0,-3 0-104 16,-1 2 34-16,-2-3 53 0,-2 0-543 0,-1 0 272 15,0 0 84-15,-2 0-374 0,0 0 277 16,0 0 133-16,-6 0 67 0</inkml:trace>
  <inkml:trace contextRef="#ctx0" brushRef="#br0" timeOffset="80381.11">14677 3889 2812 0,'-6'9'0'0,"4"-1"0"0,-1-2 0 0,1-2 0 0,-2 1 0 0,4 1 0 0,-2-1 0 0,2 4 0 0,0 2 0 0,0-1 0 0,0 5 293 0,0 0-125 15,2 2-53-15,0 2 91 0,0 2-82 16,0 3-41-16,-1 1-171 0,-1 1 65 0,0-4 42 16,0 6-9-16,0-3-360 0,0-3 196 0,0 1 98 15,0-3 49-15,-3 0-626 0,1-5 311 0,2-7 75 16,-2-1 103-16,2-4-171 0,0-3 135 0,0 0 58 16</inkml:trace>
  <inkml:trace contextRef="#ctx0" brushRef="#br0" timeOffset="80647.28">14850 3882 3197 0,'1'-2'0'0,"1"2"0"0,-2 0 0 0,0 0 0 0,0 0 0 0,0 0 0 0,0 4 0 0,0 5 0 0,2 4 0 0,2 4 0 0,2 8 178 0,0 3-68 16,-1 5 266-16,2 10-306 0,2-3-70 0,-4 5 0 0,-1 3 0 15,1 2 0-15,-1 2 0 0,-1 3 0 0,-1-1 0 16,0 4 0-16,0 0 0 15,1 1 0-15,-3-1 0 0,0-2 0 0,0-1 0 16,0-4 0-16,0-6 0 0,0-8 0 0,0 1 0 16,0-4 0-16,0-6-44 0,0-8-320 0,0-3 150 15,-3-7 74-15,1-5-205 0,-2-1 151 0,1-4 75 16,-5 0 38-16,1-4-83 0,-1-14 51 0,-1-10 40 16,0-10 0-16,2-6-416 0,-4-17 225 0</inkml:trace>
  <inkml:trace contextRef="#ctx0" brushRef="#br0" timeOffset="80824.32">14696 4079 3074 0,'0'-6'0'0,"0"2"0"0,0 2 0 0,-2 1 0 0,2-1 0 0,-2 0 0 0,2 2 0 0,0 0 0 15,0-2 0-15,2 2 0 0,7 0 115 0,5 0-128 0,0 0 37 0,3 0-10 0,0 0 27 0,0 0-193 16,1 0 97-16,-2 0 47 0,-2 7 11 15,-2 1-607-15,-1 1 322 0,-2 0 162 16,-4 3-704-16,-3-4 392 0</inkml:trace>
  <inkml:trace contextRef="#ctx0" brushRef="#br0" timeOffset="80962.19">14789 4198 2389 0,'-7'2'0'0,"0"4"0"0,1-1 0 0,0-2 0 0,2-1 0 0,3-2 0 0,-1 0 0 0,2 0 0 0,0 2 0 15,0-2 0-15,0 3 68 0,0 0 10 0,2-2-37 0,1 5-1 0,4-1-429 16,2 1 215-16,-4 1 117 0,1 5 44 0,-1-1-316 16,-3 2 179-16</inkml:trace>
  <inkml:trace contextRef="#ctx0" brushRef="#br0" timeOffset="81390.22">14651 4492 1962 0,'-12'10'0'0,"3"-2"0"0,2-1 0 0,1-2 0 0,0-3 0 0,4-2 0 0,0 0 0 0,2 0 0 0,0 0 0 0,0 0 0 0,2-2 86 0,12-6-36 0,0-3-9 0,5-4-1 16,2 0 1-16,1-4-281 0,3-1 140 0,1-1 81 15,3-1 24-15,1-3-308 0,3-1 171 0,-1 0 87 16,2 1-165-16,-6 3 36 0,4-1 78 0,0 3 22 0,0 1 1 16,-4 2 33-16,-1 5-1 0,-5 5 216 15,-2 2-102-15,1 4-57 0,-4 1-28 0,0 0 416 16,-1 0-205-16,-5 10-60 0,-1 2-67 15,2 6 360-15,-4-2-196 0,-5 4-98 16,1 0 41-16,-2 1-59 0,-2-1-45 0,0 1 41 16,0 0-38-16,-4-3 0 0,-5-3-38 0,-3 1-22 15,-2-4-11-15,-2-2 34 0,-2 0-1 0,-1-7-69 16,-1-1 35-16,-1-2 10 0,-2 0 24 0,2 0-66 16,1-10 33-16,3-2-9 0,2-3-7 0,1-1 24 15,7 1 6-15,3 7 81 0,1-4-41 0,1 4-3 16,2 1-38-16,0 1 267 15,4 4-265-15,10-1-22 0,3 3 0 0,8 0 0 16,0 0 0-16,0 11 0 0,5 4 0 0,0 4 0 16,0 2 0-16,2 1 0 0,-2 2 0 0,-1-1 0 15,1 1 0-15,-4-4 0 0,1 1 0 0,-5-3 0 16,-2-3 0-16,1-2-59 0,-1-2-364 0,-1-6 146 16,1-1 124-16,-2-4-838 0</inkml:trace>
  <inkml:trace contextRef="#ctx0" brushRef="#br0" timeOffset="82228.97">15924 4037 2043 0,'-2'0'0'0,"2"-1"0"0,0 1 0 0,0 0 0 0,0 0 0 0,0 0 0 0,4 0 0 0,10 0 0 0,2 0 0 0,5-2 0 0,-1 0 375 0,8 1-171 15,-1-3-82-15,1-2-40 0,0 1 138 0,-1-2-89 16,-5 1-35-16,0 1-62 0,-1 1 7 15,-2 1 1-15,-2-1-73 0,-5 2 46 0,-1 1-9 16,-4 1 35-16,-4 0-399 0,1 0 199 0,-2 0 101 16,-2 0 60-16,0 1-794 0,0 6 377 0,-9 3 174 15,-2-5 100-15</inkml:trace>
  <inkml:trace contextRef="#ctx0" brushRef="#br0" timeOffset="82536.47">15990 3988 2106 0,'-8'3'0'0,"1"2"0"0,4 1 0 0,-2 1 0 15,3 2 0-15,0 5 0 0,2 3 0 0,0 6 0 0,0 1 0 0,0 10 0 0,0 5 152 0,2 1 103 0,0 5-107 0,1 1-53 0,-3-2-17 0,0 10 121 16,0-7-79-16,0-2-40 0,0-3 1 0,-3-7-65 16,-3 1 36-16,1-3-11 0,-2-5 70 0,-1-7-35 15,2 0 0-15,1-6-34 0,-1-4 161 0,2-1-203 16,3-4 0-16,-1-2 0 15,2-1 0-15,0-1 0 0,0 0 0 0,0-1 0 16,3 1 0-16,10 2 0 0,5-2 0 0,3 0 0 16,-1-1 0-16,6 2 0 0,-1-3 0 0,-4 0 0 15,0 0 0-15,2 0 0 0,-4 0 0 0,-2 0 0 16,-2 0 0-16,-2 0-73 0,-4 1-319 0,3 1 175 16,-5-2 77-16,0 3-252 0,2-3 175 0,-4 0 88 15,4 0 41-15,-1 0-575 16,2-10 300-16</inkml:trace>
  <inkml:trace contextRef="#ctx0" brushRef="#br0" timeOffset="82837.98">16335 4289 3318 0,'-2'-5'0'0,"2"0"0"0,0 0 0 0,0-2 0 0,7 1 0 0,4-1 0 0,3 1 0 0,3-2 0 0,6 4 0 0,1 2 0 0,2-1 146 15,3 3-53-15,1 0 33 0,-2 3-48 0,0 7 1 0,-1 3-72 16,-3 4 1-16,-2 2 32 0,-6-2-42 16,0 8 15-16,-8-1 1 0,-2 1-3 0,-4-2-11 15,-2 4 0-15,0-5 0 0,-13 4 0 16,-3-3 0-16,-3-4 0 0,-3-2 0 0,-1-2 0 0,1-4 0 16,-7-2 0-16,3-1 0 0,1-5 0 0,-2 1 0 15,6-4 0-15,-2 0 0 16,3 0 0-16,3 0 0 0,8 0-14 0,0 0-581 15,2 0 280-15,4-2 115 0,3-2 84 0,0-5-476 16,7-3 276-16,12-2 138 0,4-1 69 0,3-3-466 16,-2-2 273-16</inkml:trace>
  <inkml:trace contextRef="#ctx0" brushRef="#br0" timeOffset="83041.07">16825 4171 3186 0,'2'-9'0'0,"-2"1"0"0,0 0 0 0,0 3 0 0,-2 1 0 0,-5 2 0 0,0 1 0 0,0 1 0 16,-5 0 0-16,1 3 0 0,0 13 218 0,-1 4-90 0,-1 5 239 0,3 1-335 0,1 5-32 16,4 3 0-16,1 0 0 0,4 0 0 0,0 0 0 15,0-1 0-15,0-5 0 0,7 2 0 0,4-3 0 0,3-2 0 16,-1-3 0-16,-2-5 0 0,4 1 0 16,1-3-93-16,-2-2-39 0,2-3 73 0,2-3-750 15,-1-1 375-15,1-6 202 16,3 0 95-16,0 0-575 0</inkml:trace>
  <inkml:trace contextRef="#ctx0" brushRef="#br0" timeOffset="83237.75">17092 4445 3587 0,'2'2'0'0,"-2"0"0"0,0 1 0 0,0-3 0 0,0 2 0 0,0-2 0 0,0 4 0 0,0 2 0 0,0-1 0 0,0 5 0 0,2 1 200 0,-1 2-85 16,-1 1-86-16,2 3-29 0,-2-1 0 0,0 3 0 0,0-1 0 15,-9 1 0-15,0 0 0 0,-5-2 0 0,2-2 0 16,-2-2 0-16,1 1 0 0,2-5-456 0,-2-2 116 16,3-3 170-16,-1-1-512 0,1-3 321 15,3 0 151-15,2 0-395 0,3 0 283 0</inkml:trace>
  <inkml:trace contextRef="#ctx0" brushRef="#br0" timeOffset="83778.39">17411 4327 2390 0,'-7'-2'0'0,"1"-2"0"0,1-3 0 0,-1 3 0 0,2-4 0 0,2-1 0 0,0-2 0 0,2-1 0 0,0-1 0 0,0 0 0 0,5 0 139 16,9 0-50-16,1 0-26 0,2-1 190 0,2 3-97 15,3 0-64-15,-1 5 115 0,5 1-84 0,-6 3-43 0,7 2 1 16,-4 0 2-16,3 4-10 0,-1 10-34 0,-5 3 0 16,1 3-31-16,-2 4 8 0,-6 2-16 15,-2 2 0-15,-5 2 0 0,-4 3 0 16,0-1 0-16,-2 0 0 0,-4-1 0 15,-8-3 0-15,-2-1 0 0,-4-4 0 0,0-3 0 16,-3-2 0-16,0-7 0 0,-5 2 0 0,2-5 0 0,-4-1 0 16,-1-6 0-16,1 1 0 0,4-2 0 0,-1 0 0 15,5 0 0-15,1-2-59 0,6-3-32 0,5-2-238 16,1-2 130-16,7-2 91 0,0-4-516 16,5-4 293-16,16 0 146 0,4-6 73 0,5 3-562 15,5-8 322-15</inkml:trace>
  <inkml:trace contextRef="#ctx0" brushRef="#br0" timeOffset="83996.01">17917 4118 2775 0,'5'-7'0'0,"-3"1"0"0,-2 0 0 16,0 3 0-16,-11-1 0 0,-1 2 0 0,-1 2 0 0,-2 0 0 0,0 0 0 0,-2 6 0 0,-3 9 617 0,3 2-288 0,0 3-146 0,5 3-156 0,0 6-27 15,2 0 0-15,6 3 0 0,2 0 0 0,2 2 0 16,0-2 0-16,4 0 0 0,8 0 0 15,2-3 0-15,2-2 0 0,0-3 0 0,0-5 0 0,2 4 0 16,-1-11 0-16,2 2 0 0,0-5-211 16,0-4 23-16,-1-3-524 0,3-2 342 15,-2 0 165-15,3-3-206 0,-1-8 186 0,2-6 93 0</inkml:trace>
  <inkml:trace contextRef="#ctx0" brushRef="#br0" timeOffset="84179.08">18057 4270 2798 0,'-9'2'0'0,"0"0"0"0,1 0 0 0,2-2 0 0,2 0 0 0,4 0 0 0,0 0 0 0,0 0 0 0,12 0 0 0,5 0 0 0,4 0 222 0,3 0-91 0,0 0 129 16,6 0-115-16,0-2-54 0,0 0-127 0,-2 0 37 16,1 1 1-16,-6-1 46 15,-1-1-497-15,-2 3 243 0,-1-1 123 0,-2 1 61 16,-3 0-337-16,-5 0 84 0,0 0 135 0,-3 0-639 15</inkml:trace>
  <inkml:trace contextRef="#ctx0" brushRef="#br0" timeOffset="84638.26">18241 3935 2582 0,'0'-3'0'0,"0"3"0"0,0 0 0 0,0 0 0 0,0 0 0 0,0-1 0 15,0 1 0-15,0 0 0 0,0 0 0 0,0 11 0 0,0 6 155 0,0 8 396 0,0 3-256 0,0 3-129 0,0 5 16 0,0 9-182 16,0-5 0-16,0 5 0 0,-2 0 0 16,-1-3 0-16,-1-2 0 0,0 10 0 0,-1-4 0 15,-2-1 0-15,2-3 0 0,-2 3 0 0,1-6-290 16,3-4-67-16,-1-3 127 0,4-9-801 16,0-2 496-16,0-10 249 0</inkml:trace>
  <inkml:trace contextRef="#ctx0" brushRef="#br0" timeOffset="85127.55">18687 4400 2414 0,'0'-14'0'0,"0"3"0"0,0-2 0 0,0-1 0 0,0-4 0 0,2 2 0 0,-1-3 0 0,1-2 0 0,2-1 0 0,-2 1 0 0,0 1 260 0,-1-2-112 16,1 6-45-16,-2 1-37 0,0 3 20 0,0 3-23 15,-7 2-1-15,-6 5 75 0,-2 2-40 0,-4 0-34 0,-2 9 0 16,0 10-45-16,-1 4 19 0,0 4 1 0,1 3 10 16,3 6 97-16,4-1-62 0,3 4-83 0,3-1 0 15,4-4 0-15,2 0 0 0,2 1 0 16,0-5 0-16,0-4 0 0,6-7 0 0,4 1 0 0,-1-4 0 16,4-5 0-16,0-4 0 15,0-5 0-15,1-2 0 0,0 0 0 0,2-9 0 16,0-13 0-16,0-3 0 0,-2-3 0 0,4-9-142 15,-4-4 44-15,2-4-5 0,-2-7 37 0,4-12-110 16,0-3 68-16,-1-8 35 0,6-20-288 0,-5 16 151 16,3-4 91-16,-6 11 41 0,-3 19-135 0,-5 10 87 15,-2 2 44-15,-3 14-9 16,-2 5 187-16,0 11-67 0,0 1-34 0,0 9 494 0,0 1-264 16,-7 0-140-16,0 16 330 0,-2 10-176 0,-2 9-115 15,2 7 17-15,2 5 67 16,-3 6-208-16,3 12 0 0,1-4 0 0,1 5 0 0,1-3 0 15,2 3 0-15,2-11 0 0,0 4 0 0,0-4 0 16,0-6 0-16,2-5 0 0,4-10 0 0,1 1 0 16,0-5 0-16,3-10 0 0,-1-3-53 0,0-4-122 15,2-6-813-15,1-5 480 0,-1-2 235 0,5 0 118 16,0-14-529-16</inkml:trace>
  <inkml:trace contextRef="#ctx0" brushRef="#br0" timeOffset="85358.05">18977 4163 3335 0,'2'-13'0'0,"-2"4"0"0,0 0 0 0,0 1 0 0,0 3 0 0,0 3 0 0,0-1 0 0,0 2 0 0,9 1 0 0,5 0 0 0,3 6 245 0,3 12-104 0,1 1 69 15,4 4-210-15,-1 1 0 0,0 2 0 0,-1 2 0 16,-2 0 0-16,-3 1 0 0,-6-3 0 0,1 4 0 16,-9-8 0-16,-3 3 0 15,-1-1 0-15,-1-1 0 0,-14-6 0 0,-6 1 0 0,-4-5 0 16,-1-3 0-16,-2-5 0 0,-1 0 0 15,2-5 0-15,-5 0 0 0,6 0 0 16,7-5-36-16,0-8-85 0,4 1 44 0,6-6-537 0,7 0 292 16,2-5 143-16,2-3 70 0,20-5-668 0,4 2 369 15,-1 2 176-15</inkml:trace>
  <inkml:trace contextRef="#ctx0" brushRef="#br0" timeOffset="85538.99">19275 4146 2362 0,'12'-9'0'0,"-2"2"0"0,-2 1 0 0,-5 1 0 0,-1 3 0 0,-2-1 0 0,0 2 0 0,0 1 0 0,-2 0 0 0,-7 0 0 16,-5 4 889-16,2 9-426 0,-4 5-246 0,4 7-217 0,1 1 0 16,2 3 0-16,8 0 0 0,1 1 0 0,0 0 0 15,1 1 0-15,9-2 0 0,5-3 0 16,1 2 0-16,2-7 0 0,1-2 0 0,-3-3 0 0,3-4 0 16,1-2 0-16,-4-2-73 0,-1-6-371 15,0 1 128-15,-4-3 130 0,3 0-637 0,-3-3 392 16</inkml:trace>
  <inkml:trace contextRef="#ctx0" brushRef="#br0" timeOffset="85955.74">19521 3784 2507 0,'-2'0'-7'0,"0"-2"3"0,0 2 1 0,2 0 1 0,0 0 1 0,0 0 0 0,0 0 1 0,6 0-1 0,6 0 1 0,6 0 0 0,0 6 306 0,8 1-133 0,-1-2-67 0,0 1-38 15,6 2-29-15,-2-4 1 0,-3 2-90 16,-6-5 45-16,3 4 0 0,-4-3 54 0,-4 1-51 0,-3 1 0 16,-3-3 41-16,-4 1 1 0,-1 1 30 0,-2-3-10 15,-1 1-25-15,-1-1-50 0,0 0 292 0,0 0-125 16,0 2-84-16,0-2-68 0,0 0 0 16,0 0 0-16,0 2 0 0,0 2 0 15,0 1 0-15,0 2 0 0,0 5 0 0,0 1 0 16,0 3 0-16,0 9 0 0,0 0 0 0,0 3 0 0,0 5 0 15,0 9 0-15,0 0 0 0,0 2 0 16,0 3 0-16,0-5 0 0,2 10 0 16,0-7 0-16,3 0 0 0,0-4 0 0,1-5 0 0,1 2 0 15,-2 2 0-15,1-9 0 0,-2-9 0 0,0 2 0 16,-2-8 0-16,0-5 0 0,-1-3 0 0,-1-3 0 16,0-2 0-16,0-3 0 15,-1 0 0-15,-11 0 0 0,-3 0 0 0,-2-3 0 0,-7-2 0 16,0-1 0-16,-6 0 0 15,-4 2 0-15,-8-5 0 0,-5 6 0 0,-15 1 0 16,-3 2 0-16,-14 2-100 0,-15 14-403 0</inkml:trace>
  <inkml:trace contextRef="#ctx0" brushRef="#br0" timeOffset="86747.09">20937 4185 1546 0,'0'-1'0'16,"0"-3"0"-16,0-2 0 0,0 1 0 0,0-1 0 0,0-1 0 0,-2-3 0 0,0-2 0 0,0 0 0 0,-1-1 0 0,0 0 203 0,-1-1-82 0,1 1-40 0,-1 0 51 15,-1 0-36-15,-3 1-10 0,-2-1-46 0,-1 2 91 16,0 2-45-16,-6 2-1 0,1 3-35 0,-9 1 36 15,-1 0-46-15,-3 3 0 0,-4 0 0 0,-6 10 40 16,7 2 10-16,-12 6-50 0,5 0 58 0,0 5-30 0,2-1 1 16,3 3 72-16,6 0-41 0,1 3-34 15,2 1-1-15,4-1 143 0,7 2-165 16,2 0-43-16,8-4 0 0,4 5 0 0,0-3 0 16,2 3 0-16,10-5 0 0,6 0 0 0,3-2 0 15,5-2 0-15,4-1 0 0,6 0 0 16,1-6 0-16,3-2 0 0,-5-3 0 0,12-1 0 15,-13-4 0-15,4 1 0 0,-1 0 0 0,-4-3 0 16,-6-2 0-16,3 1 0 0,-9-1 0 0,0-1 0 16,-3 0 0-16,0 0-2 0,-4 0-262 0,0 0 117 15,-1 0-590-15,0 0 348 0,2 0 175 0,0-1-518 16,2-9 352-16</inkml:trace>
  <inkml:trace contextRef="#ctx0" brushRef="#br0" timeOffset="86961.79">21321 3891 3167 0,'0'0'0'0,"0"0"0"0,2 0 0 0,5 0 0 0,2 0 0 0,7 0 0 0,7 4 0 15,3-3 0-15,4 1 0 0,13 0 0 0,-4 0 342 0,11 2-156 0,-5-3-73 0,0 4-36 0,0-1-244 16,0-1 103-16,-9 1 62 0,-1 2 17 0,-3-3-546 15,-9 1 286-15,-2 2 143 0,-8 0 71 0,-3-1-768 16,-7 1 389-16,-3 3 154 0,-2 0-132 0</inkml:trace>
  <inkml:trace contextRef="#ctx0" brushRef="#br0" timeOffset="87265.64">21362 3919 2302 0,'-11'4'0'0,"2"5"0"0,4 2 0 0,3 2 0 0,0 1 0 0,2 7 0 0,0 1 0 0,0 8 0 16,6 8 0-16,3 3 0 0,0 1 278 0,-1 7-120 0,-2 1-58 0,-3-7 130 0,1 11-99 0,-2-5-46 0,-2-2-64 15,0-1 19-15,0-9 0 16,-4 3 10-16,-3-6-38 0,0-12 0 0,-2 0 28 16,4-3 35-16,-2-8-1 0,3-1-24 15,-2-5-9-15,3-1 151 0,-2-3-192 0,5-1 0 16,-2 0 0-16,2 0 0 0,0 0 0 0,0 0 0 15,0 0 0-15,0 0 0 0,10 0 0 0,5 0 0 16,4 0 0-16,6 0 0 0,0 0 0 0,2 0 0 16,-3 3 0-16,8 1 0 0,-4-1 0 0,3 1 0 15,-5 2 0-15,2-1 0 0,-6 2 0 0,8 2 0 16,-5-4-376-16,1 1 113 16,-1-5-613-16,-1-1 416 0,-2 0 200 0,7-8-500 0</inkml:trace>
  <inkml:trace contextRef="#ctx0" brushRef="#br0" timeOffset="87564.83">21973 4236 2996 0,'0'-1'0'0,"0"1"0"0,-5 0 0 0,-6 4 0 0,2 6 0 0,-3 5 0 0,1 5 0 0,2 3 0 0,2 5 0 0,4 1 0 0,3 3 151 0,0 0-56 0,0-2-18 0,1 0 180 15,11-1-109-15,1-7-54 0,4-1-91 0,-4-8-1 16,4-1 47-16,2-4-9 0,0-6-138 0,0-2 69 0,-1 0 34 15,-1-4-69-15,0-11 62 0,-2-4 15 0,-4-1-16 16,-2-5-26-16,-2 1-23 0,-4-3 31 0,-1-2-41 16,-2-1 8-16,0-2 7 0,-2-2-1 0,-9 4 7 15,-4 3 1-15,-1 7 26 0,-5-3 2 16,-2 8 194-16,-4 7-93 16,1 4-40-16,-2 1 75 0,1 3-48 0,-3 0-33 15,5 13 11-15,2 3-266 0,2 1 112 0,5 3 56 16,6-1 17-16,-1 9-271 0,7 1 147 0,4-2 62 15,0 4-719-15,2-1 384 0,11 0 182 0</inkml:trace>
  <inkml:trace contextRef="#ctx0" brushRef="#br0" timeOffset="87747.75">22424 4447 3931 0,'6'0'0'0,"-5"0"0"0,1 2 0 0,-2-2 0 0,0 3 0 0,0-3 0 0,0 0 0 0,0 4 0 0,-2 1 0 0,-5 5 0 0,0 1 0 0,-4 4 0 0,-1 5 0 0,-1-2 0 16,-2 4 0-16,0 5 0 0,0-1 0 0,2-1 0 16,4 1 0-16,1-7 0 0,2 1 0 0,3 0 0 15,-1-8-1090-15,4 2 534 0,0-7 173 0,0-1 171 16</inkml:trace>
  <inkml:trace contextRef="#ctx0" brushRef="#br0" timeOffset="87950.84">22554 4198 3571 0,'1'0'-6'0,"1"0"2"0,1 0 1 0,-1 0 1 0,0 0 1 0,-1 0 0 0,3 7 1 0,0 4-1 0,-2 4 0 0,1 6 1 0,-1 3 234 0,2 2-97 16,-3 4-129-16,1 0-8 0,0 3 0 0,1-2 0 0,-1-1 0 15,0 2 0-15,-2-6 0 0,1 1 0 16,1-4-158-16,-2-2 19 0,0-3 89 15,0-7-782-15,0-2 329 0,0-4 243 0,0-4-237 0,0-1 229 16,0-1 114-16</inkml:trace>
  <inkml:trace contextRef="#ctx0" brushRef="#br0" timeOffset="88381.76">22718 3889 2608 0,'1'-11'0'0,"-1"8"0"0,2-2 0 0,0 4 0 0,0-2 0 0,3 1 0 0,4 1 0 0,7-1 0 0,2 2 0 0,5 0 0 0,3 0 159 16,1 0-61-16,5 0 192 0,-2 3-131 16,0 2-60-16,2 1-18 0,-4-1 0 0,-5-1-42 0,-1 1 10 15,-3 1 1-15,-3-1-11 0,-4 1 0 0,-3 0 0 16,-3-2 62-16,0 1-101 16,-4-1 0-16,0 0 0 0,0-1 0 0,-2 1 0 15,0 2 0-15,0-2 0 0,0 2 0 0,0 1 0 16,0 0 0-16,0 4 0 0,0 0 0 0,0 4 0 15,0 3 0-15,0 6 0 0,0 0 0 0,0 5 0 0,0 3 0 16,0 1 0-16,0 4 0 0,0 2 0 16,1 1 0-16,1-2 0 15,4 0 0-15,-1 3 0 0,1 2 0 0,0-9 0 0,1 5 0 0,1-1 0 16,-3-3 0-16,2-1 0 16,-2-4 0-16,0 0 0 0,-3-9 0 0,2 0 0 15,-2-3 0-15,-1-7 0 0,-1-2 0 0,0-2 0 16,0-3 0-16,0-3 0 0,-9-1 0 0,-4 0 0 15,-6 0 0-15,-3 0 0 0,-3 0 0 0,-3-1 0 16,-2-1 0-16,-4-4 0 0,0 3 0 0,-1-1 0 16,1 1 0-16,0 1 0 0,6-2 0 0,7 2 0 15,1 0 0-15,6 0 0 0,2 1 0 0,3-2 0 16,6 3 0-16,3 0-928 0,0-1 364 0</inkml:trace>
  <inkml:trace contextRef="#ctx0" brushRef="#br0" timeOffset="88583.07">23702 4802 3931 0,'0'0'0'0,"2"0"0"0,0 0 0 0,-2 0 0 0,0 0 0 0,0 0 0 0,0 0 0 0,0 0 0 0,1 0 0 0,-1 0 0 0,2 0 0 0,2 0 0 0,-2 0 0 0,1 0 0 15,-1 0 0-15,2-2 0 0,-1 2 0 0,0-2 0 16,-1 2-434-16,-2 0-76 0</inkml:trace>
  <inkml:trace contextRef="#ctx0" brushRef="#br0" timeOffset="89073.53">23686 4852 2312 0,'0'0'0'0,"0"-3"0"0,0 1 0 0,0 0 0 0,0 0 0 0,0 0 0 0,0 2 0 0,0-1 0 0,0 1 0 0,0 0 0 0,0 0 70 16,0 5-7-16,0 4-17 0,-1 4-8 0,-3 2-271 15,0 0 136-15,-1-1 66 0,-3 1-574 0,2-4 319 16</inkml:trace>
  <inkml:trace contextRef="#ctx0" brushRef="#br0" timeOffset="89924.04">23814 4191 3931 0,'0'-17'0'0,"0"14"0"0,0 1 0 0,0 0 0 0,0 2 0 0,0 0 0 0,0 0 0 0,0 0 0 0,0 0 0 0,0 0 0 0,0 0 0 0,0 2 0 0,2 8 0 0,6-1 0 15,-1 3 0-15,-1 4 0 0,1-1-67 0,5 3-59 16,-3 0 82-16</inkml:trace>
  <inkml:trace contextRef="#ctx0" brushRef="#br1" timeOffset="96506.13">5402 5859 1038 0,'0'0'0'0,"0"0"0"0,0 0 0 0,0 0 0 0,0 0 0 0,0 0 0 0,0 0 0 0,0 0 0 0,0 0 0 0,0 0 0 0,0 0 145 0,0 0-53 15,0 0-15-15,0 0 65 0,0 0-51 16,0 0 1-16,0 0-3 0,0 0-48 0,0 0 9 16,0 0-9-16,0 4-33 0,0 1 32 0,0 4 1 15,0-2 0-15,0 2-26 0,0 1-9 0,-2-1 35 16,2 4-1-16,0-4-38 0,-2 5 1 0,2-5 43 15,-2 5-59-15,2 0 45 0,-1 0 0 0,1-2-20 16,-2 1 38-16,2-2-21 16,0 6-2-16,0-3-3 0,0-1 5 0,-2 2-1 15,2-2 0-15,0 2 3 0,0 1 1 0,0-2-3 16,0 1 5-16,0 2-41 0,0-1 36 0,0 0 4 16,0 1-38-16,0 0 0 0,0 0 26 0,0 0 22 15,0-1-21-15,0 1 7 0,0 0-11 0,0-1 35 16,0 2-31-16,0 2 1 0,0-4 1 0,0-2-11 15,0 3 12-15,0-2-2 0,0 3 4 0,0-3-24 16,0-2 21-16,0 2 5 16,0 2-24-16,0-4 17 0,0 2 1 0,0 0 0 15,0-1-45-15,0 1 48 0,0-1-11 0,0-1-2 16,0 2 4-16,-2 0 1 0,2-1-2 0,0 1 19 16,0-1-17-16,-1 2 0 0,1-1-1 0,0-3-42 15,0 2 44-15,0 1-2 0,0-2-37 0,0 0 0 16,0 1 30-16,0 0-27 0,0-1 0 0,-3 1 27 15,3 1-6-15,-1-2 22 0,0 2-21 0,1 0 2 16,-3-2-4-16,1 2 34 0,0 0-32 0,2-2 1 16,0 0 1-16,-4 1 0 15,4-4 4-15,-2 4-3 0,2-1-21 0,-2-2 21 16,0 0 3-16,2 3-2 0,-1 0-24 0,1 1 22 0,0 0-1 16,-2 1-27-16,0-2-4 0,2 2 30 15,-1-3-5-15,1 2-27 0,0-5-3 0,-2 1 30 16,2-4-6-16,0 1-33 0,0-3-6 0,0-1 40 15,0 0-5-15,0-3 13 0,0 2-17 0,0-2 6 16,0-1 22-16,0 0-22 0,0 0-5 16,0 0-39-16,0 0-2 0,0 0 43 15,0 0-3-15,0 0-201 0,0 0 92 0,0 0 51 16,0 0 17-16,0-13-501 0,0-6 248 0,5-11 139 16</inkml:trace>
  <inkml:trace contextRef="#ctx0" brushRef="#br1" timeOffset="97945.61">5608 5788 880 0,'0'0'0'0,"0"0"0"0,0 0 0 0,0 0 0 0,0 0 0 0,0 0 0 0,0 0 0 0,0 0 0 0,0 0 0 0,0 0 0 0,0 0 111 0,0 0-34 0,0 0 0 0,0 0 2 16,0 0 1-16,0 0-26 0,0 0-11 0,0 0 4 0,0 0-3 15,0 0-1-15,0 0 1 16,0 0-31-16,1 0-10 0,0 4 40 0,2 1 1 16,-1 1-32-16,-2 0 31 0,1 2 11 0,1 1-23 15,-2-3 10-15,0 6-14 0,0-3 10 16,0 5 20-16,0-4-12 0,0 2-15 0,0 2 53 16,0-4 3-16,0 2-46 0,0 1 14 0,0-2 3 15,0 3-13-15,0-4-2 0,0 3-38 0,0 0 0 16,0-3 38-16,-2 1-67 0,2-1 25 0,-1 3-1 15,1-4 28-15,0 1-72 0,-2 1 32 0,2-1 6 16,0-1 15-16,-3 2-22 16,3-1 16-16,0-1 14 0,-1 0-25 0,1 1-2 15,0-3 10-15,0 2 10 0,-1 1-43 0,1-2 40 16,0-1-3-16,0 1-21 0,0 1 21 0,0-1 1 16,0-1-1-16,0 2-6 0,0-1 6 0,-3 2-1 15,3-1-2-15,0-2 56 0,-2 3-1 0,2 0-50 16,0-3 1-16,-2 2 35 0,2-2-29 0,-1 3-5 15,1-3 5-15,0 3-1 16,0 1 9-16,0-6-59 0,0 5 52 0,0 0-1 0,0-3 3 0,0 2-45 16,0 1 42-16,0-1-2 15,0 1-6-15,-2-1 27 0,2 2-27 0,-2-1 3 16,2-1-7-16,-2 0 16 0,2 1-13 0,0-1 2 16,-2 0 2-16,2 1-4 0,0 0 7 0,0-1-6 15,0 0 4-15,0-2-2 0,0 3 3 0,0-1 25 16,0-1-24-16,0 1-3 0,0-2 1 0,0 3 8 15,0-2-8-15,0-1 1 16,0 3 1-16,0-3-34 0,0 0 32 0,0 1 2 0,0-1-2 16,0 1-21-16,0 0 23 0,0-1-3 15,0 2-42-15,0-1 37 0,0 0 3 0,0-1-8 0,0-2 7 16,0 3-7-16,0-1 4 0,0 0 31 16,0 2 0-16,0-2-28 0,0 0 0 0,0-1 37 15,0 3-34-15,0-3 4 0,0 0-4 0,-1 1-7 16,1 1 11-16,0-2 5 0,0 2-54 0,0-1 49 15,0 1-3-15,0-2-41 0,0 2 41 0,0 0-6 16,0-1 3-16,0-1-17 0,0 1 15 0,0-1-6 16,0-1 6-16,0 3 5 0,0-2-6 15,0 0-1-15,0-1 1 0,0 1 0 16,0 1 0-16,0-1 1 0,0-1-5 0,0 3 5 16,0-2-1-16,0 0 4 0,0 1-4 0,0-2 1 15,0 3-1-15,0-2 30 0,0 1-30 0,0 0 2 16,0 2-1-16,0-2 35 0,0 0-33 15,0 0 2-15,0 1-2 0,0 0 28 0,0-1-26 0,0-1 4 16,0 1 38-16,0 1-36 16,0-3-5-16,0 1 6 0,0 2-4 0,0-3 4 15,0 1-3-15,0 0-25 0,0-1 24 0,0-1 4 16,0 2-3-16,0-1-51 0,0 1 48 0,0 0-1 16,0-1 2-16,-3 1-46 0,3 0 43 0,0-1-6 15,0-2-11-15,-2 3 12 0,2 0 2 0,0 0-2 16,0-3 2-16,0 3-4 0,0-2 2 0,0 1-8 15,0 0 8-15,0-2-1 16,0 2 1-16,0 2-9 0,0-4 8 0,0 3 0 16,0 0 0-16,0-1-2 0,-1 0 2 0,1 3 52 15,0-3-51-15,-2 3 1 0,2-2-1 0,-3-1 11 16,3 4-8-16,0-4-1 0,-1 1 4 0,1-1-7 16,-1 1 6-16,1 0-1 0,0-1 5 0,0 0-5 15,-3 1 2-15,3 0-2 0,0-1 4 0,0 1-2 16,0-1-1-16,-2 1-19 0,2 0 18 0,0-2 0 15,0 0-2-15,0 1-18 0,0-3 18 0,0-1 1 16,0 1 0-16,-2 0-10 0,2 1 9 16,0-3 1-16,0 1-4 0,0-1 48 15,0 0-47-15,0 0 1 0,0 0 63 0,0 0-28 16,0 0 3-16,0 0 0 0,0 0 4 0,0 2-31 16,0-2 8-16,0 0-44 0,0 0 42 0,0 0-2 15,0 0 8-15,0 0-38 0,0 0 3 0,0 0 32 16,0 0-7-16,0 0-170 0,0 0 72 15,0 0 44-15,0 0-437 0,-1 0 227 0,1 0 84 0,0 0-704 16</inkml:trace>
  <inkml:trace contextRef="#ctx0" brushRef="#br0" timeOffset="103227.23">13373 5905 1945 0,'-7'-8'0'0,"2"-1"0"0,-1-2 0 0,0-3 0 0,0 3 0 0,3-3 0 0,-1 3 0 0,0-4 0 0,4 2 0 0,0-2 0 0,0 1 252 15,0-2-105-15,0 1-52 0,4-1-17 0,5 3 99 16,1 1-68-16,1-1-34 0,5-1 1 0,-2 3 29 15,3 1-22-15,0 5-9 0,2-1-32 16,-1 5 27-16,1 1 1 0,-1 0-28 0,0 0-27 16,3 11 27-16,-7 2-1 0,4 6-27 15,-4 3 0-15,-2 3 27 0,-1 2 12 0,-4 6-64 16,-1 0 27-16,-4 3-1 0,0 0 8 0,-2 3-57 16,0-1 25-16,-4 0-8 0,-7-1-78 0,-2-3 56 15,-4-3 14-15,-2 0-71 0,0-5 42 0,-2-3 17 16,-5-4-1-16,2-5 129 0,-4-2-52 15,0-3-1-15,1-3-60 0,-4 0 294 16,4-5-132-16,1 1-64 0,6-2-37 0,0 0-39 16,7 0 0-16,2 0 0 0,4 0 0 0,3 0 0 15,2 0 0-15,2 0 0 0,0 0 0 0,2 0 0 16,16 0 0-16,7 0 0 0,3-2 0 0,2 1 0 16,2-2 0-16,2 2 0 0,-2-1 0 0,1-1 0 15,-1 2 0-15,-4 1 0 0,-3 0 0 0,3 0 0 16,-5 0 0-16,-3 0 0 15,-1 4 0-15,-2-1 0 0,-2 1 0 0,0 0 0 16,-3 0 0-16,-3-1 0 0,2-1-263 0,1 0 46 16,-2-2 77-16,4 0-667 0,-1 0 383 0,6-11 191 15,-1-9 96-15</inkml:trace>
  <inkml:trace contextRef="#ctx0" brushRef="#br0" timeOffset="103538.09">13941 5639 3084 0,'0'-4'0'0,"0"4"0"0,0 0 0 0,0 0 0 0,0 0 0 0,0 0 0 0,0 3 0 0,0 2 0 0,0 2 0 0,0 5 0 0,0-1 236 0,2 1-87 0,5 1-59 0,4-1 48 16,5 0-49-16,-2-3 1 0,3-1-48 0,2-2-132 0,0-4 62 16,2-2 34-16,-3 0-121 0,1 0 78 15,-1-2 39-15,-4-9-67 0,2-3 48 0,-6-3 1 16,0 0 0-16,-5-1-31 0,-1-1 26 15,-2 0-26-15,-2-2 2 0,0 3 70 16,0-2 1-16,-11 2-42 0,0 3 5 0,-3 2 156 16,-2 3-72-16,-2 5-20 0,0 3 201 0,-3 2-254 15,-2 0 0-15,3 5 0 0,-3 9 0 0,2 2 0 16,7 0 0-16,-2 0 0 0,6 1 0 0,2 0 0 16,2-2 0-16,6 2 0 0,0 0 0 0,0 0 0 15,2 0 0-15,11 0-245 0,5 0-276 0,3-4 248 16</inkml:trace>
  <inkml:trace contextRef="#ctx0" brushRef="#br0" timeOffset="105020.55">15499 5240 1995 0,'0'-3'-1'0,"0"1"1"0,-1 1 0 0,1 1 0 0,0-2 0 0,0 2 0 0,0 0 0 0,0 0 0 0,0 0 0 0,0 8 0 0,0 7 90 0,0 9-47 0,0 2 221 16,1 6-100-16,1 9-66 0,0 3-28 0,3 1 173 15,-4 1-99-15,1 7-51 0,0 2 11 16,0-3 38-16,0 1-49 0,0-1-1 0,-1 1-49 16,1-2 52-16,0-8 10 0,0 5-62 0,0-12-32 15,-1 0-11-15,1-4 0 0,0-2 0 0,-2-9 0 16,2 1 0-16,-2-6 0 0,0-1 0 16,0-6 0-16,0-3 0 0,0-3 0 0,0-2 0 15,0-1 0-15,0 0 0 0,0 0 0 16,-4 0 0-16,-1 0 0 15,-2-7 0-15,-3-4 0 0,0-4 0 0,-1-4 0 0,1-1 0 16,-1-1 0-16,-1-9 0 0,-2 2 0 0,0-1-73 16,-2-2-118-16,0 5 56 0,0 5 43 0,0 2-71 15,-2 1 60-15,0 6 30 0,-3 3 0 0,0 4 106 16,1 4-48-16,-1 1 11 0,-2 0-39 0,3 10 218 16,1 5-109-16,0 3-54 0,5 1 131 0,-2 6-48 15,5 1-58-15,2-2 338 0,5 2-346 0,4 1-29 16,0-3 0-16,0 6 0 15,6-6 0-15,8 1 0 0,4-4 0 0,2-1 0 16,1-6 0-16,7 2 0 0,-2-5 0 0,1-3 0 16,1-2 0-16,-1-5 0 0,4-1 0 0,-2 0 0 15,-4 0 0-15,-4 0 0 0,4-1 0 0,-2-7 0 16,-3 1 0-16,2-3 0 0,-1 1-176 0,-1-1-121 16,7-1 127-16,-6 2-790 0,9-6 464 0</inkml:trace>
  <inkml:trace contextRef="#ctx0" brushRef="#br0" timeOffset="105310.9">16243 5407 3388 0,'-4'-5'0'0,"3"2"0"0,-3 1 0 0,2 2 0 0,-2 0 0 0,3 0 0 0,-1 0 0 0,0 0 0 0,-2 0 0 0,1 12 0 0,-6 8 356 0,2 6-169 0,-2 12-187 0,-1-3 0 16,-3 16 0-16,1-4 0 0,-2 4 0 0,-1 2 0 16,-2 1 0-16,2 2 0 0,-2 1 0 0,-2-1 0 15,3-4 0-15,-4-3 0 0,6-3 0 0,0-11 0 16,0 1 0-16,3-4 0 0,1-12 0 0,2 3 0 16,1-8 0-16,2-4 0 0,0-4 0 0,1-1-300 15,1-2 110-15,1-4-297 0,0 0 224 0,0 0 101 16,-1-1 66-16,3-19-442 15,0-7 249-15,0-14 124 0,1-7 63 0</inkml:trace>
  <inkml:trace contextRef="#ctx0" brushRef="#br0" timeOffset="105581.05">16163 5293 2524 0,'2'-1'0'0,"0"0"0"0,-1-2 0 0,1 1 0 0,0 2 0 0,0 0 0 0,3 5 0 0,4 4 0 0,-2 7 0 0,4 9 0 0,-1 4 660 0,1 4-300 0,1 12-165 16,2-2-77-16,1 4-44 0,0 1-74 0,2 1 0 16,2 1 0-16,-3-1 0 0,3-1 0 0,0 1 0 15,0-2 0-15,2-2 0 0,-5-8 0 0,3 8 0 16,-5-11 0-16,0 0 0 0,-3-4 0 0,-2-2 0 16,-4-5 0-16,-1-2 0 0,-3-3 0 0,-1-2 0 15,0-4 0-15,0-2-43 16,0-3-76-16,0 1-197 0,-5-4 138 0,0-1 70 15,-7 1 33-15,4-2-147 0,-3-2 81 0,-2 0 56 16,0 0-403-16,-3 0 225 0,0-7 111 0,-5-12-495 0</inkml:trace>
  <inkml:trace contextRef="#ctx0" brushRef="#br0" timeOffset="105795.71">15993 5895 3184 0,'-14'0'0'0,"2"0"0"0,3 2 0 0,3-2 0 0,3 0 0 0,1 0 0 0,2 0 0 0,0 0 0 0,2 0 0 0,10 0 0 0,11 0 188 0,4-4 308 0,3-1-433 16,3 1-63-16,3-1 0 0,-2 3 0 15,-2-3 0-15,-1 3 0 0,-2 2 0 0,-6 0 0 16,1 0 0-16,-4 0 0 0,-2 2 0 0,-4 4 0 16,-4 0 0-16,-1-1 0 0,-1-1 0 0,-5 1-161 0,-1 0-42 15,1-3-682-15,-1 1 422 16,-1 1 202-16,1-3-554 0,0-1 393 0</inkml:trace>
  <inkml:trace contextRef="#ctx0" brushRef="#br0" timeOffset="106034.04">16760 5688 3335 0,'0'0'0'0,"0"0"0"0,0 0 0 0,0 0 0 0,0 0 0 0,0 0 0 0,0 0 0 0,7 0 0 0,5 0 0 0,1 0 0 0,4 0 596 0,3 0-596 0,5 0 0 0,-4 0 0 16,5 0 0-16,-1 0 0 0,-5 0 0 0,4 0 0 15,-1 0 0-15,-3 0 0 0,-1 0 0 0,0 0 0 16,-6 2 0-16,-1 0 0 0,0 2 0 0,-3-2 0 16,-1 0 0-16,0-2 0 0,-3 5-967 0,-1 0 346 15,-2 3 290-15,-2 4-601 0</inkml:trace>
  <inkml:trace contextRef="#ctx0" brushRef="#br0" timeOffset="106239.23">16835 6054 3058 0,'-8'0'0'0,"5"5"0"0,1-4 0 0,0-1 0 0,2 2 0 0,0 1 0 0,0 0 0 0,4-1 0 0,11 1 0 0,8 1 0 0,1 0 751 16,4 0-629-16,2 0-122 0,1-1 0 0,1 2 0 0,2 1 0 15,-4 0 0-15,-4-2 0 0,6 3 0 0,-7-3 0 16,-4 2 0-16,-1-1 0 0,-3-1 0 0,-6-2 0 16,-4 0 0-16,0 0 0 0,-4-1 0 0,1-1 0 15,-2 0 0-15,-2 0-436 0,0 0-4 0,-2 0 201 0</inkml:trace>
  <inkml:trace contextRef="#ctx0" brushRef="#br0" timeOffset="110347.87">4732 7722 2099 0,'-2'-2'0'0,"0"-4"0"0,2 1 0 0,0-5 0 0,0 1 0 0,8-2 0 0,4 0 0 0,6-3 0 0,6 1 0 0,-9 5 0 0,6-1 54 0,0 4-11 0,-1-1 53 0,1 4 0 15,-2 2-52-15,-3 0 34 0,1 2 10 16,-4 9-44-16,1 3-1 0,-3 2-43 0,-2 4 0 16,-3 3 43-16,-4-1 45 0,0 2-12 0,-2 2-32 15,0-2-1-15,0 2 57 0,-6-6-28 0,-2 0 10 16,-3 1-39-16,0-5 48 16,-2 0-48-16,0-4 0 0,-2-1 0 0,-1-4 80 15,2-2-45-15,-4-2-64 0,2-2 1 0,0-1 28 16,2 0 1-16,-3 0-195 0,4 0 91 0,1-4 52 0,5-1 16 15,0-1-453-15,2-3 209 0,3-1 117 16,2-3 25-16,0 1-231 0,8-6 112 0,11 0 85 16,3-2 43-16,6 3-477 0,-5-3 264 0</inkml:trace>
  <inkml:trace contextRef="#ctx0" brushRef="#br0" timeOffset="110560.18">5145 7538 2254 0,'0'-9'0'0,"0"5"0"0,-7 3 0 0,-4-3 0 16,-1 1 0-16,3 3 0 0,-5 0 0 0,2 3 0 0,0 8 0 0,-1 4 0 0,1 5 265 0,1 0-100 0,-1 9-66 0,5-3-28 0,0 5 94 15,3-1-61-15,4 0-30 0,0-4 51 0,0 6-46 16,2-6 0-16,9-3-84 16,-3-5 0-16,7 1 48 0,0 0 11 0,2-5-276 0,3-2 133 15,0-1 66-15,0-3 33 0,0-2-529 0,3-2 260 16,0-3 82-16,-1-1 80 0,0 0-546 0,6 0 300 15</inkml:trace>
  <inkml:trace contextRef="#ctx0" brushRef="#br0" timeOffset="110930.26">5421 7742 1890 0,'-3'0'0'16,"-1"0"0"-16,3-3 0 0,-4-1 0 0,3 1 0 0,2-1 0 0,0-2 0 0,0-2 0 0,0 1 0 0,0-3 0 0,2 1 252 0,8 2-105 0,-2-2-52 16,4 1 0-16,-1 2 23 0,2 2-27 0,1 3-10 15,-2 0-39-15,4 1-27 0,-2 0 0 0,0 0 38 16,-1 8-99-16,0 4 45 0,-1 2 0 0,-3 2-40 0,-2-1 43 15,-1 1 10-15,-2 4-10 0,-2-4 35 0,-2 3-7 16,0-3-46-16,0 4 38 0,-7-4 99 0,-4 1-59 16,2-3 0-16,-4-1-39 0,0-2 106 0,0-4-49 15,-1 0-4-15,-1-1-94 0,-3-1 29 16,4-1 16-16,-2-3-288 16,4-1 141-16,-1 0 79 0,1 0 22 0,4 0-192 15,0 0 85-15,2 0 61 0,5-4-14 0,1-5-439 16,0-2 243-16,11-6 116 0,2 0 59 15,3-1-437-15,2-6 247 0</inkml:trace>
  <inkml:trace contextRef="#ctx0" brushRef="#br0" timeOffset="111130.67">5648 7607 2160 0,'8'-7'0'0,"-3"2"0"0,-3 1 0 0,-2 2 0 0,0-1 0 0,0 3 0 0,0 0 0 0,-2 0 0 0,-7 0 0 0,2 7 0 0,1 4 157 0,-2 4-57 0,-1 1 136 0,2 6-86 16,1 2-59-16,2-1 39 0,2 5-44 0,2-2 0 15,0 0-43-15,0-6-12 0,2 5 12 0,9-4 0 16,-1-2-1-16,3-2-187 0,0-1 94 0,3-3 58 16,-1-1-422-16,0-4 221 0,1-3 56 0,1-3-386 15,0-2 224-15,1 0 118 0,2 0 75 0,0-4-363 16,-3-7 214-16</inkml:trace>
  <inkml:trace contextRef="#ctx0" brushRef="#br0" timeOffset="111284.76">5830 7743 2423 0,'-7'0'0'0,"-2"0"0"15,3 0 0-15,1 0 0 0,0 0 0 0,3 0 0 0,1 0 0 0,1 0 0 0,0 0 0 0,0 0 0 0,11 0 83 0,-1 0 11 0,2 0-52 0,4 0-9 0,0 0 9 16,0 0 1-16,2 0-1 16,-1 2-265-16,-2-1 127 0,0 4 70 0,-2-2-488 15,-3 1 275-15,-3-1 54 0,1 4 97 0,-4-4-518 0</inkml:trace>
  <inkml:trace contextRef="#ctx0" brushRef="#br0" timeOffset="111473.47">5902 7600 1766 0,'-6'-2'0'0,"4"2"0"0,-2 0 0 0,4 0 0 0,-2 0 0 0,2 0 0 0,0 6 0 0,0 3 0 0,0 2 0 0,5 4 0 0,1 3 332 16,-1 2-134-16,0 6-83 0,-1 0-36 0,-2 3 30 0,1 1-33 0,-2-2 0 0,0-2-23 15,-1 8-212-15,0-6 101 0,0 0 50 16,0-2 0-16,0-5-416 0,0 2 243 0,0-4 54 16,0-4 75-16,0-8-604 0,0-1 307 0</inkml:trace>
  <inkml:trace contextRef="#ctx0" brushRef="#br0" timeOffset="111840.37">6150 7450 1907 0,'0'0'0'0,"0"0"0"0,0 2 0 0,0 2 0 0,0 5 0 0,0 2 0 0,0 6 0 0,0 4 0 0,0 6 0 0,0 6 0 0,0 2 216 0,0 1-88 0,0 0-43 0,0 0-7 16,0-2-11-16,0-5-26 0,0-1 1 0,0-7-25 15,2 0 24-15,0-4 11 0,0-2-11 0,-1-5-60 16,-1-3 30-16,2-4 0 0,-2-1 30 0,0 0-47 15,0-2 2-15,0 0 0 0,0 0 235 0,0 0-96 16,0-7-55-16,-5-3 9 0,-3-3-88 0,0 0 0 16,-1-1 40-16,1-4-82 0,-5 3 40 15,2 2 12-15,0 3 30 0,-1 1-116 16,1 5 55-16,2 2 28 0,-6 2-12 0,2 0 89 16,1 0-30-16,1 8-30 0,2 4-35 0,1-2 113 15,2 2-54-15,5-3 17 0,0 6-33 0,1-3-6 16,0 1 26-16,0-2-201 0,0 1 92 0,1-2 49 15,6 2-2-15,1-2-148 0,1-2 76 0,-1 0 47 16,3-1-9-16,-1-3-620 0,2-2 309 0,5-2 157 16,-4 0-493-16</inkml:trace>
  <inkml:trace contextRef="#ctx0" brushRef="#br0" timeOffset="112065.56">6174 7692 2442 0,'5'-2'0'0,"-2"0"0"0,2 0 0 0,-1 1 0 0,1-2 0 0,-1 2 0 0,6 1 0 0,-3 0 0 0,4 0 0 0,1 0 0 0,-1 0 200 0,2 4-69 16,-1 3-50-16,-2 4 80 0,-4 0-61 0,1 3-29 0,-4 1 0 0,-1 0-31 15,-2 4 2-15,0-1-1 0,-2 1-64 16,-9 0 33-16,1-2-1 0,-2-2 43 16,-1-3-127-16,-1-3 58 0,0 1 29 0,2-2-308 15,-1-3 138-15,1-2 47 0,1-1 56 0,4-2-430 16,0 0 205-16,2 0 120 0,3 0-146 0,2-13 138 15,2-8 64-15,11-3 31 0</inkml:trace>
  <inkml:trace contextRef="#ctx0" brushRef="#br0" timeOffset="112225.99">6356 7638 2332 0,'6'-10'0'0,"1"4"0"0,-6 1 0 0,0-1 0 0,-1 4 0 0,0 0 0 0,0 1 0 0,0 1 0 0,0 0 0 0,0 0 0 0,-1 0 483 0,-3 0-220 16,-1 13-112-16,0 1-54 0,0 11-28 0,3-4 10 0,0 7-37 15,2-2-1-15,0-1 292 0,0 1-292 0,2-2-41 16,5-5 0-16,7 4 0 0,2-2 0 0,4-6 0 16,3 1-347-16,2-4 192 0,3-5 108 0,6-4-1046 15</inkml:trace>
  <inkml:trace contextRef="#ctx0" brushRef="#br0" timeOffset="116317.22">22964 5226 1579 0,'0'-1'0'0,"0"-1"0"0,0 2 0 0,0 0 0 0,0 0 0 0,0 0 0 0,0 5 0 0,0 8 0 0,2 8 0 0,3 3 0 0,-1 8 384 0,3 7-179 0,-3 1-83 15,-1 3 184-15,2 5-134 0,-3 0-67 0,-1 5 184 16,1-1-130-16,-2 3-61 0,0 1-30 0,0 3 110 15,-2-3-71-15,-1 0-25 0,-2-4-9 0,0-3-69 16,3-8-4-16,-2-3 0 0,1-2 0 0,1-9 0 16,0-3 0-16,0-3 0 15,0-11 0-15,1 0 0 0,-1-5 0 0,2-3 0 0,-2-2 0 16,-3 0 0-16,2-2 0 0,-3-7 0 16,1-7 0-16,-1-5 0 0,3-6 0 0,-4-2 0 15,2-5 0-15,-1-10 0 0,1 2 0 16,-2-1 0-16,-5-5 0 0,3 13 0 0,-4 2-266 0,-5 5 54 15,1 12 77-15,-5 1 182 0,-2 8-42 0,-5 7 0 16,1 0-43-16,-2 10 333 0,0 12-175 0,2 3-74 16,3 1-43-16,5 6 127 15,3 2-130-15,8-2 0 0,3 2 0 0,6-3 0 16,0 2 0-16,0-4 0 0,8 0 0 0,4-1 0 16,4-7 0-16,5 3 0 0,-1-5 0 0,3-4 0 15,1-2 0-15,1-3 0 0,-5-7 0 0,8-1 0 0,-3-2 0 16,1 0-717-16,-1-8 256 0,-2-7 212 0,4-5-552 15,-3-5 387-15,3-7 188 0,-4-3 94 0</inkml:trace>
  <inkml:trace contextRef="#ctx0" brushRef="#br0" timeOffset="116527.49">23088 5846 2697 0,'9'-14'0'0,"0"3"0"0,3 2 0 0,-1 4 0 0,0 1 0 0,2 3 0 0,2 1 0 0,2 0 0 0,6 1 0 0,-1 10 0 0,1 4 195 0,-1 3-69 0,-2 5 365 0,1 4-227 16,0 1-113-16,-5 4-144 0,0-3-7 0,-5 5 0 15,-4-5 0-15,0 1 0 0,-5-2 0 0,-2-4 0 16,0 0 0-16,-9-4 0 16,-7 1 0-16,-5-6 0 0,-2-3 0 0,0 0 0 15,-4-3 0-15,4-3 0 0,-7-4 0 16,9-2 0-16,1 0-83 0,1 0 21 0,5-8-448 16,5-7 227-16,6-7 127 0,3-7 60 0,8-10-593 15,14-3 325-15,6-3 164 0</inkml:trace>
  <inkml:trace contextRef="#ctx0" brushRef="#br0" timeOffset="116729.16">23555 5675 3318 0,'7'-7'0'0,"1"1"0"0,-5 4 0 0,0 0 0 0,-3 2 0 0,0 0 0 0,0 0 0 0,-12 2 0 0,-1 9 0 0,-4 6 0 0,1 4 268 0,-2 1 77 16,2 4-345-16,-1 5 0 0,4 2 0 0,1 3 0 0,3 7 0 15,4-3 0-15,5-5 0 0,0 11 0 16,0-13 0-16,9 10 0 0,8-5 0 0,1-5 0 0,3-2 0 0,6-1 0 15,4 2 0-15,-4-9 0 0,3-1 0 0,0-3 0 16,-1-4 0-16,1-2 0 0,0-6 0 16,0-2-737-16,0-5 249 15,-1 0 224-15</inkml:trace>
  <inkml:trace contextRef="#ctx0" brushRef="#br0" timeOffset="117911.27">5344 6686 1000 0,'0'0'0'0,"0"0"0"0,0 0 0 0,0 0 0 0,2 0 0 0,2 0 0 0,1-2 0 0,3 0 0 0,-1-1 0 0,3 0 0 0,-1-1 89 0,2-3-9 15,2 3-40-15,-3-4 68 0,2 1-34 0,-1-1 0 16,1-1-24-16,3 0-54 0,-3-4 43 0,1 1 1 16,0-1 0-16,1 2-54 0,-3-3 37 0,1 3-10 15,-4 3-201-15,-2-1 94 0,2 2 61 0,-3 0-419 0</inkml:trace>
  <inkml:trace contextRef="#ctx0" brushRef="#br0" timeOffset="118461.74">5414 5923 878 0,'0'0'0'0,"0"0"0"0,0 0 0 0,0 0 0 0,0 0 0 0,0 0 0 0,0 0 0 0,0 0 0 0,0-2 0 0,1 1 0 15,5-1 132-15,1-3-45 0,0 2 0 0,1-2-45 0,-2 3 38 0,3-6-11 16,1 2-28-16,0 1-49 0,0-2-1 15,0-2 50-15,1 2-186 0,-2-2 88 16,4-1 49-16,-3 0 15 0,1 4-174 16,1-2 65-16</inkml:trace>
  <inkml:trace contextRef="#ctx0" brushRef="#br0" timeOffset="132767.37">5336 5863 665 0,'0'0'0'0,"0"0"0"0,0-4 0 0,0 2 0 0,0 0 0 0,0 0 0 0,0 1 0 0,0 1 0 0,0 0 0 0,0-2 0 0,0 2 79 0,0 0 11 0,0 0-48 16,0 0 27-16,0 0 0 0,0 0-28 0,0 0 1 15,0 0 36-15,0 0-37 0,0 0 1 0,0 0 64 16,0 0-32-16,0 0 0 0,0 0-22 0,0 0 90 16,0 0-50-16,0 0 0 15,0 0-50-15,0 0 128 0,0 0-54 0,0 0-42 16,0 0 0-16,0 0 83 0,0 0-58 0,0 0-28 15,0 0 82-15,0 0-61 0,0 0 0 0,0 0-23 16,0 0 0-16,0 0-28 0,0 0 11 0,0 0-52 16,0 0 0-16,2 0 42 0,2 0 0 0,2 2 19 15,0-1-9-15,1 1-10 0,-2 0-26 0,5 0 26 16,-6-2-1-16,4 2 1 16,-3 0-44-16,2 0-9 0,-1-2 38 0,-2 2-27 0,0-1 0 15,0-1 26-15,-1 2 18 0,-1-2-80 16,0 2 24-16,-1-2 0 0,1 0 16 0,-2 0-14 15,0 0-10-15,0 0 34 0,0 0 53 0,0 0-27 16,0 0-1-16,0 0 91 0,0 0-128 0,-2 0-2 16,-5 0 0-16,1 0 0 0,-5 0 0 0,2 0 0 15,0 0 0-15,-3 0 0 0,3 0 0 0,-1 0 0 16,-1 0 0-16,2 0 0 16,-1 0 0-16,3 0 0 0,-1 0 0 0,2 0 0 15,2 0 0-15,-1 0 0 0,5 0 0 0,-3 0 0 16,3 0 0-16,-2 0 0 0,2 0 0 0,0 0 0 15,0 0 0-15,0 0 0 0,0 0 0 0,0 0 0 16,7 0 0-16,3 0 0 0,3 0 0 0,0 0 0 16,0 0 0-16,3 0 0 0,-4 0 0 0,1 0 0 15,0 0 0-15,-3-2 0 0,0 0 0 16,-5 2 0-16,0 0 0 0,-1 0 0 16,-1 0 0-16,-3 0 0 0,3 0 0 0,-3 0 0 0,0 0 0 15,0 0 0-15,0 0 0 0,0 0 0 0,-3 0 0 16,-4 0 0-16,-2 0 0 0,0-1 0 0,-3-1 0 15,2 0 0-15,-2 0 0 0,2 0 0 16,2 0 0-16,-2-2 0 0,0 3 0 0,3-1 0 16,-1-1 0-16,3 3 0 0,-1 0 0 15,2 0 0-15,1 0 0 0,-1 0 0 0,3 0 0 0,-1 0 0 16,2 0 0-16,0 0 0 0,0 3 0 16,0 0 0-16,0 1 0 0,7 2 0 15,4-4 0-15,3 1 0 0,0-3 0 0,2 2 0 16,0-2 0-16,-1 0 0 0,0 0 0 0,-6 0 0 15,2 0 0-15,-2 0 0 0,-3 0 0 0,-3 0 0 16,-1 0 0-16,0 0 0 0,-1 0 0 0,-1 0 0 16,0-2 0-16,0 1 0 0,-3-1 0 0,-5 0 0 15,2 0 0-15,-3-2 0 0,1 0 0 16,-1 3 0-16,3-1 0 0,1-1 0 16,-1 2 0-16,5 1 0 0,-2 0-531 0,3 11 183 0</inkml:trace>
  <inkml:trace contextRef="#ctx0" brushRef="#br0" timeOffset="134273.94">5300 6674 284 0,'0'0'0'0,"0"0"0"0,-2 0 0 0,2 0 0 0,0 0 0 0,-3 0 0 0,3 0 0 0,0 0 0 0,-2 0 0 0,2 0 0 0,0 0 25 0,0 0 0 0,0 0 7 0,-3 0 37 15,3 0 0-15,0 0-39 0,0 0 0 0,-2 0 90 16,2 0-31-16,0 0-10 0,0 0 53 0,0 0-45 15,0 0 0-15,0 0-46 0,0 0 112 0,0 0-61 16,0 0 0-16,0 0-3 0,0 0 0 0,0 0-48 16,2 0 11-16,1 0 96 0,4 0-53 0,-2 0-27 15,2 0 1-15,1 0 38 16,0 0-22-16,-1 0-11 0,0 0-32 0,1 0 34 0,0 0 0 16,-3 0-34-16,0 0-16 0,3 0 16 15,-6 0 0-15,0 0-28 0,1 0 28 0,-2 0 0 0,0 0 10 0,-1 0-18 16,0 0 8-16,0 0-1 15,0 0 1-15,0 0 65 0,0 0-22 16,-2 0-10-16,-5 0-60 0,-3 0 0 0,4 0 27 16,-4 0-1-16,0-3-75 0,0-3 33 0,3 2-2 0,-4-1-34 15,1-1 32-15,3 2 8 16,0 0 15-16,-1-2 14 0,4 5-24 0,-1-3 15 16,2 2-39-16,0 0 93 0,1 0-21 0,2 2-39 15,0 0 50-15,0 0-46 0,0 0 10 0,0 0-154 16,0 0 69-16,0 0 37 0,2 0 2 0,5 4-16 15,1 0 38-15,0-2 6 0,2 1-17 0,-2-1 23 16,4 0-33-16,-2 0 16 0,-2-2-35 0,2 0 66 16,-2 0-15-16,-1 0-20 0,-2 0 20 0,-1 0-19 15,2 0 8-15,-6 0-6 0,2 0 43 0,-2 0 0 16,0 0-21-16,0 0 186 16,0 0-167-16,-2 0-42 0,-9 0 0 0,0 0 0 15,-1 0 0-15,0 0 0 0,-2 0 0 0,3 0 0 16,-1 0 0-16,3 0 0 0,0 0 0 0,4 0 0 15,0 0 0-15,1 0 0 16,4 0 0-16,-1 0 0 0,1 0 0 0,0 0 0 0,0 0 0 0,0 0 0 16,1 2 0-16,8 2 0 0,-3-2 0 15,4 2 0-15,-1-3 0 0,2 1-11 0,-1 0-81 16,2-2 13-16,0 0 1 0,1 0-82 0,-3 0 51 16,-1 0 23-16,7 0-494 0,-2 0 270 15,-1 4 133-15</inkml:trace>
  <inkml:trace contextRef="#ctx0" brushRef="#br0" timeOffset="142136.81">17960 5384 1651 0,'-4'-6'0'0,"0"2"0"0,1 1 0 0,-3-3 0 0,0 2 0 0,0 3 0 0,1-3 0 0,-2 2 0 0,1 0 0 0,-2 2 0 0,-3 0 263 32,0 0-111-32,-3 9-56 0,-2 8-28 0,-1 4 166 0,-4 3-86 0,-3 10-60 0,1 2 1 0,0 3 211 0,5 0-130 15,-1 1-65-15,8-4 269 0,-3 10-181 16,9-13-193-16,5 2 0 0,0 0 0 15,2-5 0-15,9-1 0 0,8 0 0 0,2-3 0 16,2-2 0-16,2 1 0 0,-2 0 0 0,1-4 0 16,-1 2 0-16,-1-1 0 0,-1-1 0 15,-2 0-84-15,-1 0-70 0,-2-6-723 0,-1 2 424 0,0-2 206 16,0-7-543-16,2 0 376 16</inkml:trace>
  <inkml:trace contextRef="#ctx0" brushRef="#br0" timeOffset="142568.01">18144 5823 2314 0,'-8'-5'0'0,"7"1"0"0,-3-1 0 0,0-5 0 15,2 0 0-15,0 2 0 0,2-2 0 0,0-1 0 0,0-1 0 0,0 2 0 0,0-5 170 0,0 5-65 0,2-3-32 0,4 1 82 0,1-1-63 0,2 3-25 0,1-3-1 0,-1 2 167 16,2 2-97-16,1-2-38 16,-1 1 156-16,2 3-107 0,-1 0-126 0,0 1-21 15,0 0 0-15,-1 5 0 0,2-4 0 0,1 3 0 0,-3 2 0 16,2 0 0-16,2 0 0 0,0 7 0 16,0 1 0-16,-1 4 0 0,4 4 0 0,-1 3 0 15,-4 0 0-15,-2 0 0 0,3 7 0 0,-7 1 0 16,-2-3 0-16,-1 4 0 15,-4 2 0-15,0 0 0 0,0-2 0 0,-6 2 0 0,-6 2 0 16,-4-1 0-16,-2-3 0 0,-3 1 0 16,0-6 0-16,-3-1 0 0,0-8 0 0,-1 1 0 15,-3-6 0-15,0-3 0 0,-1 0 0 0,3-6 0 16,-2 0 0-16,2 0 0 0,5 0 0 0,0-2 0 16,5-2 0-16,2-2 0 0,5 0 0 0,4 1 0 15,-1-2 0-15,4 1 0 0,2 0 0 0,0-1 0 16,6-3-319-16,12 1 54 0,7-3 113 0,3 1 46 15,4 1-740-15,7-4 403 0,-1-1 201 0</inkml:trace>
  <inkml:trace contextRef="#ctx0" brushRef="#br0" timeOffset="142820.84">18747 5624 2597 0,'0'-17'0'0,"0"2"0"0,0-3 0 0,0 1 0 0,0 2 0 0,-6 1 0 0,0 6 0 0,-1-2 0 0,-1 3 0 0,-1 2 0 0,-4 4 255 0,-2 1-98 0,-2 0-64 16,-4 6 89-16,1 9-72 0,-1 3-35 0,0 5 264 15,1 3-216-15,1 3-123 0,2 0 0 0,4 5 0 16,4-1 0-16,1 2 0 0,6-2 0 0,2 1 0 0,0 0 0 16,0-2 0-16,10 0 0 0,2-2 0 15,4-2 0-15,2-1 0 0,3-5 0 0,0 0 0 16,4-5 0-16,-2 0 0 0,2-5 0 0,7-3 0 15,-2-3 0-15,2-3-115 16,0-3-484-16,1 0 280 0</inkml:trace>
  <inkml:trace contextRef="#ctx0" brushRef="#br0" timeOffset="143668.24">19034 5788 2405 0,'-5'0'0'0,"-3"0"0"0,2 0 0 0,2 0 0 0,1 0 0 16,-1 0 0-16,4 0 0 0,-2 1 0 0,2-1 0 0,0 3 0 0,0-2 126 0,9 2-34 0,7 0 332 15,7 0-192-15,2-2-96 0,3 0-48 0,4 2 319 0,-2-3-386 0,2 0-21 16,-4 0 0-16,1 2 0 16,-1-2 0-16,-7 2 0 0,3-1 0 0,-4 1 0 15,-2 1 0-15,-4 0 0 0,-2-3 0 0,-3 1 0 16,-1 1 0-16,-3 1 0 0,-3-3 0 0,0 1 0 16,1-1 0-16,-3 0-47 0,0 0-281 0,0 0 96 0,0 0 96 15,0 0-456-15,0 0 276 0,0 0 138 0,0 0-663 16</inkml:trace>
  <inkml:trace contextRef="#ctx0" brushRef="#br0" timeOffset="144093.5">19790 5750 2344 0,'-11'-7'0'0,"4"3"0"0,2-4 0 16,-3 3 0-16,2-3 0 0,2 0 0 0,1 1 0 0,-1-6 0 0,4 5 0 0,0-1 0 0,0-2 97 0,0-1 118 0,2 3-79 0,7-2-54 0,3 2 1 0,1-1 161 16,4 1-102-16,1-1-53 0,1 4-15 0,2 1 146 15,1 1-91-15,-1 2-53 0,2 2-76 0,0 0 0 16,-1 2 0-16,0 12 0 0,-2 0 0 15,-1 5 0-15,-1 2 0 0,-5 0 0 16,4 6 0-16,-6 0 0 0,-2 1 0 0,-3 0 0 16,0 0 0-16,-4-3 0 0,-2 5 0 0,0-4 0 15,-4-1 0-15,-10-1 0 0,-2-1 0 0,-1-7 0 16,-6 4 0-16,-1-8 0 0,-2 0 0 0,-3-5 0 16,-1-1 0-16,0-2 0 0,-2-3 0 0,2-1 0 15,2 0 0-15,2 0 0 0,6 0 0 16,-1-5 0-16,3-1 0 0,4 2 0 0,5-2 0 0,2 0 0 15,2 0 0-15,3 3 0 0,2-3-9 0,0-2-822 16,7 1 396-16,14-3 198 16,6 1 99-16,3-1-657 0,3-1 384 0</inkml:trace>
  <inkml:trace contextRef="#ctx0" brushRef="#br0" timeOffset="144373.97">20345 5650 2670 0,'0'-11'0'0,"0"0"0"0,-3 3 0 0,-7-5 0 15,-1 3 0-15,-1-1 0 0,1 2 0 0,0 3 0 0,-1 3 0 0,-1 1 0 0,1 1 561 0,-4 1-261 0,2 0-131 0,-2 6-65 0,2 9 23 0,-2 6-127 16,2 2 0-16,2 3 0 0,4 4 0 0,3 2 0 16,1 2 0-16,4 0 0 0,0-2 0 0,0 2 0 15,6-4 0-15,3 0 0 0,5-4 0 16,0 1 0-16,3-3 0 0,2-4 0 15,0-3 0-15,2-2 0 0,-3-6 0 16,1 1 0-16,-1-4 0 0,3-4 0 0,-2-2 0 16,1 0 0-16,1 0-128 0,-1-6-572 0,-2-4 330 15,1-1 167-15,-1-2 81 0,1-1-276 0,0-4 185 16,-2 0 86-16,-2-5-523 0</inkml:trace>
  <inkml:trace contextRef="#ctx0" brushRef="#br0" timeOffset="144717.57">20555 5361 3149 0,'-7'-11'0'0,"3"2"0"0,-1-1 0 0,3 0 0 0,0 0 0 0,2 2 0 0,0-2 0 0,4 5 0 0,8-1 0 0,6 3 0 0,0-1 252 0,1 2-107 0,4 2-53 16,-2 0 86-16,-1 0-75 0,-1 12-91 0,-1 1-12 0,0 5 0 15,-6 3 0-15,-3-1 0 0,-4 9 0 0,-3-1 0 16,-2 0 0-16,-2 0 0 15,-14-1 0-15,4-4 0 0,-9 3 0 0,3-10 0 16,0-3 0-16,-1-2 0 0,1-3 0 0,-1-2 0 16,0-2 0-16,4-3 0 0,-1-1 0 15,2 0 0-15,3 0 0 0,4 0 0 0,0 0 0 0,4 0 0 16,1 0 0-16,2 0 0 0,0 0 0 0,2 4 0 16,13 1 0-16,5 1 0 0,-2-2 0 0,8 4 0 15,-1-2 0-15,-2-1 0 0,7 2 0 16,-3-1 0-16,-1 0 0 0,1-2 0 0,-6 0 0 15,0-3 0-15,0 1 0 16,0 0 0-16,-4 0 0 0,-2 0 0 0,-2 0-315 0,-4-2-174 16,3 0 230-16,-3 0-731 0</inkml:trace>
  <inkml:trace contextRef="#ctx0" brushRef="#br0" timeOffset="144990.26">21013 5387 3071 0,'0'0'0'0,"0"2"0"0,0 1 0 0,0-2 0 0,0 1 0 0,2 2 0 0,6 0 0 0,3 3 0 0,4 1 0 0,6 5 0 0,0 4 664 0,4 2-468 0,-2 3-196 0,0 4 0 15,2 2 0-15,-3 3 0 0,-2 0 0 0,-2 2 0 16,-2 0 0-16,-4 1 0 0,-3 0 0 0,-3 1 0 16,-5 2 0-16,-1-1 0 0,-3 9 0 0,-12-6 0 15,-6-5 0-15,-7 9 0 0,-2-8 0 16,-4-1 0-16,-1-4 0 0,-1-2 0 15,6-8 0-15,-2 0 0 0,2-3 0 0,4-6 0 16,5-3 0-16,2-3 0 0,0-3-163 0,5-2-161 16,2 0 142-16,3 0 72 0,0 0-543 0,2-2 307 15,2-3 144-15,5-6 87 0,0-1-626 0</inkml:trace>
  <inkml:trace contextRef="#ctx0" brushRef="#br0" timeOffset="162970.25">13409 7345 2570 0,'-18'-12'0'0,"4"8"-2"0,5 3-3 0,2-3 2 0,-1-2 1 0,4 2 1 0,2 1-1 0,2-2 1 0,0-2 1 0,0-2-1 0,15-2 274 0,8-3-115 0,3 2 13 0,5-2-69 16,4 3-29-16,1 0-1 0,-1 3-81 0,-1 5 0 15,0 1 63-15,-6 2-169 0,-2 0 79 0,-6 9 39 16,-4 6 0-16,-1 8-71 0,-9-3 66 0,-2 8 17 16,-4 1-59-16,0 0-103 0,-4 0 33 0,-10-1 53 15,1-6 155-15,-6 7-51 0,3-9-22 0,-3-1-35 16,4-3 312-16,-4-4-144 0,3-1-56 0,7-5 164 16,0 1-159-16,4-5-103 15,1-2 0-15,4 3 0 0,0-3 0 0,0 0 0 16,2 0 0-16,11 1 0 0,10 1 0 0,-1 2 0 15,2 0 0-15,6 3 0 0,-2 0 0 0,1 7 0 16,-5 1 0-16,1 3 0 0,-7 6 0 0,-1 0 0 16,-6 4 0-16,-1 2 0 0,-4 0 0 0,-4 2 0 15,-2 0 0-15,0 0 0 16,-12-2 0-16,-3-4 0 0,-6 0 0 0,-1-3 0 0,-2-3 0 0,-6-3 0 16,-2-2 0-16,-2-5 0 15,-2-3 0-15,-2-3 0 0,3-4 0 0,-1 0 0 16,1 0 0-16,3-1 0 0,0-11 0 0,4-1 0 15,7 0 0-15,0-5 0 0,8 2 0 0,4-3 0 16,5 0 0-16,4-5 0 0,0 0-204 0,18-3-235 16,11-6 198-16,6 1-798 0</inkml:trace>
  <inkml:trace contextRef="#ctx0" brushRef="#br0" timeOffset="163309.46">14037 7134 3330 0,'-10'0'-7'0,"4"0"3"0,3 0 1 0,-1 2 1 0,0 5 2 0,2 2-1 0,1 0 1 16,1 4 0-16,0-2 0 0,1 6-2 0,9-1 105 0,3 0 122 0,2 1-92 0,2-4-35 16,3-2-37-16,-1-1-65 0,2-4 8 0,-1-1-4 15,-2-3 0-15,-2-2 0 0,0 0 0 0,-4 0 0 16,0-2 0-16,-5-9 0 0,1-4 0 0,-5-2 0 15,1-1 0-15,-4-2 0 0,0-2 0 0,0 1 0 16,-2-2 0-16,-7 3 0 0,-2 1 0 0,-4 2 0 16,-2 2 0-16,-2 4 0 0,0 3 0 0,-3 5 0 15,-1 0 0-15,2 3 0 0,-5 0 0 0,10 10 0 16,-2 1 0-16,4 4 0 0,2 0 0 0,3 2 0 16,5 0 0-16,4 1 0 0,0-2 0 15,0 1 0-15,7 0 0 0,11-1 0 16,0 0 0-16,3-3 0 0,3-4 0 0,5 1-1095 15,-3-5 526-15</inkml:trace>
  <inkml:trace contextRef="#ctx0" brushRef="#br0" timeOffset="168640.87">15416 7221 2896 0,'-7'-3'0'0,"4"2"0"0,-1-3 0 0,0 3 0 0,1-2 0 0,-1 1 0 0,2 2 0 0,0 0 0 0,-1 0 0 0,-2 0 0 0,1 6 108 0,-3 7-33 0,0 8 1 16,-3 2 0-16,1 3-1 0,-4 6-21 0,-3 7 154 16,2 1-82-16,-2 1-42 0,-2 4 0 0,-1 3-15 15,-2 4-69-15,3-2 0 0,-3 4 0 0,0-3 0 16,1 0 0-16,1-1 0 0,-2-3 0 0,3 0 0 15,0-4 0-15,4-3 0 0,0-6 0 0,3-2 0 16,2-4 0-16,1 0 0 0,2-7 0 0,1 0-39 16,1-7-25-16,2-2-398 0,2-7 179 15,-1 1 115-15,1-4 61 0,0-2-393 16,0 0 228-16,0-2 113 0,1-17 46 0,10-11-158 16,3-6 113-16,1-10 58 0</inkml:trace>
  <inkml:trace contextRef="#ctx0" brushRef="#br0" timeOffset="168903.34">15301 7202 2985 0,'7'-4'0'0,"-3"3"0"0,-3-1 0 0,1 2 0 0,-2 0 0 0,0 0 0 0,2 2 0 0,0 7 0 0,4 2 0 0,3 6 0 0,2 2 118 0,3 3 423 0,1 6-254 0,2 4-287 15,1 8 0-15,1 1 0 0,1 6 0 0,-4 1 0 16,3 7 0-16,-3 0 0 0,2 1 0 0,-4 0 0 15,2 1 0-15,-3-1 0 0,0-3 0 0,-2-1 0 16,-2-2 0-16,1-6 0 0,-2-1 0 0,-3-2 0 16,1-9 0-16,-1 2 0 0,0-5 0 15,-4-9 0-15,1-7 0 0,0-1 0 0,-2-5 0 16,0-3-106-16,0-4-14 0,0 0-460 16,-4 0 264-16,-7-8 135 0,0-13 67 0,-3-1-606 15,1-8 344-15</inkml:trace>
  <inkml:trace contextRef="#ctx0" brushRef="#br0" timeOffset="169111.34">15143 7793 3931 0,'-14'0'0'0,"5"0"0"0,0 0 0 0,1-1 0 0,2-1 0 0,3 0 0 0,1 0 0 0,2-1 0 0,0-2 0 16,7 2 0-16,12-1 0 0,6 1 0 0,-1 0 0 0,0 1 0 0,8 0 0 0,-3 2 0 15,1 0 0-15,0 0 0 0,0 0 0 0,-6 2 0 16,8 6 0-16,-5-1 0 0,-1-1 0 0,-2 2 0 16,-3-2-503-16,2-1-9 0,-1 0 164 0,-2-1-588 15,3-4 447-15</inkml:trace>
  <inkml:trace contextRef="#ctx0" brushRef="#br0" timeOffset="169310.86">15931 7510 3931 0,'0'0'0'0,"0"0"0"0,0 0 0 0,0 0 0 0,0 0 0 0,0 0 0 0,0 0 0 0,6 0 0 0,8 0 0 0,2 0 0 0,3 0 0 0,6 0 0 0,1 0 0 16,-1 0 0-16,0 0 0 0,0 0 0 0,3 0 0 15,-1 0 0-15,-6 1 0 0,-2 5 0 0,2 1 0 16,-1 0 0-16,-6 2-2 0,-1 0-13 0,-3 4-1201 15,-5 4 573-15</inkml:trace>
  <inkml:trace contextRef="#ctx0" brushRef="#br0" timeOffset="169495.71">16057 7827 3600 0,'-18'9'0'0,"2"4"0"0,5-6 0 0,2 0 0 0,3-3 0 0,2 0 0 0,4-1 0 0,0-1 0 0,4 4 0 0,13-2 0 0,8 3 331 0,1-4-331 0,3 2 0 15,1-2 0-15,2 1 0 0,1-3 0 0,-1 4 0 16,2-4 0-16,-2-1 0 0,-2 2 0 16,-4 1 0-16,-4-3 0 0,1 1 0 15,-4-1 0-15,-3 3-1158 0,0-2 551 0,-5 1 282 16,-4-2 132-16</inkml:trace>
  <inkml:trace contextRef="#ctx0" brushRef="#br0" timeOffset="170007.18">17345 7438 1662 0,'4'-17'0'16,"2"0"0"-16,0-1 0 0,-3-3 0 0,1 2 0 0,0-5 0 0,-1 0 0 0,1 0 0 0,0-5 0 0,-3 2 0 0,-1 4 114 0,0-8-42 0,0 3 196 15,0 2-114-15,-5 5-57 0,-4 0-28 16,-2 4 289-16,-3 1-163 0,0 2-78 0,-5 5 297 0,-1 4-186 16,0 1-94-16,-2 4-85 0,-5 0-49 0,5 0 0 15,-2 13 0-15,-1 2 0 0,4 2 0 0,7 3 0 16,-7 5 0-16,8 0 0 0,1 4 0 0,5 1 0 15,3 5 0-15,2 2 0 0,2 5 0 0,0 2 0 16,0 3 0-16,2 2 0 0,5 2 0 16,2 3 0-16,1 8 0 0,0-2 0 0,-3 1 0 15,1-9 0-15,-2 8 0 0,-1-2 0 16,-1-1 0-16,-3-7 0 0,1 1 0 0,-2-4 0 16,0-5 0-16,0-3 0 0,-7-4 0 0,-4-1 0 15,-1-4 0-15,-1-5 0 0,0-6 0 0,-4-2 0 16,-2-5 0-16,-4-1 0 0,0-4 0 0,-3-2 0 15,-4-3 0-15,-4-2 0 0,2 0 0 0,0 0 0 16,0-2 0-16,2-8 0 0,6 1 0 0,3 0 0 16,3-2 0-16,2 1 0 15,7 3 0-15,2 1 0 0,2-2 0 0,5 3-50 16,0-3-755-16,12 1 383 0,13-1 190 0,5 0-731 16</inkml:trace>
  <inkml:trace contextRef="#ctx0" brushRef="#br0" timeOffset="170336.18">17364 8026 3767 0,'-7'6'0'0,"-1"1"0"0,-1 3 0 0,0 3 0 0,0 0 0 0,6 4 0 0,-3 2 0 0,5 5 0 0,1 0 0 0,0 7 0 0,1-3 164 15,13 0-164-15,-1 0 0 0,4-3 0 0,-2-6 0 0,6 1 0 16,-3-8 0-16,1-2 0 0,2-2 0 0,-3-4 0 15,1-4 0-15,-2 0 0 0,2-2 0 0,-6-11 0 16,0-4 0-16,-2-5 0 0,-5-1 0 16,0-5 0-16,-4-3 0 0,-2-1 0 15,0-1 0-15,-2-2 0 0,-10 3 0 0,-2 5 0 16,-5 3 0-16,0 1 0 0,-3 6 0 0,-3 5 0 16,2 6 0-16,-2 0 0 0,4 3 0 0,-2 3 0 15,2 0 0-15,1 9 0 0,3 3 0 0,2 3 0 16,3 1 0-16,5 0 0 0,1 1 0 0,5 2 0 15,1-2-354-15,0 0 129 0,0-2 92 0,1-2-693 16,7-2 393-16,1-3 197 0,-1-4 88 0</inkml:trace>
  <inkml:trace contextRef="#ctx0" brushRef="#br0" timeOffset="170631.27">17685 6729 3931 0,'-2'-11'0'0,"1"7"0"0,1 0 0 0,-2 0 0 0,2 2 0 0,0 0 0 0,0 0 0 0,0 2 0 0,0 0 0 0,0 0 0 0,2 8 0 0,5 7 0 0,3 8 0 0,-3 1 0 15,0 4 0-15,-1 7 0 0,-4 0 0 0,0 3 0 16,-2-1 0-16,0 3 0 0,0-3 0 0,0-4 0 15,-4-2 0-15,0-7 0 0,2-1 0 0,-1-5 0 16,1-6 0-16,0-1 0 0,0-6 0 16,2 0 0-16,-1-4 0 0,1-1 0 15,0 0 0-15,0 0 0 0,-2 0 0 0,2 0-115 16,-2 0 31-16,-2 0-693 0,1-1 368 0,0-4 174 16</inkml:trace>
  <inkml:trace contextRef="#ctx0" brushRef="#br0" timeOffset="171973.34">18386 7354 2790 0,'-7'-5'0'0,"-3"2"0"0,-1 2 0 0,0 1 0 0,-3 0 0 0,1 6 0 0,-4 11 0 0,1 6 0 0,-7 10 0 0,2 2 0 0,-1 8 246 0,1 4-108 0,0 2-47 0,3 2 360 16,2-1-236-16,7-1-215 0,6-9 0 0,3 1 0 15,0-1 0-15,2-7 0 0,8 0 0 0,6-6 0 16,4-3 0-16,1-1 0 15,4-5 0-15,-1 0 0 0,2-3 0 0,0-4 0 0,-3-3 0 0,5-1 0 16,-7-3 0-16,-1-4-823 16,1 0 353-16,0 0 212 0,-3 0 97 0,3-8-615 0</inkml:trace>
  <inkml:trace contextRef="#ctx0" brushRef="#br0" timeOffset="172246.09">18524 7574 3665 0,'-12'-10'-1'0,"6"4"1"0,1 5 0 0,1-3 0 0,2 2 0 0,2 0 0 0,0 0 0 0,13 1 0 0,12 1 0 0,1 0 0 0,4 0 267 0,0 11-267 15,4 2 0-15,0 3 0 0,-2 4 0 0,-2 2 0 16,-2 2 0-16,-2-1 0 0,-6-1 0 16,-4 3 0-16,-5-1 0 0,-7-2 0 0,-4 3 0 0,0-2 0 15,-6-3 0-15,-11-2 0 0,-3-3 0 0,1-7 0 16,-12 4 0-16,3-8 0 0,0-2 0 0,0-2 0 15,8 0 0-15,-5 0 0 0,6-3 0 0,3-7 0 16,2 0 0-16,5-1 0 0,5 2 0 0,2-7-272 16,2 1-202-16,6-3 216 15,15-2-635-15,9-7 425 0,2-1 213 0,0 3-181 16,7-6 203-16</inkml:trace>
  <inkml:trace contextRef="#ctx0" brushRef="#br0" timeOffset="172437.19">18923 7517 2227 0,'17'-13'0'0,"-2"0"0"16,-5 4 0-16,-1 2 0 0,-4-1 0 0,-3 4 0 0,0 0 0 0,-2 2 0 0,0 1 0 0,0 1 0 0,-2 0 82 0,-5 0 0 0,-2 1-40 0,-1 13 669 16,1-2-335-16,-2 9-156 0,-1 6-95 0,4 0-59 15,1 6-66-15,2 0 0 0,3 1 0 0,2 0 0 16,0 0 0-16,0-4 0 0,5-2 0 0,6-2 0 16,3-1 0-16,-3-8 0 0,4 2 0 0,0-5 0 15,-2 0 0-15,2-5 0 0,0-2 0 0,2-2 0 16,-2-4-107-16,2-1-680 0,2 0 372 0,-1 0 187 15,5-9 93-15</inkml:trace>
  <inkml:trace contextRef="#ctx0" brushRef="#br0" timeOffset="172622.39">19204 7675 3931 0,'-11'0'0'0,"2"0"0"0,2 0 0 0,2 0 0 0,0 0 0 0,3 0 0 0,2 0 0 0,0 0 0 0,2 0 0 0,10 0 0 0,2 0 0 0,6 0 0 0,1 0 0 15,0 0 0-15,6 2 0 0,-1 2 0 16,-1 0 0-16,1-1 0 0,-6 1 0 16,3 0 0-16,-2 2 0 0,-4-4 0 0,0 3 0 15,-4-1-903-15,0 0 412 0,-4-1 123 0,2-1-469 16,-5-2 398-16</inkml:trace>
  <inkml:trace contextRef="#ctx0" brushRef="#br0" timeOffset="172865.27">19551 7532 2976 0,'0'-5'0'0,"2"2"0"0,-1-1 0 0,-1-1 0 0,2 4 0 0,0-2 0 0,5 2 0 0,3 1 0 0,1 0 0 0,7 0 0 0,2 7 533 15,1 5-246-15,1 2-152 0,0 5-135 0,3 2 0 16,-4 3 0-16,2 1 0 0,-7 0 0 0,1 0 0 16,-6 0 0-16,0 6 0 0,-7-6 0 0,-1 4 0 15,-3-1 0-15,-3 2 0 0,-14-3 0 16,-4 2 0-16,0-4 0 0,-6-2 0 0,-1-2 0 15,-2-3 0-15,-2-2 0 0,0-3 0 0,2-3 0 16,-2-3 0-16,4-3 0 0,0-2 0 16,7-2 0-16,2 0-617 0,4 0 278 0,6-2 148 15,3-8 74-15,6-1-562 0,0-7 309 0,9-7 169 16</inkml:trace>
  <inkml:trace contextRef="#ctx0" brushRef="#br0" timeOffset="173101.97">19921 7602 3891 0,'5'-9'-6'0,"-3"5"1"0,-2-2 2 0,0 2 1 0,-2 1 1 0,-11 1 1 0,2 2 0 0,-4 0 0 0,-1 0 0 0,2 7 0 0,-2 8 57 0,-2 6-57 0,5 1 0 16,0 6 0-16,4 1 0 0,4 4 0 0,3 3 0 16,2 2 0-16,0-1 0 0,7 0 0 0,5 0 0 15,5-1 0-15,0-7 0 0,2 1 0 0,-1-3 0 16,3-3 0-16,0-3 0 0,-1-5 0 0,-2-2 0 15,-2-3 0-15,2-4-181 16,-4-3-46-16,0-4 93 0,-2 0 47 0,2 0-578 0,-1-7 318 0,1-16 153 16,-2-1 77-16,-1-16-532 15</inkml:trace>
  <inkml:trace contextRef="#ctx0" brushRef="#br0" timeOffset="173390.47">20086 7384 3105 0,'0'-16'0'0,"0"7"0"0,0 4 0 0,0 0 0 0,0-1 0 0,0 2 0 0,0 1 0 0,10 0 0 0,4 2 0 0,5 1 0 0,3 0 428 0,-1 1-183 16,4 11-108-16,-1 0-121 0,-2 6-16 0,-1-2 0 15,-3 3 0-15,-6-2 0 0,-3 4 0 0,-3 2 0 16,-6-3 0-16,0 6-27 0,-6-5-50 0,-8-3 70 16,-9 2 18-16,2-7-87 0,-3 0-26 0,0-4 53 15,5-3 224-15,-1-1-88 0,1-3-49 0,8 1-11 16,1-3-27-16,2 0 0 0,5 0 0 0,1 0 0 15,2 0 0-15,0 0 0 0,3 0 0 0,12 0 0 16,6 0 0-16,0 0 0 16,5 0 0-16,-2 0 0 0,2 0 0 0,1 0 0 15,-2 0 0-15,3 0 0 0,-7 1 0 0,1 1-588 16,0-2 150-16,-1 0 199 0,-2 0 89 0,0 0-683 16,-5 0 396-16</inkml:trace>
  <inkml:trace contextRef="#ctx0" brushRef="#br0" timeOffset="173604.49">20535 7368 3310 0,'0'-4'0'0,"0"1"0"0,0 1 0 0,0 2 0 0,0 0 0 0,4 0 0 0,7 0 0 0,2 9 0 0,4 9 0 0,4 0 0 0,0 7 246 16,0 3-103-16,2 8-52 0,-4-4 50 0,0 9-141 16,-4 0 0-16,-4 5 0 0,-6-2 0 0,-3 2 0 15,-2-6 0-15,0 8 0 0,-11-5 0 0,-8-2 0 16,-3-3 0-16,-6-5 0 0,2-2 0 15,-15 1 0-15,1-6 0 0,-3 0 0 0,-3-3 0 0,0-2 0 16,5-7 0-16,-1 1-196 16,6-8-40-16,13-4-587 0,2-3 391 0,5 0 196 15,9-16 87-15</inkml:trace>
  <inkml:trace contextRef="#ctx0" brushRef="#br0" timeOffset="174014.73">21121 7156 3290 0,'2'-13'0'0,"0"10"0"0,-1-1 0 0,1 2 0 0,0 1 0 0,0 1 0 0,0 0 0 0,3 0 0 0,3 13 0 0,1 9 0 0,2 12 570 16,-1 7-499-16,0 7-71 0,-3 17 0 0,-4-1 0 16,-1 2 0-16,-2 6 0 0,0 2 0 0,0-10 0 15,0 14 0-15,0-17 0 0,0-10 0 0,0 1 0 16,0-13 0-16,0 1 0 0,0-8 0 15,0-7 0-15,0-7 0 0,0-6 0 0,0-1 0 0,0-7 0 16,0-3 0-16,0-1 0 0,0 0 0 16,0-9 0-16,-3-12 0 0,-5-2 0 15,1-8 0-15,-7-9 0 0,2 1 0 0,-4-4 0 16,-2 1 0-16,-3 9 0 0,-4-2 0 0,-3 8 0 16,-6 6 0-16,-5 8 0 0,0 12 0 0,4 1 0 15,-4 1 0-15,5 15 0 0,4 5 0 0,7 3 0 16,5 5 0-16,8 5 0 0,5 0 0 0,5 1 0 15,0 3 0-15,5-3 0 0,9 1 0 16,5-2 0-16,6-2 0 0,-2-4 0 16,8-4 0-16,-1-4 0 0,0-4 0 0,2-5 0 15,-2-3 0-15,0-6 0 0,0-2 0 0,-2 0 0 16,2-6 0-16,-2-7 0 0,4-4-228 0,-2-4 3 16,2-7-858-16,0-6 522 0</inkml:trace>
  <inkml:trace contextRef="#ctx0" brushRef="#br0" timeOffset="174250.94">21427 7570 3931 0,'2'-9'0'0,"3"-1"0"0,1 0 0 0,-2 5 0 0,4 1 0 0,3 3 0 0,3-1 0 0,7 2 0 0,6 2 0 0,1 10 0 0,2 3 0 0,2 8 0 0,3 5 0 0,-6 1 0 16,-3 3 0-16,-3 2 0 0,-9 0 0 0,-1 2 0 15,-6 2 0-15,-7 6 0 0,0-5 0 0,-16 2 0 16,-10-2 0-16,-4-1 0 0,-4-4 0 0,-7-2 0 15,-3-4 0-15,-1-6 0 0,6-5 0 16,-10-2 0-16,14-7 0 0,-1-3 0 16,6-5 0-16,9 0 0 0,0 0 0 0,8-13 0 15,6-2 0-15,7-9-116 0,0-1-745 0,9-4 410 16,14-3 197-16,9-6 111 0</inkml:trace>
  <inkml:trace contextRef="#ctx0" brushRef="#br0" timeOffset="174465.21">21914 7504 3201 0,'14'-19'0'0,"-3"6"0"0,-4 2 0 0,-5 0 0 0,-2 3 0 0,0 2 0 0,-7 5 0 0,-9 1 0 0,-3 0 0 0,-5 3 0 0,-2 15 150 0,-5 8 430 0,3 3-580 0,2 9 0 16,1 6 0-16,2 1 0 0,7 5 0 0,2 4 0 16,7-3 0-16,3-2 0 0,4-6 0 0,0 8 0 15,2-10 0-15,12-7 0 0,2 2 0 0,7-4 0 16,5-7 0-16,2 0 0 0,2-6 0 15,2-2 0-15,0-6 0 0,-1-1 0 0,1-4 0 0,-2 1 0 16,0-2-158-16,2 1-61 16,-1-4 85-16,-1-2-1064 0</inkml:trace>
  <inkml:trace contextRef="#ctx0" brushRef="#br0" timeOffset="176818.98">22452 7581 2899 0,'-3'0'0'0,"1"0"0"0,0 0 0 0,2 0 0 0,0 0 0 0,0 0 0 0,0 0 0 0,0 0 0 0,11 0 0 0,10 0 0 0,2 0 299 0,-1 0-120 0,8 0 264 15,0 0-332-15,2 0-111 0,0 0 0 0,-2 0 0 16,-4 0 0-16,6-2 0 0,-9 2 0 0,1-1 0 16,-4 1 0-16,0-2 0 0,-8 2 0 0,2 0 0 15,-5-2 0-15,-2 2 0 0,-2 0 0 0,-3 0-31 16,0 0-90-16,-1 0-736 0,-1 0 409 15,0 0 204-15,-8 9 101 0,-3 3-610 0</inkml:trace>
  <inkml:trace contextRef="#ctx0" brushRef="#br0" timeOffset="177050.87">22509 7943 3931 0,'-16'3'0'0,"9"4"0"0,2-3 0 0,3-3 0 0,2 1 0 0,0-2 0 0,0 2 0 0,11-2 0 0,12 0 0 0,7 0 0 0,3 0 0 0,3 0 0 16,4 0 0-16,-1 0 0 0,0 0 0 0,-1 0 0 15,0 0 0-15,-2 0 0 0,-3 0 0 0,-1 0 0 16,-4 0 0-16,3 0 0 0,-11 0 0 0,-1 0 0 16,-2 0 0-16,-8 0 0 0,-2 0 0 0,-1 0 0 15,-3 0 0-15,-1 0 0 0,0 0 0 0,-2 0-443 16,0 0-117-16,0 2 263 0</inkml:trace>
  <inkml:trace contextRef="#ctx0" brushRef="#br0" timeOffset="201784">24034 7285 1735 0,'0'-6'0'0,"0"1"0"0,0-1 0 0,0 1 0 0,0-2 0 0,0 2 0 0,-2-1 0 0,2 2 0 0,0 2 0 0,-2-2 0 0,-2 2 63 0,2-1 57 15,1 1-32-15,-3 0-9 0,-1 2-40 0,-1 0 153 16,-2 0-77-16,-1 0-39 0,0 4 11 0,-3 7 125 16,-1 2-87-16,-1 3-43 0,-2 4 155 0,2 1-99 15,0 3-41-15,-1 5 92 0,1-2-76 0,2 6-37 16,0-1-8-16,3 2-68 0,0 0 0 0,2 3 0 16,4 0 0-16,-1 0 0 0,4 2 0 0,0-2 0 15,0-2 0-15,2-1 0 0,8 0 0 16,1-4 0-16,1 0 0 0,4-3 0 15,-3-4 0-15,6 3 0 0,-3-6 0 0,0-4 0 16,-2 2 0-16,2-3 0 0,-2-1 0 0,0 0 0 16,-1-3 0-16,-1-1 0 0,-5-3 0 0,2 0 0 15,-3-3 0-15,0 2 0 0,-2-4 0 0,-3 0 0 16,1-1 0-16,0-1-84 0,-2 0-22 0,2 0-505 16,-2 0 286-16,0 0 144 0,0 0 71 0,2 0-623 15,0 0 338-15,1-1 182 0</inkml:trace>
  <inkml:trace contextRef="#ctx0" brushRef="#br0" timeOffset="202056.49">24219 7586 3493 0,'-5'-5'0'0,"5"3"0"0,0 1 0 0,0 1 0 0,0 0 0 0,0-2 0 0,4 2 0 0,13-2 0 0,2 2 0 0,7 0 0 0,5 0 164 0,10 0-64 0,-4 0 74 0,0 0-174 15,11 0 0-15,-5 0 0 0,2 0 0 0,-5 0 0 16,-3 0 0-16,0 0 0 0,-3 0 0 0,-2 0 0 16,-4 0 0-16,-6 0 0 0,0 0 0 0,-10 0 0 15,2 2-61-15,-5 0-686 16,-5 1 362-16,-2 2 135 0,-2 0-263 0,0 2 228 15,-11-1 129-15</inkml:trace>
  <inkml:trace contextRef="#ctx0" brushRef="#br0" timeOffset="202438.37">24336 7745 2857 0,'-13'6'0'0,"3"-3"0"15,5 1 0-15,1-3 0 0,4-1 0 0,0 0 0 0,0 0 0 0,2 0 0 0,15 0 0 0,3 2 0 0,1-2 186 0,9 2-79 0,-3-2-35 0,1 2 0 0,0 2 269 16,-8 1-152 0,5 1-82-16,-5 2-107 0,-4-1 0 0,-3 5 0 0,-4 1 0 0,-7 2 0 0,0 2 0 15,-2 5 0 1,-5-1 0-16,-8 1 0 0,-5-1 0 0,-3-1 0 0,5-1 0 0,-9 2-95 0,6-8-22 16,-1 0 31-1,-1-1 36-15,0-5 103 0,1 1-36 0,1-5 3 0,1 0 86 16,2-3-45-16,2 0-32 0,2 0 6 0,3 0-8 15,2 0-27-15,3 0 0 0,-1 0 0 0,5 0 0 16,0 0 0-16,0-3 0 0,12 2 0 0,5 1 0 16,7 0 0-16,3 0 0 0,3 0 0 0,2 0 0 15,3 0 0-15,1 0 0 0,2 7 0 0,-2 0 0 16,-3 0 0-16,-1 0 0 0,-2 2 0 0,-3-2 0 16,-9 0 0-16,3 2 0 0,-7-2 0 0,-2-1 0 15,-3-3 0-15,-1 1-69 16,-5-2-323-16,0-2 178 0,-3 0-573 0,0 0 379 15,0 0 185-15,0-6-483 0</inkml:trace>
  <inkml:trace contextRef="#ctx0" brushRef="#br0" timeOffset="202658.16">24621 6888 3435 0,'-3'-5'0'0,"1"3"0"0,2 2 0 0,0 0 0 0,0 0 0 15,0 0 0-15,0 0 0 0,0 2 0 0,0 9 0 0,0 6 0 0,2 4 122 0,-1 4 80 0,1 4-83 0,1 3-66 16,-3 2-53-16,0-1 0 0,0 6 0 0,0-4 0 0,0 3 0 16,0-1-279-16,-5-1 97 0,4 0 110 15,1-3-740-15,0-1 291 0,0-2 242 0</inkml:trace>
  <inkml:trace contextRef="#ctx0" brushRef="#br0" timeOffset="202923.4">24922 7299 3286 0,'10'-8'0'0,"7"7"0"0,-1-3 0 0,5 3 0 0,2-1 0 0,1 2 0 0,3 0 0 0,-1 3 0 0,0 9 0 0,4 4 0 0,-4 6 148 0,1 3 261 0,-3 5-321 15,-3 0-88-15,-6 5 0 0,-3 0 0 0,-5 3 0 16,-5-1 0-16,-2 3 0 0,0 1 0 0,-10-9 0 16,-10 8 0-16,0-11 0 0,-6 0 0 0,0-3 0 15,-6-4 0-15,0-5 0 0,-4-3 0 0,-3-5 0 16,2-3 0-16,-3-3 0 0,4-3 0 16,4 0 0-16,9 0 0 0,2-5 0 0,5-5 0 0,5 0-553 15,8-4 202-15,3-1 156 0,3-6 78 16,15 0-660-16,9-1 374 0</inkml:trace>
  <inkml:trace contextRef="#ctx0" brushRef="#br0" timeOffset="203150.08">25377 7440 3856 0,'0'-5'0'0,"0"2"0"0,0 2 0 0,-4-1 0 0,-9 0 0 0,0 2 0 0,-1 0 0 0,0 0 0 0,-2 9 0 0,0 9 0 0,1 3 75 0,0 3-75 0,5 6 0 0,0 2 0 15,7 3 0-15,3 8 0 0,0-3 0 0,0-6 0 16,10 6 0-16,4-5 0 0,4-3 0 0,0-2 0 16,1-3 0-16,0-5 0 0,5-1 0 0,-5-9-109 15,2-1-112-15,-3-3-154 0,0-6 160 0,-5-2 79 16,4 0 54-16,-5 0-414 0,2-7 228 0,-1-10 115 16,-2-6 57-16,-1-3-411 0,-3-12 240 15</inkml:trace>
  <inkml:trace contextRef="#ctx0" brushRef="#br0" timeOffset="203444.49">25499 7175 2989 0,'-6'-11'0'0,"3"3"0"0,-1-5 0 0,4 3 0 0,0-2 0 0,0 2 0 16,11 1 0-16,6 3 0 0,4 1 0 0,5 3 0 0,-1 2 337 0,-4 0-140 0,7 0-84 0,-6 4-38 0,-1 5-5 15,0 3 1-15,-3 1-33 16,-7 1 3-16,-3 6-75 0,-6-2 33 0,-2 5 0 15,-2-3-46-15,-14 1 43 0,2-6 9 0,-11 2 72 16,2-4-72-16,0-2-5 0,5-3 0 0,-4-1 0 16,3-1 0-16,4-2 0 0,4-2 0 0,3 0 0 15,1-1 0-15,3-1 0 0,4 0 0 0,0 0 0 16,0 4 0-16,7-2 0 0,8-1 0 0,8 4 0 16,-2-3 0-16,9 0 0 0,-4-1 0 15,4 2 0-15,-2-1 0 0,1-1 0 16,-3 3 0-16,4-1 0 0,-4 3 0 0,-2 0-255 15,-5 3-182-15,4 5 199 0,-6-1 90 0,2 5-403 16</inkml:trace>
  <inkml:trace contextRef="#ctx0" brushRef="#br0" timeOffset="203615.97">25790 7713 3931 0,'-4'0'0'0,"4"0"0"0,0 0 0 0,0 0 0 16,2 0 0-16,13 0 0 0,2 0 0 0,6 0 0 0,2 0 0 0,4 0 0 0,3 0 0 0,2 0 0 0,-2 0 0 0,0 1 0 0,-2-1 0 0,-2 5 0 15,-5-2-122-15,-1 1-94 0,-1 3 122 0</inkml:trace>
  <inkml:trace contextRef="#ctx0" brushRef="#br0" timeOffset="204119.31">26278 7611 2742 0,'4'-7'0'0,"6"5"0"0,3 2 0 0,4-2 0 0,-1 0 0 0,2 0 0 0,8 1 0 0,0-3 0 0,10-1 0 0,-2 0 0 0,1 0 194 15,3 1 186-15,-1-2-176 0,1 2-84 0,-2-1-41 16,-2 1-134-16,-1 0 46 0,-6 1 9 0,5-3-343 16,-10 4 191-16,-1-2 94 0,-3 2 49 0,-8 2-264 15,-1 0 165-15,-3 0 69 0,-4 0-119 0,-2 9-680 16</inkml:trace>
  <inkml:trace contextRef="#ctx0" brushRef="#br0" timeOffset="204487.54">26480 7681 2470 0,'-20'0'0'0,"8"1"0"0,0 2 0 0,2-3 0 0,9 0 0 0,1 0 0 0,0 0 0 0,1 0 0 0,19 0 0 0,0 1 0 0,5 1 265 0,3 2-114 0,-1 1-57 16,0 1-28-16,-8 2-166 0,2 1 78 0,-5 3 25 16,-4-1 0-16,-5 2-110 15,-5 0 73-15,-2 2 35 0,-2 0-126 0,-14 5 75 16,-2-6 44-16,-4-1-96 0,-1 0 231 0,5-3-100 15,-3-3-2-15,3 1 308 0,2-6-161 0,6 1-72 16,5 0-43-16,0-2 199 0,5-1-101 0,0 0-65 16,2 0-30-16,11 0-153 0,8 0 63 0,3 0 33 15,-2 0 9-15,8 0-83 0,-5 6 53 16,-4 1 28-16,-1 2-213 0,-3 5 79 0,-4-1 76 0,-3 2-1 16,-8 3-1-16,-2 2 1 0,0 2 0 0,-8-1 408 15,-7-2-185-15,-8 3-90 16,-1-4-46-16,-3 0 28 0,0-6-68 0,-2 0 0 15,-1-5 0-15,3-1 0 0,1-2 0 0,2-4 0 16,4 0 0-16,-3 0 0 0,2-10 0 0,1-7 0 16,6-5-37-16,2-8-101 0,8-14 83 0,4-6-912 15,0-19 469-15,13-5 231 0</inkml:trace>
  <inkml:trace contextRef="#ctx0" brushRef="#br0" timeOffset="204641.18">26680 6741 3292 0,'4'-5'0'0,"1"3"0"0,0 2 0 0,-3 0 0 0,-1 7 0 0,-1 9 0 0,0 2 0 0,0 5 0 0,0 5 0 0,0 5 0 15,-1 4 199-15,-7 10-85 0,1-2 26 16,2 3-51-16,2 1-26 0,3 2-29 0,0-1-638 0,0 2 301 0,0-2 170 16,0 1 86-16</inkml:trace>
  <inkml:trace contextRef="#ctx0" brushRef="#br0" timeOffset="204886.18">27024 7254 3802 0,'10'-7'0'0,"2"5"0"0,2 0 0 0,0 2 0 0,2 0 0 0,1 8 0 0,2 9 0 0,1 3 0 0,-2 6 0 0,4 11 0 0,-6-2 98 0,-1 0-67 0,2 11-31 0,-4-3 0 16,-5 3 0-16,-2-2 0 0,-5 1 0 0,-1-5 0 15,-3 8 0-15,-15-6 0 0,-6-5 0 0,-3-3 0 16,-4-6 0-16,3-7 0 0,-7-4 0 0,-10-2 0 16,7-7 0-16,-3-7 0 0,6-1 0 0,0 0 0 15,7-9 0-15,7-9-22 0,9-5-92 0,7-4-479 16,5-5 267-16,12-7 148 0,16-1-665 0,8 1 403 16</inkml:trace>
  <inkml:trace contextRef="#ctx0" brushRef="#br0" timeOffset="205069.84">27447 7333 3547 0,'10'-1'0'0,"-3"1"0"0,-4 0 0 0,-3 1 0 0,-1 9 0 0,-20 6 0 0,-2 2 0 0,-1 6 0 0,-7 6 0 0,6 0 0 0,0 4 384 0,4 2-384 0,7-3 0 16,4 5 0-16,4 1 0 16,6-1 0-16,0 0 0 0,6-4 0 0,11-1 0 15,6-5 0-15,1-4 0 0,2-4 0 0,1-5 0 16,2-4 0-16,0-8 0 0,-5 1-440 0,6-4-63 15,-9 0 163-15,1 0-536 0,-1-7 417 0,-2-12 210 16</inkml:trace>
  <inkml:trace contextRef="#ctx0" brushRef="#br0" timeOffset="205402.43">27549 7153 3375 0,'-12'-19'0'0,"4"9"0"0,3-3 0 0,3 3 0 0,2 0 0 0,0 1 0 0,2 1 0 0,13 2 0 0,7 5 0 0,1 1 0 0,2 0 153 0,2 0-58 0,-2 9-28 16,-6 1 32-16,0 5-36 0,-3 0 1 0,-5 2-221 16,-5 2 97-16,-6 4 49 0,0-3 34 0,-8 6-139 15,-11-6 77-15,1-1 38 0,-5-1 1 0,7-6-18 16,-3-3 39-16,10-1-68 0,-3-4 133 0,6-2-50 16,3-1-44-16,3-1-33 15,0 0 286-15,5 0-143 0,13 0-102 0,3 0 0 16,-2 0 0-16,1 0 0 0,1 0 0 0,-3 0 0 15,-4 3 0-15,-4 6 0 0,-3 4 0 0,-4 2 0 16,-3 2 0-16,0 6 0 0,-10-3 0 0,-6 2 0 16,-1-1 0-16,-1-2 0 0,-7 4 0 0,1-7 0 15,8-2 0-15,-5-2 0 0,3-2 0 0,2-3 0 16,3-3 0-16,2-2 0 0,0-2 0 0,7 0 0 16,0 0 0-16,4-8-829 15,0-14 288-15,13-8 252 0</inkml:trace>
  <inkml:trace contextRef="#ctx0" brushRef="#br0" timeOffset="205790.52">27924 6901 3032 0,'6'-10'0'0,"3"7"0"0,-4 1 0 0,2 1 0 0,-4-1 0 0,1 2 0 0,-2 0 0 0,1 0 0 0,-1 3 0 0,0 10 0 0,-2 4 860 0,0 6-821 0,0 3-39 16,0 3 0-16,-7 6 0 0,-1 6 0 0,0 5 0 15,3-1 0-15,-1 1 0 0,1 5 0 0,-1-1 0 16,4 3 0-16,-2-2 0 0,4 0 0 0,0 0 0 16,0-4 0-16,0-6 0 0,0 10 0 0,0-8 0 15,0-6 0-15,0 8 0 0,0-9 0 0,0 2 0 16,0-1 0-16,0 1 0 0,0-5 0 16,-2-3 0-16,-2-1 0 0,3-6 0 15,-3-1 0-15,2-4 0 0,-1-6 0 0,2-2 0 16,1-1 0-16,-1-5 0 0,1-4 0 0,0 2 0 15,0-2 0-15,-3 0 0 0,3 0 0 0,-1 0 0 16,1 0 0-16,-2 0 0 0,2-2 0 0,-2 0 0 16,2 2 0-16,0-2 0 0,-2 2 0 0,0 0 0 15,2 0 0-15,-2-2 0 0,2 2 0 0,-2 0 0 16,2 0 0-16,-2-2-327 0,2 2 141 0,-3-2 73 16,3 2-517-16,0-3 300 15,0 3 145-15,0-1 74 0,0-1-401 0,0 0 237 16,0 0 109-16</inkml:trace>
  <inkml:trace contextRef="#ctx0" brushRef="#br0" timeOffset="206370.74">27526 6901 2068 0,'-6'-10'0'0,"0"4"0"0,1 0 0 0,3 0 0 0,2 1 0 0,-2 1 0 16,2 0 0-16,0 3 0 0,2-2 0 0,13 3 0 0,2 0 130 0,9 4 94 0,0 9-94 0,3 4-46 0,3 7-24 0,-9 1 219 16,10 13-125-16,-6 1-59 0,-6 8-29 15,-2 4 146-15,-7 5-87 0,-2 2-35 16,-9 12-9-16,-1-7 52 0,-13 3-133 0,-10 3 0 15,-7 1 0-15,-3-3 0 0,-2 2 0 0,0-8 0 16,-2-4 0-16,6-12 0 0,-3 2 0 0,4-12 0 16,-5 3-66-16,7-14 25 0,0-3-15 0,-1-6-600 15,3-7 288-15,1-4 157 0,-2-4 92 16,4 0-577-16</inkml:trace>
  <inkml:trace contextRef="#ctx0" brushRef="#br0" timeOffset="207275">28160 7901 2121 0,'0'0'0'0,"0"0"0"0,-3 0 0 0,1 0 0 0,2 0 0 0,-5 0 0 0,2 0 0 0,1 0 0 0,-1 7 0 0,1 5 0 0,0 3 217 0,0 0-81 0,2 3-54 0,0 3 201 16,0-1-123-16,0 3-62 0,0-2-30 0,4 1 149 15,3-3-95-15,3 0-43 0,5-3 11 0,0-2-26 16,0-3-1-16,1-4-17 16,1 0-76-16,2-7 33 0,0 0 1 0,-2-3-13 15,3-12 22-15,-2-2 10 0,-1-5 14 0,0-3-141 16,-7-1 42-16,1-2 44 0,-4 2-20 0,-5-1-50 15,-1-5 22-15,-1 5 31 0,0 0-10 0,-10 1 199 16,-6 3-83-16,0 6-38 0,-12 0 209 0,3 6-242 16,-5 4 0-16,-3 5 0 0,3 2 0 0,4 0 0 15,-3 2 0-15,11 7 0 0,1 6 0 0,5 0 0 16,3 3 0-16,5 0 0 0,4 0-152 0,0 1 30 16,0 1 20-16,10-6-899 0,5 1 482 15</inkml:trace>
  <inkml:trace contextRef="#ctx0" brushRef="#br0" timeOffset="207646.8">28344 6534 2754 0,'-4'-12'0'0,"1"6"0"0,1-1 0 0,0 2 0 0,-1 0 0 0,3 3 0 0,0 1 0 0,0 1 0 0,0 0 0 0,0 0 0 0,0 8 187 0,0 6-79 0,7 9 314 0,-2 3-192 16,4 4-97-16,-4 2-36 0,1 2-97 0,-3 2 0 15,1-1 0-15,-3 1 0 0,-1-2 0 0,0 1 0 16,0 1 0-16,0-2 0 16,-3 2-222-16,-4-2 111 0,0-1 73 0,1 1-574 15</inkml:trace>
  <inkml:trace contextRef="#ctx0" brushRef="#br0" timeOffset="208334.08">28896 7354 2914 0,'-10'-3'0'0,"0"1"0"0,2-1 0 0,3 0 0 0,0 1 0 0,4 0 0 0,-1-1 0 0,2 2 0 0,0-1 0 0,6 2 0 0,11 0 126 16,5 0 357-16,3 0-223 0,-2 0-112 0,7 0-148 15,1 0 0-15,0 0 0 0,-3 0 0 0,0 0 0 16,-6 0 0-16,1 0 0 0,-3 0 0 0,0 0 0 15,-5 0 0-15,-5 0 0 0,0 3-355 0,-2 0-76 16,-6 1 216-16,-2 4 106 0,0 0-848 0</inkml:trace>
  <inkml:trace contextRef="#ctx0" brushRef="#br0" timeOffset="208527.23">28823 7738 3555 0,'-3'0'0'0,"1"0"0"0,2 0 0 0,0 1 0 0,0 3 0 0,0-1 0 15,10 4 0-15,12-4 0 0,-2 0 0 0,12 3 0 0,-2-2 127 0,6 2-45 0,0-3 85 0,0 2-167 16,-3 0 0-16,2 0 0 0,-1 0 0 0,-3 0 0 16,-1-1 0-16,-4 1-605 0,-7 3 266 0,1-3 184 15,-4 5 95-15</inkml:trace>
  <inkml:trace contextRef="#ctx0" brushRef="#br0" timeOffset="209284.21">29772 7520 2756 0,'-3'-6'0'0,"1"3"0"0,-1 2 0 0,3-1 0 0,0 2 0 0,0 0 0 0,0 0 0 0,8 0 0 0,14 0 0 0,3 0 0 0,7 2 123 0,11 2 377 0,4 2-231 16,-1-2-116-16,5-3-58 0,2 1-60 0,-10-2-35 0,15 0 0 16,-8 0 0-16,-4 0 0 0,-9 0 0 15,2 0 0-15,-9 0 0 0,-4 0 0 16,-4 0 0-16,-3 0 0 0,-8 0 0 0,-1 0 0 16,-5 0 0-16,-3 0-773 0,-2 0 296 0,0 0 217 15,-2 4 112-15,-10 1-608 0,-4 0 350 0</inkml:trace>
  <inkml:trace contextRef="#ctx0" brushRef="#br0" timeOffset="209618.24">30302 7574 2304 0,'-12'5'0'0,"-1"2"0"0,-2 3 0 0,-3 0 0 0,-2 1 0 0,-2 2 0 0,-1 4 0 0,-2 4 0 0,0 3 0 0,-6 6 0 0,1 2 372 0,0 4-167 0,0 3 572 15,-4 1-504-15,6 3-273 0,0-1 0 0,4 2 0 16,7 0 0-16,4-1 0 0,5-8 0 0,3 4 0 15,5 0 0-15,0-6 0 0,5-3 0 0,8-2 0 16,9-5 0-16,-6-6 0 0,11 0 0 0,3-9 0 16,0-5 0-16,3-3 0 0,1 0 0 0,-1-7 0 15,-3-11 0-15,0-2 0 0,-3-3 0 0,-6-1 0 16,-2-2 0-16,-8 3 0 0,-1-7 0 0,-8 1 0 16,1 5 0-16,-3 0 0 15,-5 1 0-15,-11 5 0 0,-8-3 0 0,-4 6 0 16,0 4 0-16,-6 1 0 0,-1 6 0 0,3 3 0 15,-2 1 0-15,8 0 0 0,3 0 0 0,0 9 0 16,6 0 0-16,2 3 0 0,4-1-99 0,3 0-57 16,4 1-564-16,1-3 342 15,3 0 170-15,0-1-549 0,0-3 364 0,0-2 178 0,0-3 89 0</inkml:trace>
  <inkml:trace contextRef="#ctx0" brushRef="#br0" timeOffset="209907.34">30159 6625 3020 0,'0'-9'0'0,"-2"3"0"0,2 5 0 0,0-1 0 0,0 2 0 0,0 0 0 0,0 3 0 0,0 16 0 0,0 5 0 0,0 7 0 0,0 6 254 0,-3 10-113 16,3 0 375-16,-3 3-516 0,1 3 0 0,0 6 0 15,1-1 0-15,-1 8 0 0,2-14 0 0,0 4 0 16,0-1 0-16,0-5 0 0,0-7 0 0,0 9 0 16,0-16 0-16,0-3 0 0,0-1 0 0,0-10-325 15,-2-1 19-15,2-4-866 0</inkml:trace>
  <inkml:trace contextRef="#ctx0" brushRef="#br0" timeOffset="-205217.25">10999 3837 3060 0,'-5'0'0'0,"3"0"0"0,0 0 0 0,0 0 0 0,2 0 0 0,0 0 0 0,0 0 0 0,0 0 0 0,0 0 0 0,0 0 0 0,0 0 98 0,0 0-29 0,0 0 68 0,6 0-48 16,-1 0 0-16,1 2-39 0,2 1-52 0,-3 3 1 15,1 0 41-15,-3 1 0 0,1 1-190 0,-2 1 105 16,0 0-346-16,-2 2 216 0,0 3 84 0,0-3 60 0,0 4-351 16,-6 0 124-16,1 0 113 0,-1 2 53 0,-4-2-522 15</inkml:trace>
  <inkml:trace contextRef="#ctx0" brushRef="#br0" timeOffset="-205066.84">10943 4099 2823 0,'0'4'0'0,"0"4"0"0,0-5 0 0,-2 1 0 0,0-3-1 0,2 2-1 0,0-3 1 0,0 0 0 0,0 3 0 0,0 0 0 15,2 3 1-15,3-3 40 0,7 5-1 0,-1 1 1 0,1 0-602 16,-1 2 297-16,2 3 151 0,-1 1 77 0,-3 0-418 15</inkml:trace>
  <inkml:trace contextRef="#ctx0" brushRef="#br0" timeOffset="-204899.98">10973 4432 2648 0,'0'5'0'0,"-2"-1"0"0,0-2 0 0,0-2 0 0,1 0 0 0,1 0 0 0,0 0 0 0,0 0 0 0,3-2-2 0,11-5 0 0,0-3 184 0,4 2-71 15,-2-5-36-15,3 2-193 0,-1-1 74 0,3 0 41 16,-1 3 1-16,-4 0-509 0,1 1 274 0,0-2 148 16,0 5 59-16,-4-5-300 0</inkml:trace>
  <inkml:trace contextRef="#ctx0" brushRef="#br0" timeOffset="-204677.29">11229 3911 3023 0,'-8'0'0'0,"4"0"0"0,4 0 0 0,0-4 0 0,0 3 0 0,0 0 0 0,2-6 0 0,12 4 0 16,2-3 0-16,9-1 0 0,-3 1 112 0,3 2 92 0,0 1-83 0,4 0-42 0,-5 1 10 0,6 1-118 16,-5-1 33-16,-4 2-281 0,-1 0 157 15,-1 0 79-15,-6 0 49 0,1 0-401 16,-5 0 216-16,-2 2 30 0,-3 1 78 0,0 0-475 15,-2-2 243-15,-2-1 137 0,0 0 63 0,0 0-338 16</inkml:trace>
  <inkml:trace contextRef="#ctx0" brushRef="#br0" timeOffset="-204338.8">11367 3643 2141 0,'-9'3'0'0,"-1"4"0"0,3 0 0 0,2-4 0 0,1 3 0 0,2 0 0 0,2 3 0 0,0-3 0 0,0 3 0 0,2 3 0 0,5 2 91 0,0 0 25 0,0 5-29 0,-2-1-10 16,-1 2-40-16,-2 3-225 0,-2 4 112 0,0-3 57 15,-2-1-201-15,-9 3 125 0,-3-3 65 0,0 1-119 16,-4-3 84-16,-1-2 1 0,3-4 31 0,-3-2-32 16,1-2 1-16,0-2-20 0,5-1 47 0,3-4 240 15,1 2-126-15,2-5-44 16,3 1-32-16,4-2 395 0,0 0-194 0,0 2-57 15,0 0 128-15,11-2-122 0,5 0-57 0,6 0 116 16,-1 0-86-16,5 0-43 0,-5 0 9 0,6 0 14 16,0 0-33-16,-6-2 0 0,2 0-34 0,-3 2-54 15,-1 0 37-15,-2 0-10 0,-2 0 28 0,-4 0-423 16,-1 0 211-16,-1 0 116 0,-4 0-2 0,-1 0-696 16,-2 2 349-16,-1-2-270 0,-1 0 319 0,0 0 151 15,0 0 90-15</inkml:trace>
  <inkml:trace contextRef="#ctx0" brushRef="#br0" timeOffset="-204068.22">11387 4043 1960 0,'-12'0'0'0,"1"6"0"0,0 1 0 0,3 1 0 0,2 0 0 0,1 1 0 0,1 0 0 0,2 4 0 16,0 1 0-16,2 3 0 0,-1-1 108 0,-1 1-36 0,0 4 13 0,-3 0-11 0,0-1-36 16,-2 3-1-16,-1-3-102 0,-4 1 52 0,2 0 34 15,-3-3-138-15,-1-2 78 16,0-4 38-16,-2-1 2 0,3-1 1 0,1-5 45 15,1 1-55-15,4-2 231 0,0-2-113 0,2-2-44 16,4 0-26-16,1 0 284 0,0 0-149 0,0 0-68 16,1 0-35-16,13 0-25 0,1 0-9 0,4 0 9 15,0 0 74-15,3 0-41 0,6 0 0 0,-9 0-102 16,6 0 31-16,-2 0 8 0,-2 0 21 0,2 2-384 16,-5 0 193-16,2-1 94 0,-3 2 28 0,-1-2-669 15,-4-1 306-15,-1 0 179 16,0 0 88-16,-4 0-207 0,2 0 148 0,-4 0 65 15</inkml:trace>
  <inkml:trace contextRef="#ctx0" brushRef="#br0" timeOffset="-203900.26">11518 4299 2219 0,'-4'-4'0'0,"1"2"0"0,-1 2 0 0,2 0 0 0,-3 0 0 0,5 0 0 0,0 2 0 0,0 8 0 0,0-1 0 0,0 7 0 0,5 2 159 0,4-2 344 0,-2 5-233 0,3 0-107 15,0-1-67-15,-3 3 39 16,0-3-48-16,0 1-25 0,-2-1 9 0,0 2-361 15,-1-4 164-15,0-4 82 0,-2 2 40 0,-1-7-526 16,1 1 293-16,-2-4 80 0,0-2-290 0,0-4 152 16,2 0 129-16,-2-3-403 0</inkml:trace>
  <inkml:trace contextRef="#ctx0" brushRef="#br0" timeOffset="-203718.84">11745 4077 3212 0,'6'-2'0'0,"-2"0"0"0,3 2 0 0,-2-1 0 0,3-2 0 0,2 0 0 0,1-1 0 0,3 0 0 15,4 2 0-15,3-2 0 0,-1 4 346 0,2-3-159 0,1 0-75 0,0 2-38 0,-1 1-74 0,-1 0 0 16,2 0-26-16,-5 0-37 0,1 1 50 0,-4 5-685 16,0-2 368-16,-4 4 183 15,-3-3 102-15,1 1-910 0</inkml:trace>
  <inkml:trace contextRef="#ctx0" brushRef="#br0" timeOffset="-203558.08">12295 3880 3137 0,'0'0'0'0,"0"0"0"0,0 2 0 0,2 0 0 0,0 1 0 0,0 1 0 0,-1 1 0 0,4 1 0 0,0 3 0 0,3-1 0 0,-1 2 67 0,1 2-19 0,1 0-524 15,2 1 257-15,-2 2 129 0</inkml:trace>
  <inkml:trace contextRef="#ctx0" brushRef="#br0" timeOffset="-203418.09">12367 4239 3931 0,'-6'10'0'0,"4"-2"0"0,0-2 0 0,0-2 0 0,0-2 0 0,2-1 0 0,0 1 0 0,0-2 0 0,0 2 0 0,2 0 0 0,6 1 0 0,0 0 0 0,1 2-142 0,-2 1 70 16,3 3 51-16,-2 3-558 0</inkml:trace>
  <inkml:trace contextRef="#ctx1" brushRef="#br2">21782 14136 0,'0'0'16,"0"0"-16,0 0 15</inkml:trace>
  <inkml:trace contextRef="#ctx0" brushRef="#br2" timeOffset="-197243.22">11038 8911 3105 0,'-1'-1'0'0,"1"-2"0"0,0 2 0 0,0 1 0 0,0 0 0 0,0 0 0 0,0 0 0 0,0 0 0 0,0 0 0 0,0 0 0 0,6 0 192 0,1 0-82 16,2 0-35-16,0 1 52 0,3 3-43 0,-4 0-1 0,1-1-34 0,1 3-127 16,-1-1 59-16,-4 3 29 0,1-2 0 0,-3 3-401 15,2 0 224-15,-3 2 99 16,-2 1-364-16,0 1 129 0,0 0 142 0</inkml:trace>
  <inkml:trace contextRef="#ctx0" brushRef="#br2" timeOffset="-197092.72">10997 9157 3202 0,'0'13'0'0,"0"-2"0"0,0-2 0 0,0-3 0 0,-1 0 0 0,1-1 0 0,0-1 0 0,0 0 0 0,0 2 0 0,3-1 0 0,6 2 167 0,1 2-251 0,1-1 62 16,0 0 40-16,3 2-10 0,-1 3-755 0,0 0 393 15,-2 6 196-15</inkml:trace>
  <inkml:trace contextRef="#ctx0" brushRef="#br2" timeOffset="-196925.92">11033 9685 3310 0,'-4'7'0'0,"1"1"0"0,-1-2 0 0,2-5 0 0,0 2 0 0,1-3 0 0,1 0 0 0,0 0 0 0,1 0 0 0,16-9 0 0,0-4 206 15,4-3-84-15,1 1 92 0,3-5-135 0,-1 0-79 16,-1 2-197-16,-1-2 48 0,-1 4 94 0,0-4-352 15,-5 6 232-15,5-5 101 0,-3-2 56 0</inkml:trace>
  <inkml:trace contextRef="#ctx0" brushRef="#br2" timeOffset="-196732.38">11376 9035 3720 0,'-9'0'0'0,"4"0"0"0,3 0 0 0,0 0 0 0,2 0 0 16,0 0 0-16,0 0 0 0,0-2 0 0,8 0 0 0,9-4 0 0,3 2 211 0,3 1-211 0,0-1 0 0,7 0 0 0,-2 2 0 16,0 1 0-16,-1 1 0 0,0 0-165 0,-4 0 96 15,-1 0 49-15,-3 0-305 16,-2 0 181-16,-4 5 91 0,-3-1-847 0,-3-1 422 16,-1 2 225-16,-5-5 108 0</inkml:trace>
  <inkml:trace contextRef="#ctx0" brushRef="#br2" timeOffset="-196026.04">11527 8674 2538 0,'0'0'0'0,"-2"0"0"0,2 0 0 0,0 0 0 0,0 4 0 0,0 5 0 0,0 1 0 0,4 3 0 0,2 2 0 0,1 4 0 0,-1 5 216 0,-3 4-88 0,-1 2-46 15,-2 2 0-15,0 4-81 0,0-3-9 0,-11 3 46 16,-2-4-192-16,-4 0 97 0,-2-2 46 0,-1-4-67 15,-1-1 53-15,-2-4 31 0,1-3 0 0,5-2 123 16,-2-2-53-16,3-3-72 0,2-1 2 16,7-1 402-16,-1-3-189 0,5-1-81 0,3-1-51 0,0 2 13 15,0-2-100-15,7-3 0 16,11 2 0-16,5-3 0 0,3 0 0 0,3 0 0 16,3 0 0-16,-2-3 0 0,0-4 0 0,0-1 0 15,-7 1 0-15,0-2 0 0,-4 1 0 0,-1 2 0 16,-5 3-7-16,-3-3-161 0,-1 4-633 0,-6 1 386 15,-1-1 188-15,0 2-187 0,-2 0 189 0,0 0 93 16,-4 0 38-16,-6 0-373 0,1 0 215 0,-4 0 107 16,0 2 53-16,0-2-123 0,2 0 78 0,-4 0 55 15,4 0 24-15,1 1 240 0,0 1-129 0,3 2-45 16,0 0 427-16,1 2-231 16,0 1-121-16,1 4-61 0,1 0 224 0,0 3-37 15,-1 3-99-15,-2 5 377 0,0 0-225 0,-4 3-112 16,-1 3-56-16,0 1 161 0,-3-1-99 0,-4 0-64 15,2-1-27-15,0-2 108 0,0-2-67 0,4-5-35 16,-1-3 212-16,4-1-128 0,4-5-125 0,-1-1-30 16,3-3 0-16,4-1 0 0,0 0 0 0,0-1 0 15,2 1 0-15,9-2 0 16,8 1 0-16,3-3 0 0,-1 0 0 0,9 0 0 16,0 0 0-16,-2 0 0 0,1-3 0 0,-1-4 0 15,-6-1 0-15,2 1-285 0,-1-3 67 0,-2 3 98 16,-5-2-486-16,-2-1 285 0,-5 1 132 0,0 1-69 15,-3-3 110-15,-3 1 55 0,0 0 28 0,-1 2-45 16,-2-2 26-16,0 1 10 0,0 2 37 0,0 1 295 16,0 0-147-16,0 2-75 0,0 3 511 0,-2-1-288 15,2 0-99-15,0 2 409 16,0 0-262-16,0 2-135 0,0 11-58 0,0 3-39 16,6 7-75-16,-1 1 0 0,2 1 0 0,-1 1 0 15,0-1 0-15,2 7 0 0,-5-6 0 0,3-1 0 16,-3-3 0-16,-1 1 0 0,2-5 0 0,-3-1 0 15,4-8 0-15,-3 1 0 0,0-6-289 0,0 0-120 16,1-4 124-16,4 0-513 0,1-18 379 0,2-10 192 16,1-11 94-16</inkml:trace>
  <inkml:trace contextRef="#ctx0" brushRef="#br2" timeOffset="-195863.7">11935 9099 3931 0,'2'0'0'0,"2"1"0"0,-1 1 0 0,3 1 0 0,1-2 0 0,7-1 0 0,2 0 0 0,5 0 0 0,2 0 0 0,5 0 0 0,-2 0 0 0,0 0 0 0,4 0 0 16,-3-1 0-16,-3-2 0 0,6 1 0 0,-9 2 0 15,-3 0-28-15,2 0-73 16,-8 0 69-16,-3 6-1053 0,-2 9 552 0,-7 6 278 0</inkml:trace>
  <inkml:trace contextRef="#ctx0" brushRef="#br2" timeOffset="-195696.55">12023 9505 3931 0,'-15'8'0'0,"4"1"0"0,5-2 0 0,0-3 0 0,3-3 0 0,3 2 0 0,0-2 0 0,7 1 0 0,14 0 0 0,4-1 0 0,3-1 0 0,2 2 0 0,0-2 0 0,2 3 0 16,-2-3 0-16,0 1 0 0,-2 1 0 0,-6 0 0 15,6-2 0-15,-5 2 0 0,0 0 0 0,-3-2-279 16,1 0-206-16,-2 0 225 0</inkml:trace>
  <inkml:trace contextRef="#ctx0" brushRef="#br2" timeOffset="-195539.22">12741 9014 3509 0,'0'0'0'0,"0"4"0"0,2-1 0 0,-1 1 0 0,1 2 0 0,2 2 0 0,0 1 0 0,1 0 0 0,0 1 0 0,2 0 0 0,0 6 76 16,-1-3-1013-16,3 3 488 0</inkml:trace>
  <inkml:trace contextRef="#ctx0" brushRef="#br2" timeOffset="-195394.15">12795 9553 3931 0,'0'10'0'0,"0"8"0"0,0-6 0 0,0-6 0 16,0 1 0-16,0-3 0 0,2 1 0 0,0-1 0 0,5-2 0 0,1-1 0 0,-1-1 0 0,1 0 0 0,5 0 0 0,-6 0 0 0,7 0 0 16,-1 0 0-16,-4 0 0 0</inkml:trace>
  <inkml:trace contextRef="#ctx0" brushRef="#br2" timeOffset="-193276.12">3659 5628 1894 0,'-2'0'0'0,"2"0"0"0,-3-2 0 0,3 2 0 0,-2 0 0 16,2 0 0-16,0 0 0 0,0 0 0 0,0 0 0 0,0 0 0 0,0 0 114 0,0 0-35 0,0 0 1 0,0 0 61 0,0 0-36 15,0 0-12-15,0 0-8 0,0 0 0 0,0 0-39 16,0 0 0-16,5 0 11 0,-1 0-11 0,4 0 0 16,-3 0 0-16,5 0 24 15,2 4-25-15,-6 0 13 0,6 0-12 0,-2-3 7 16,2 3-7-16,-1 0 0 0,-3-2 62 0,3-1-19 16,0 1-12-16,-3-2 25 0,3 2 1 0,0 0-58 15,-3-2 1-15,1 2-12 0,0-2-34 0,2 0 0 16,-1 0 0-16,-1 0 0 0,5 2 0 0,-5-2 0 15,5 0 0-15,-3 0 0 0,2 0 0 0,0 0 0 16,1 0 0-16,2 0 0 0,-2 0 0 0,2 0 0 16,-1 0 0-16,2 0 0 15,0 0 0-15,1 0 0 0,0 0 0 0,-1 0 0 16,1 0 0-16,-3 0 0 0,3 0 0 0,1 0 0 16,-3 0 0-16,-1 0 0 0,2 0 0 0,-2 0 0 15,2 0 0-15,-2 0 0 0,0 0 0 0,0 0 0 16,0 0 0-16,0 0 0 0,-2 0 0 0,2 0 0 15,2 0 0-15,0-2 0 0,0 0 0 16,2 0 0-16,-1 0 0 0,4 2 0 0,-2-2 0 0,0 1 0 16,1-1 0-16,-3 0 0 15,3 2 0-15,0 0 0 0,-2 0 0 0,-1 0 0 16,-2 0 0-16,1 0 0 0,2 0 0 0,-3 0 0 16,1 0 0-16,-2 0 0 0,2 0 0 0,3 0 0 15,-4 0 0-15,4 0 0 0,-4 0 0 0,3 0 0 16,0 0 0-16,-1 0 0 0,0 0 0 0,1-2 0 15,-1 2 0-15,0-2 0 0,1 0 0 0,0 1 0 16,-2 1 0-16,3-3 0 0,-3 3 0 0,0-1 0 16,0 1 0-16,0 0 0 15,0 0 0-15,0 0 0 0,-2 0 0 0,2 0 0 16,-1 0 0-16,1 0 0 0,-3 0 0 0,2 0 0 16,-2 0 0-16,2-2 0 0,-2 2 0 0,2 0 0 15,-2-2 0-15,3 2 0 0,0 0 0 0,0 0 0 16,1 0 0-16,-3 0 0 0,5 0 0 0,-2 0 0 15,-1 0 0-15,1 0 0 0,-3 0 0 0,2 0 0 16,-2 0 0-16,1 0 0 0,-2 0 0 16,0 0 0-16,2 0 0 0,-3 0 0 15,1 0 0-15,-1 0 0 0,2 0 0 0,-2 0 0 16,2 0 0-16,-1 0 0 0,2 0 0 0,-3 0 0 16,1 0 0-16,2 0 0 0,1 2 0 0,-2-2 0 15,5 2 0-15,-3-2 0 0,-1 1 0 0,1-1 0 16,-2 0 0-16,1 0 0 0,-2 0 0 0,-1 3 0 15,2-2 0-15,-1-1 0 0,-1 2 0 0,0 0 0 16,0 0 0-16,3 0 0 0,-4 0 0 0,4-1 0 16,0 1 0-16,-1 0 0 15,0 0 0-15,0 0 0 0,2-2 0 0,-2 0 0 16,0 0 0-16,0 0 0 0,1 0 0 0,-4 0 0 16,-1 0 0-16,1 0 0 0,-1 0 0 0,-2 0 0 15,1 0 0-15,-1 0 0 0,2 0 0 0,-1 0 0 16,1 2 0-16,-1 0 0 0,1 1 0 0,-2-3 0 15,4 1 0-15,-3-1 0 0,2 0 0 0,-4 2 0 16,4-2 0-16,-5 0 0 0,1 0 0 0,-3 0 0 16,-1 0 0-16,0 0 0 0,1 0 0 15,-4 0 0-15,-1 0 0 0,1 0 0 16,-1 0 0-16,0 0 0 0,0 0 0 0,0 0 0 16,0 0 0-16,2 0 0 0,2 0 0 0,-2 0 0 15,3 0 0-15,2 0 0 0,-2 0 0 0,-1 0 0 16,2 0 0-16,-3 0 0 0,2 0 0 0,-1 0 0 15,-1 0 0-15,0 0 0 0,-1 0 0 0,1 3 0 16,-2 3-352-16,-1 2-52 16,0 0 179-16,0 6-714 0,-14 2 447 0</inkml:trace>
  <inkml:trace contextRef="#ctx0" brushRef="#br2" timeOffset="-191783.12">3709 5908 1492 0,'0'0'0'0,"0"0"0"0,-1-3 0 0,1 2 0 0,0-3 0 0,0 2 0 0,0-1 0 0,0 1 0 0,0-2 0 0,0 3 0 0,1-2 97 0,4 2-12 15,0-1 67-15,-4-1-52 0,3 3 0 0,1 0-29 16,-2 0-25-16,1 0 1 0,1 0-1 0,4 0 52 16,-2 0 0-16,2 0-40 0,4 0-12 0,-3 0 52 15,2 0-1-15,2 0-51 0,2 3 1 0,-2-3 77 16,2 2-45-16,0-2 0 0,-1 0 20 0,0 0 1 15,2 1-54-15,0-1 63 0,0 0-12 0,0 0-51 16,0 0 1-16,0 0 41 16,1 0-41-16,-3 0 11 0,5 0-12 0,-3 0-4 15,4-1-42-15,1-1 0 0,1-1 0 0,-4 2 0 16,4 0 0-16,-2-2 0 0,0 1 0 0,-1 2 0 16,1-2 0-16,-2 2 0 0,-1 0 0 0,0 0 0 15,0 0 0-15,1 0 0 0,-1 0 0 0,0 0 0 16,0 0 0-16,-1 0 0 0,2 0 0 15,-1-2 0-15,0 2 0 0,1-1 0 0,-1-1 0 0,-2 0 0 16,2 2 0-16,1 0 0 0,-3-2 0 0,0 2 0 16,1 0 0-16,-2 0 0 0,1 0 0 15,1 0 0-15,-2 0 0 0,5 0 0 16,-2 0 0-16,-3 0 0 0,5 0 0 0,-1 0 0 16,2 0 0-16,-1 0 0 0,-1 0 0 0,2 0 0 15,-1 0 0-15,-3 0 0 0,-1 0 0 0,3 0 0 16,-4 0 0-16,0 0 0 0,0 0 0 15,0 0 0-15,0 0 0 0,0 0 0 0,-2 0 0 16,0 0 0-16,1 0 0 0,2 0 0 16,1 0 0-16,-4 0 0 0,3 0 0 0,2 0 0 15,0 0 0-15,-1 0 0 0,-1 0 0 0,3 0 0 16,-3 0 0-16,1 0 0 0,0-2 0 0,1 0 0 16,-1 0 0-16,1 0 0 0,-1 2 0 0,1 0 0 15,-3-1 0-15,5 1 0 0,-6 0 0 0,3 0 0 16,-1 0 0-16,2-2 0 0,0 2 0 0,-1-3 0 15,-1 2 0-15,0 1 0 16,0-2 0-16,3 2 0 0,-4-2 0 0,0 2 0 0,1 0 0 0,-2 0 0 16,2 0 0-16,-4 0 0 15,1 0 0-15,-1 0 0 0,-2 0 0 0,0 0 0 16,1 0 0-16,0 0 0 0,0 0 0 0,-3 0 0 16,3 0 0-16,0 0 0 0,-3 0 0 0,1 0 0 15,1 0 0-15,1 0 0 0,-2 0 0 0,1 0 0 16,-1 0 0-16,-1 0 0 0,2 0 0 0,-1 0 0 15,-2 0 0-15,0 0 0 0,3 0 0 0,-2 0 0 16,-1 0 0-16,3 0 0 16,-2 0 0-16,-1 0 0 0,3 0 0 0,-2 0 0 15,2 0 0-15,2 0 0 0,-4 0 0 0,2 0 0 16,0 0 0-16,-2 0 0 0,2 0 0 0,-1 0 0 16,-1 0 0-16,-1 0 0 0,1 0 0 0,-1 0 0 15,-1 0 0-15,1 0 0 0,1 0 0 0,0 0 0 16,-1 0 0-16,0 0 0 0,3 0 0 15,0 0 0-15,-2-2 0 0,3 2 0 0,-2-2 0 0,3 2 0 16,-3 0 0-16,2 0 0 16,-1-2 0-16,-3 2 0 0,2 0 0 0,-4 0 0 15,4 0 0-15,-2 0 0 0,-1 0 0 0,-1 0 0 16,0 0 0-16,2 0 0 0,0 0 0 0,-1 0 0 16,1 0 0-16,3 0 0 0,-3 0 0 0,2 0 0 15,0 0 0-15,-1 0 0 0,2 0 0 0,0 0 0 16,-2 0 0-16,-1 0 0 0,-1 0 0 0,0 0 0 15,-1 0 0-15,-3 0 0 0,2 0 0 0,-2 0 0 16,0 0 0-16,-1 0 0 16,1 0 0-16,-2 0 0 0,0 0 0 0,2 0 0 15,-2 0 0-15,0 0 0 0,2 0 0 0,1 0 0 16,-3 0 0-16,1 0 0 0,1 0 0 0,0 0 0 16,1 0 0-16,-2 0 0 0,0 0 0 0,1 0 0 15,1 0 0-15,-2 0 0 0,1 0 0 0,-2 0 0 16,0 0 0-16,0 0 0 0,0 0 0 15,0 0 0-15,0 0 0 0,0 0 0 0,0 0 0 0,0 0 0 16,0 0 0-16,-13 4 0 0,-21 15-98 16</inkml:trace>
  <inkml:trace contextRef="#ctx0" brushRef="#br2" timeOffset="-190190.57">13676 8958 3058 0,'-2'0'0'0,"2"0"0"0,0 0 0 0,0 0 0 0,0 5 0 0,0 14 0 0,0 6 0 0,0 5 0 0,0 10 0 0,2 2 0 0,0-3 156 0,1 16 143 0,1-4-129 0,1 2-65 16,-4 1-32-16,1 4-3 0,0 6-70 0,-2-12 0 15,0 7 0-15,0-5 0 0,0-1 0 0,0-12 0 16,0 8 0-16,0-15 0 0,0 2 0 0,0-6 0 16,0-8-158-16,0-2 40 0,0-8 17 0,0-3-421 15,0-3 220-15,0-4 131 0,0-2 66 0,0 0-206 16,2-14 141-16,12-18 65 0,6-7 32 15</inkml:trace>
  <inkml:trace contextRef="#ctx0" brushRef="#br2" timeOffset="-189925.01">14033 9029 2883 0,'2'0'0'0,"-2"6"0"0,0 3 0 0,0 4 0 0,0-2 0 0,0 4 0 0,0-1 0 0,0 1 0 0,0 2 0 0,7-3 0 0,6 1 319 0,2-1-139 0,6-1-70 15,-2-5-35-15,5-3-93 0,3-5 24 0,-1 0 0 16,1 0 34-16,-6-11-85 16,0-4 43-16,-8 0 10 0,1-4 33 0,-7-2-145 15,-3 3 72-15,-4-1 36 0,0 0 5 0,-2 0 27 16,-11 2-67-16,-8 0 209 0,2 4-92 0,1 4-36 16,-5 4-8-16,-2 0 48 0,1 4-90 0,2 1 0 15,1 0 0-15,4 1 0 0,4 9 0 0,6-3 0 16,-1 3 0-16,4 3 0 0,4 2 0 0,0 2 0 15,4 2-719-15,9-1 196 16,8 3 249-16</inkml:trace>
  <inkml:trace contextRef="#ctx0" brushRef="#br2" timeOffset="-189405.42">14833 8932 2653 0,'-15'-8'0'0,"6"4"0"0,3 2 0 0,4 1 0 0,1-1 0 0,-2 0 0 0,3 0 0 0,0 1 0 0,3-2 0 0,11 2 0 0,9-4 204 16,5 4-82-16,6-4 306 0,1 2-194 0,8-1-98 16,-7 1 18-16,13-1-154 0,-8 2 0 0,-5-2 0 15,2 0 0-15,-3 2 0 0,-8 1 0 0,1 1 0 16,-6 0 0-16,-5 0 0 0,-6 0 0 0,-1 0-307 15,-4 0-41-15,-5 0 180 0,1 0-25 16,-2 0-583-16,0 4 369 0,-11 1 174 16,-4 0-358-16</inkml:trace>
  <inkml:trace contextRef="#ctx0" brushRef="#br2" timeOffset="-189229.93">14979 8872 2008 0,'-16'3'0'0,"4"1"0"0,3-1 0 0,0 2 0 0,3 0 0 0,4 3 0 0,2 2 0 0,0 0 0 0,0 5 0 0,2 2 0 16,7 3 426-16,-2 3-193 0,4 3-97 0,-6 1-49 0,0 2 101 16,-3 2-79-16,0 3-35 0,0 0 0 0,-2 1-118 15,0 1 41-15,0-2 11 0,0 0-469 0,0-3 251 16,0-2 124-16,0-5-616 0,0-4 303 0,0-6 189 16,0-3 22-16,5-8-323 0</inkml:trace>
  <inkml:trace contextRef="#ctx0" brushRef="#br2" timeOffset="-188977.89">15179 8864 2578 0,'3'-6'0'0,"1"1"0"0,0 3 0 0,-1 0 0 0,4 2 0 0,-2 0 0 0,1 8 0 0,1 10 0 0,0 8 0 0,1 6 0 0,0 14 558 0,-5 4-259 0,1 14-130 15,-2-2 158-15,-2 1-327 0,0 0 0 0,0 16 0 0,0-6 0 16,0 0 0-16,0 0 0 0,0-3 0 15,0-8 0-15,0 8 0 0,0-16 0 16,0 1 0-16,0-3 0 0,0-7 0 0,0-11 0 16,0-8 0-16,0-2 0 0,0-9-90 0,0-3-471 15,0-4 251-15,-2-6 141 0,-4-2 64 0,-1 0-234 16,-3-2 150-16,-1-18 75 0,2-6 28 0,-3-9-397 16,1-11 222-16,-1-14 111 0</inkml:trace>
  <inkml:trace contextRef="#ctx0" brushRef="#br2" timeOffset="-188302.31">15032 9147 2129 0,'-4'-7'0'0,"2"5"0"0,1 1 0 0,-1-2 0 0,2 3 0 0,0-2 0 0,0 1 0 0,5-1 0 0,6 0 0 0,5 0 0 0,-2-1 277 0,2 3-109 0,0 0-70 16,1 0-29-16,-4 0-251 0,1 0 110 0,-3 0 56 15,-4 5 37-15,1 5-538 0,-6 2 278 0,0 2 139 16,-2 2 70-16,0 1-586 0,-4 0 282 0,-6-2 141 15,3 2-28-15,-2-2 91 16,-1-4 54-16,-1 0 40 0,2-4 36 0,-3 4 0 16,5-5 0-16,-2-1 73 0,1-1-76 0,2-1 1 15,0-2-47-15,3 2 449 0,-3-1-230 0,5 0-45 16,-1-2-73-16,2 3 431 0,0 0-212 0,0 0-121 16,0 2-19-16,0 1-47 0,0 2 1 0,0 1-150 15,0 0 63-15,0 4 15 0,2 1 0 0,1-1-442 16,1 3 234-16,-2-4 117 0,-1 4 19 0,-1-1-458 15,0-1 248-15,0 0 72 0,0 0 85 0,0-2 39 16,0-3 73-16,-3-1 0 16,-1-1 6-16,-1-1-12 0,-1-3 6 0,3 0 120 15,-2-1-109-15,1-2-20 0,3 0 0 0,1 0 478 16,0 0-240-16,0 0-44 0,0-5 6 0,7-4 119 16,10-3-135-16,2-3-68 0,5-1 136 0,4-5-92 15,8-2-61-15,0-4-25 0,3 0 106 0,4-2-65 16,5-2-34-16,0 1 46 15,1 4-44-15,-1 2 0 0,-4 3-34 0,-1 6 24 0,-8 5 0 16,2 3-15-16,-5 5-10 0,-2 0-66 16,-10 2 33-16,1 0 0 0,-4 13 33 0,-6 2-16 15,-2 3-10-15,-3 4 26 0,-3 2 154 0,-3 1-77 16,0 1-38-16,-9-1 168 0,-3 3-246 0,-4-3 0 16,0-3 0-16,-2-4 0 0,4-3 0 0,-4 1 0 15,2-4 0-15,-1-2 0 0,2-4 0 0,0-4 0 16,0-2 0-16,0 0 0 0,2 0 0 0,-3-12 0 15,5-1 0-15,1-6 0 16,-2-5 0-16,6 6 0 0,3-4 0 0,1 4 0 16,0 3 0-16,2 5 0 0,0 0 0 0,0 5 0 15,0 1 0-15,5 2 0 0,8 2 0 0,1 0 0 16,6 10 0-16,1 4 0 0,3 8 0 0,5 6 0 16,1 0 0-16,2 4 0 0,0 1 0 0,-2-6 0 15,9 8 0-15,-2-6 0 0,1-3 0 16,-2-2 0-16,0 1 0 0,-5-6 0 0,5 1 0 0,-2-3-330 15,-4 0 29-15,-2-2 130 0</inkml:trace>
  <inkml:trace contextRef="#ctx0" brushRef="#br2" timeOffset="-187520.2">16678 8842 2419 0,'-12'0'0'0,"5"0"0"0,3 0 0 0,2 0 0 0,2 0 0 0,0 1 0 0,0 1 0 0,2 0 0 0,13 0 0 0,4-2 0 0,7 0 153 0,1 0 111 15,-2 0-112-15,3 0-56 0,1-4-29 16,-7 2-49-16,3-1-10 0,-5 1 32 15,-1 0-1-15,-1 2-324 0,-9 0 163 0,0 0 90 16,-4 0 31-16,-3 6-573 0,-2 3 211 0,0 2 180 16,-2 2-420-16,-11 0 272 0,-4-4 151 0</inkml:trace>
  <inkml:trace contextRef="#ctx0" brushRef="#br2" timeOffset="-187237.01">16715 8821 1789 0,'-10'0'0'0,"3"0"0"0,1 4 0 0,1 9 0 0,3 3 0 0,-2 7 0 0,4 3 0 0,0 4 0 0,0 6 0 0,0 9 0 0,0 2 124 0,0 2-42 0,2 1 111 16,-2 3-77-16,0 0-29 0,0-2 70 0,0-1-58 15,0 1-30-15,-5-6-1 0,-2-8-37 0,0-3 18 16,2-7-9-16,-1-5 87 0,1-5-44 0,0-7 1 16,1-1-35-16,3-6 171 0,-1-1-90 0,2-2-46 15,0 0 1-15,0 0 80 0,0 0-165 0,3 0 0 16,11-2 0-16,1-1 0 0,4-3 0 15,-1 0 0-15,3 1 0 0,2 2 0 16,-2 0 0-16,1 0 0 0,-1 0 0 0,-2 3 0 16,1 0 0-16,-1 0 0 0,-3 0 0 0,0 0-64 15,-2 6 6-15,-2 0-722 0,-3-1 360 0,2 1 195 16,-2 0 93-16,-2-3-240 0,0-1 166 0,-2-2 84 16</inkml:trace>
  <inkml:trace contextRef="#ctx0" brushRef="#br2" timeOffset="-187055.82">16994 9158 2869 0,'0'-1'0'0,"0"-1"0"0,0 2 0 0,0 0 0 16,0 0 0-16,0 0 0 0,4 0 0 0,7 0 0 0,3 5 0 0,2 3 0 0,1 0 108 0,2 1 190 0,-2 2-119 0,2 0-75 0,-3 3-284 0,0-2 110 15,0 2 54-15,-2-3 28 0,-3 0-258 0,0-1 137 16,-1-2 75-16,1-1-682 0,-4-4 368 15,3 1 65-15,1-4 47 0</inkml:trace>
  <inkml:trace contextRef="#ctx0" brushRef="#br2" timeOffset="-186730.98">17466 8854 2799 0,'0'-5'0'0,"0"1"0"0,0 2 0 0,0 1 0 0,-2 1 0 0,0 0 0 0,-2 0 0 0,-1 5 0 0,1 10 0 0,-2 8 0 0,0 3 209 0,-1 6 324 0,-4 11-248 16,1 2-180-16,-3 1-105 0,-2 9 0 0,0 0 0 16,-6 11 0-16,3-6 0 0,-1 3 0 0,-2 5 0 15,1 1 0-15,-1-6 0 0,-2 10 0 0,3-7 0 16,1-5 0-16,6-8 0 0,0 1 0 0,0-1 0 16,3-4 0-16,4-4 0 0,1-7 0 0,1-3 0 15,1-3 0-15,1-9 0 16,0 1 0-16,0-5 0 0,0-8 0 0,2-1 0 15,-3-3 0-15,3-3 0 0,0-2 0 0,0-2 0 16,0 0 0-16,-1 0 0 0,1 0 0 0,0 0 0 16,0 0 0-16,0 0 0 0,0 0 0 0,0 0 0 15,0 0 0-15,0 0 0 0,0 0 0 0,0 0-198 16,0 0-52-16,0 0 106 0,0 0 52 0,0-2-737 16,4-9 399-16</inkml:trace>
  <inkml:trace contextRef="#ctx0" brushRef="#br2" timeOffset="-186495.43">17749 9529 3051 0,'0'-1'0'0,"2"-2"0"0,0 0 0 0,-1 2 0 0,2-1 0 0,-1 1 0 0,0 1 0 0,2 0 0 0,-1 0 0 0,-1 0 0 0,0 3 273 15,0 7-116-15,-1 2-50 0,-1 2 129 0,0 3-129 16,0-1-107-16,-3 4 0 0,-6-1 0 0,-1-1 0 16,-1-1 0-16,2-2-187 0,-3 0 24 0,1-3 101 15,4-5 61-15,-5 2-728 0,4-5 358 0,3 0 105 16,1-4-172-16,2 0 200 0</inkml:trace>
  <inkml:trace contextRef="#ctx0" brushRef="#br2" timeOffset="-186277.09">18087 9029 3925 0,'0'0'0'0,"0"0"0"0,0 2 0 0,2 0 0 0,6 5 0 0,1 3 0 0,4 1 0 0,1 2 0 0,-3 2 0 15,6 4 0-15,-1-2 6 0,0 0-6 0,2 7 0 16,-2-5 0-16,-2 2 0 0,2-1 0 0,-5-3 0 15,0 2 0-15,0 0 0 0,0-3 0 0,-1 0 0 16,-2-3-168-16,-1-4 40 0,0 0 93 0,1-3-1045 16,1-2 521-16,2-4 260 0</inkml:trace>
  <inkml:trace contextRef="#ctx0" brushRef="#br2" timeOffset="-186015.89">18542 8832 3216 0,'0'-6'0'0,"0"5"0"0,0-2 0 0,-2 2 0 0,-2 1 0 0,1 0 0 0,-1 7 0 0,-1 10 0 0,2 7 0 0,-3 8 0 0,-3 10 135 0,0 5 445 0,-4 5-580 0,-2 11 0 15,3-10 0-15,-6 17 0 0,-1-3 0 0,1 5 0 16,-3 1 0-16,0 0 0 0,0 1 0 0,1-3 0 16,0-5 0-16,8-11 0 0,-4 1 0 0,5-4 0 15,2-5 0-15,1-9 0 0,2-2 0 16,1-2 0-16,1-14 0 0,1-3 0 15,-1-4 0-15,4-5 0 0,-2-5 0 0,2-3 0 16,-3 0 0-16,2 0 0 0,1-2 0 0,0-13-91 16,0-8-570-16,0 0 312 0,6-10 154 0,5-2-295 15,5-12 230-15</inkml:trace>
  <inkml:trace contextRef="#ctx0" brushRef="#br2" timeOffset="-185814.54">18595 9287 2962 0,'5'-6'0'0,"1"0"0"0,-1 2 0 15,2-1 0-15,0 3 0 0,4 0 0 0,4-2 0 0,7 3 0 0,3-2 0 0,5 3 0 0,0 0 595 0,4 0-268 0,1 0-280 0,2 0-47 0,-4 0 0 0,5 3 0 16,-6-2 0-16,-6 3 0 0,4-2 0 0,-10 0 0 16,-1 1 0-16,-6-1-236 0,-3-1 109 0,-5 2 92 15,-3-3 33-15,0 3-802 0,-2-2 326 0,-2-1 220 16,-9 0-279-16,1 0 239 15,-2-1 135-15</inkml:trace>
  <inkml:trace contextRef="#ctx0" brushRef="#br2" timeOffset="-185606.97">18893 8933 3031 0,'-8'-6'0'0,"3"3"0"0,1 1 0 0,-1 0 0 0,1 2 0 0,1 0 0 0,0 0 0 0,1 7 0 0,2 8 0 0,0 4 0 0,0 6 196 0,0 3-78 16,5 6 466-16,-2 3-582 0,1 10-2 15,0 0 0-15,-3 2 0 0,1 2 0 0,0-1 0 16,-2 2 0-16,0-1 0 0,0-3 0 0,0 0 0 16,0-6 0-16,0-8 0 0,0 2 0 0,0-7 0 15,0-8 0-15,0 2 0 0,0-10-19 0,0-2-840 16,0-5 401-16,0-3 214 0,0-1 103 0,0-2-563 16,0-2 333-16</inkml:trace>
  <inkml:trace contextRef="#ctx0" brushRef="#br2" timeOffset="-185160.07">19537 8697 3616 0,'0'-10'0'0,"0"8"0"0,0 2 0 0,0-2 0 0,0 2 0 0,0 0 0 0,0 0 0 0,2 14 0 0,4 4 0 0,0 9 0 0,-1 7 310 15,2 11-305 1,-3 2-5-16,0 3 0 0,-1 1 0 0,0 1 0 0,-1 3 0 0,0 0 0 0,0-3 0 0,-2-2 0 16,0-1 0-16,0 1 0 0,0-11 0 15,0 8 0-15,0-13 0 0,0-3 0 0,0-8 0 0,0-4 0 16,0-7 0-16,0-4 0 0,0-4 0 16,0-2 0-16,-2-2 0 0,-2 0 0 0,-2-3 0 0,0-11 0 15,-1-1 0-15,-2-7 0 0,-1-3 0 16,-1 0 0-16,-2-9 0 0,-2 3 0 15,0-3 0-15,-2 4 0 0,-1 4 0 0,-2 6 0 16,-4 2 0-16,1 7 0 0,1 6 0 0,-2 5 0 16,-1 0 0-16,6 1 0 0,-3 18 0 0,5 1 0 15,6 2 0-15,2 4 0 0,2 3 0 0,5 1 0 16,2 3 0-16,0 1 0 0,2-1 0 0,8 0 0 16,3-2 0-16,4-1 0 0,1-5 0 0,3-5 0 15,2-2 0-15,1-5 0 0,-1-4 0 0,0-5 0 16,5-3 0-16,-4-1 0 15,0 0 0-15,2-9 0 0,1-6 0 0,1-1-103 16,0-6-377-16,6-6 221 0,-2-6 111 0,2-5-870 16</inkml:trace>
  <inkml:trace contextRef="#ctx0" brushRef="#br2" timeOffset="-185000.64">19877 9142 3377 0,'2'-8'0'0,"-2"3"0"0,0 3 0 0,0 0 0 0,0 2 0 0,0 0 0 0,0 0 0 0,0 0 0 0,3 9 0 0,6 4 0 0,3 6 554 0,4 0-554 15,0 2 0-15,3 1 0 0,1 1 0 0,-2 1 0 16,3-2 0-16,-3 0 0 0,-1-1 0 0,-2-6 0 16,-1 2 0-16,-4-1 0 0,1-4 0 0,-4 0 0 15,-2-5 0-15,1 2-949 0,-1-5 276 0,-3-4 308 16</inkml:trace>
  <inkml:trace contextRef="#ctx0" brushRef="#br2" timeOffset="-184723.7">20283 8965 3931 0,'2'-11'0'0,"0"3"0"0,-2 1 0 0,0 1 0 0,0 5 0 0,0-2 0 0,0 3 0 0,0 0 0 0,-5 4 0 0,-4 17 0 0,4 4 0 0,-4 6 0 0,-3 5 0 0,-3 11 0 16,-2 2 0-16,1 2 0 0,-7 10 0 0,2 0 0 16,1-5 0-16,-8 20 0 0,3-5 0 15,-1 1 0-15,-3 2 0 0,1 2 0 0,0 0 0 0,2-5 0 16,2-1 0-16,3-6 0 0,4-10 0 15,2 0 0-15,4-10 0 0,-1 5 0 16,3-16 0-16,2-3 0 0,1-7 0 0,0-3 0 16,2-8 0-16,1-1 0 0,1-4 0 0,-2-1 0 15,2-4 0-15,2 0 0 0,-2-2-266 0,2 0 100 16,0 0 63-16,0 0-365 0,0-7 215 0,0-11 107 16,4-2 44-16,7-10-554 0,4-9 309 0</inkml:trace>
  <inkml:trace contextRef="#ctx0" brushRef="#br2" timeOffset="-184229.03">20319 8683 2974 0,'-5'-20'0'0,"5"9"0"0,0 2 0 0,0-5 0 0,0 5 0 0,1 2 0 0,5-2 0 0,7 4 0 0,2 1 0 0,1 2 0 0,9 1 259 0,1 1-111 15,5 0 124-15,2 0-118 0,5 0-49 0,7 3-86 16,-4 1-19-16,-5-2 0 0,1 1 0 0,0 3 0 16,-10-2 0-16,8 0 0 0,-14 0 0 0,-1 3 0 15,-4-3 0-15,-4 0 0 0,-3-1 0 0,-4 0 0 16,-1-2 0-16,-1 1 0 0,-1-2 0 0,-2 0 0 16,0 0 0-16,0 0 0 0,0 0 0 0,0 0 0 15,0 0 0-15,0 2 0 16,0 0 0-16,0 0 0 0,0 4 0 0,0 1 0 15,0 4 0-15,0 0 0 0,0 4 0 0,0 1 0 16,0 3 0-16,0-2 0 0,0 6 0 0,0 2 0 16,0 3 0-16,0 2 0 0,0 4 0 0,0 9 0 15,0 1 0-15,0 2 0 0,-2 3 0 0,-1 2 0 16,-1-1 0-16,4 1 0 0,0-1 0 0,0-10 0 16,0 13 0-16,0-11 0 0,2 1 0 15,3-9 0-15,0 4 0 0,-1-13 0 0,0 1 0 0,-3-3 0 16,1-6 0-16,0-6 0 15,-2-1 0-15,0-6 0 0,0-1 0 0,0-3 0 16,0 0 0-16,-2 0 0 0,-7 0 0 0,-5 0 0 16,0 0 0-16,-2-2 0 0,-2 1 0 0,-7-1 0 15,-1 0 0-15,-2 2 0 0,-6 0 0 0,-9 0 0 16,-2 0 0-16,-15 9 0 0,-1 4 0 0,1 3 0 16,-32 7-288-16</inkml:trace>
  <inkml:trace contextRef="#ctx0" brushRef="#br2" timeOffset="-183039.02">21919 9087 1757 0,'0'-7'0'0,"0"-2"0"0,0-2 0 0,0-1 0 0,0-1 0 0,0-1 0 0,0 1 0 0,0 0 0 0,0 0 0 0,0 0 0 0,-5 0 135 0,-2 1-47 0,0 0 73 15,2 0-61-15,-3 2-19 0,-2-3-11 0,1 3 2 16,0-2 0-16,-5 3-31 0,2 1-1 0,-4 3 6 15,-4-1-5-15,-3 4-1 0,-3 0 0 0,-2 2-19 16,-2 0 19-16,-4 10 10 0,-3 6-43 0,1 3 33 16,0 3 0-16,3-3 85 0,-2 4-42 0,8-3 10 15,-1 3-53-15,-1 1 176 0,5 3-87 0,1-2-45 16,5 3 0-16,0 0 11 0,4 0-95 0,0 2 0 16,3 0 0-16,1 0 0 0,5 0 0 0,3 1 0 15,2-4 0-15,0 1 0 0,0 1 0 0,10-2 0 16,6-4 0-16,7 0 0 15,2-3 0-15,10 2 0 0,3-8 0 0,4 0 0 16,8-7 0-16,1-4 0 0,2-1 0 0,4-2 0 16,-1 0 0-16,1 0 0 0,-12 0 0 0,7-2 0 15,-16 1 0-15,-2-3 0 0,-10 3 0 0,1-2 0 16,-9 2 0-16,0-1 0 0,-9 0 0 0,-1 1 0 16,-5 1 0-16,1 0 0 0,-2-3 0 0,0 0 0 15,0 0 0-15,0-3 0 16,-5 3 0-16,-1-1 0 0,3 3 0 0,-3-1 0 15,4-1 0-15,-1 2 0 0,3 1 0 0,0 0 0 16,0 0-429-16,0 0 152 0,11 1 119 0</inkml:trace>
  <inkml:trace contextRef="#ctx0" brushRef="#br2" timeOffset="-181779.53">22410 8776 2820 0,'-12'-4'0'0,"6"4"0"0,3 0 0 0,-1 0 0 16,4 0 0-16,-2 0 0 0,2 0 0 0,0 0 0 0,9 0 0 0,12 0 0 0,7 0 127 0,3 0 366 0,0 0-226 0,5 0-115 16,0 0-80-16,1 0-72 0,0-2 0 0,-2-2 0 0,-1 2 0 0,-6-2 0 15,-4 1 0-15,-2 0 0 16,-3 2 0-16,-8 1 0 0,0 0 0 0,-4 0 0 15,-4 0 0-15,-1 0 0 0,-2 0 0 0,0 1-782 16,-5 9 322-16,-9 2 211 0,1-1-504 0,-4 0 348 16,1 1 188-16</inkml:trace>
  <inkml:trace contextRef="#ctx0" brushRef="#br2" timeOffset="-181486.23">22435 8793 2681 0,'-18'0'0'0,"1"0"0"0,0 0 0 0,3 0 0 0,4 1 0 0,2 9 0 0,5 3 0 0,3 8 0 0,0 1 0 0,0 8 0 0,9 2 147 16,3 11-54-16,0-1 137 0,-1 2-95 0,-2 5-39 16,1 0 133-16,-2 0-95 0,-5 0-48 0,1-2 0 15,-4-1-110-15,0-7 41 0,0 1-9 0,-5-3 5 16,-5-10-13-16,-1-4 0 0,-2-4 0 0,-1-4 0 16,1-4 0-16,4-5 0 0,-1-2 0 0,1-4 0 15,2 0 0-15,3 0 0 0,2 0 0 16,2 0 0-16,0 0 0 0,0 0 0 15,8 0 0-15,9 0 0 0,7 0 0 0,-2 0 0 16,5 0 0-16,1 0 0 0,-3 0 0 0,7 2 0 16,-4 3 0-16,-1 1 0 0,1-1 0 0,1 1 0 15,-3-1 0-15,6 4 0 0,-4-2-50 0,-1-3-435 16,1-1 223-16,0-3 111 0,-3 0-697 0,7 0 410 16</inkml:trace>
  <inkml:trace contextRef="#ctx0" brushRef="#br2" timeOffset="-181199.67">23038 9089 3093 0,'-14'3'0'0,"-2"4"0"0,0 2 0 0,-1 4 0 0,-3 6 0 0,10-2 0 0,-3 7 0 0,8 2 0 0,5 0 0 0,0 3 0 0,3 1 473 0,10-3-208 0,6-2-165 16,1-2-100-16,1-2 0 15,3-9 0-15,-5-4 0 0,5-3 0 0,1-5 0 16,1 0 0-16,-9-1 0 0,2-14-35 0,-6-1 13 15,-2-5 40-15,-1-6-73 0,-7 4 46 0,-1-3-54 16,-2 0 39-16,0 0 85 0,-7 4-34 0,-9-9-60 16,2 7 168-16,-5 3-135 0,-1 1 0 0,-3 5 0 15,4 5 0-15,-3 1 0 0,-3 3 0 0,4 4 0 16,0 2 0-16,5 0 0 0,0 2 0 0,4 9 0 16,2 3 0-16,5 1 0 15,0 3 0-15,5 3-661 0,0 2 257 0,0 3 179 16,10 0 93-16,5 0-687 0</inkml:trace>
  <inkml:trace contextRef="#ctx0" brushRef="#br2" timeOffset="-181018.17">23478 9332 3931 0,'0'0'0'0,"0"1"0"0,0 5 0 0,0-2 0 0,-9 5 0 0,-1 0 0 0,2 1 0 0,-1 3 0 0,-2 2 0 0,2-1 0 0,-1 6 0 0,1-3 0 0,0 1 0 15,1 1 0-15,2 0 0 0,-1-4 0 0,1 2 0 16,1-4 0-16,0-3 0 0,0-1-678 0,1-1 223 16,2-3 244-16,1-1 122 0,-1-4-807 0,2 0 419 15</inkml:trace>
  <inkml:trace contextRef="#ctx0" brushRef="#br2" timeOffset="-180814.05">23633 8963 3477 0,'5'-5'0'0,"-1"3"0"15,-1 2 0-15,1 0 0 0,-2 5 0 0,-2 9 0 0,0 6 0 0,0 3 0 0,0 3 0 0,0 6 0 0,0 2 272 0,-2 1-107 0,-2 1-148 0,1 1-17 0,-1-1 0 0,1-2 0 16,0-3 0-16,3-4 0 0,-2-1 0 16,0-3 0-16,0-5 0 0,2-6 0 0,-2 0 0 15,2-7-327-15,-1 0 148 0,-1-4 109 16,0-1-862-16,2 0 446 0,0-9 225 0,0-11 101 15,0-9-397-15</inkml:trace>
  <inkml:trace contextRef="#ctx0" brushRef="#br2" timeOffset="-180429.99">23707 8770 2494 0,'2'-17'0'0,"0"6"0"0,2-2 0 0,-1 2 0 0,5 3 0 0,3 0 0 0,2 3 0 0,6 0 0 0,8 0 0 0,-2 3 0 0,10 0 309 16,2 1-135-16,6-1-68 0,-8 0-24 0,4 2 122 15,0 0-82-15,-3 0-43 0,-3 0 41 0,-3 0-40 16,-7 0 8-16,0 4-49 0,-8 1-5 0,0 0-34 16,-6-2 0-16,-3 2 0 0,-3-1 0 0,1 0 0 15,-4 2 0-15,0 1 0 16,0-1 0-16,0 6 0 0,-4-2 0 0,-1 4 0 0,-1 0 0 16,1 5 0-16,-3 6 0 0,2 1 0 0,3 6 0 15,-1 2 0-15,0 7 0 0,2 2 0 16,1 0 0-16,-1 4 0 0,0-3 0 0,0 8 0 15,2-5 0-15,0 4 0 0,0-3 0 0,0-1 0 16,0-5 0-16,0 6 0 0,0-11 0 0,0 0 0 16,0-3 0-16,-4-6 0 0,2-8 0 0,0 0 0 15,-2-9 0-15,2-2 0 0,-1-5 0 0,-3-1 0 16,-1-1 0-16,-3-2 0 0,-3 0 0 0,-2 0 0 16,-2-2 0-16,-2-3 0 0,-3-2 0 0,-4 1 0 15,-2 0 0-15,-2 5 0 16,-4-1 0-16,-6 0 0 0,2 2 0 0,-11 0 0 15,-1 9 0-15,-8 8 0 0,-1-1 0 0</inkml:trace>
  <inkml:trace contextRef="#ctx0" brushRef="#br2" timeOffset="-176409.35">3842 7081 792 0,'0'3'0'0,"0"-1"0"0,0 3 0 0,0-1 0 0,0 2 0 0,0-3 0 0,0 1 0 0,0-1 0 0,2 2 0 0,-2-3 0 0,1 1 99 0,-1 0 27 16,0 0-48-16,0-1 0 0,0 2-39 0,2-3 45 16,-2 1-45-16,0 2 10 0,0-1-9 0,0 1 25 15,0 1 0-15,0-1-25 0,0-1-1 0,0 0 5 16,0 2-4-16,2-2-1 0,-2 2 5 0,0-1-5 15,0 0 0-15,0-1 11 0,0 0 35 0,0-2 0 16,0 2-46-16,0-1 26 0,0-2 0 0,0 0-16 16,0 0-9-16,0 0 40 0,0 0 0 0,0 0-41 15,0 0 0-15,0 0 60 0,0 0-60 0,0 0 1 16,0 0-32-16,0 0 1 16,0-2 30-16,0-1 10 0,0-4-82 0,0-1 36 15,0 1 0-15,0 0-11 0,0-2-10 0,0-2 56 16,0 3-26-16,0-1 2 0,0-1-8 0,0 0 15 15,0 1-24-15,-2-1 26 0,0-1-12 0,1 2 5 16,-1 0-30-16,0-1 30 0,1 2 1 0,-1 3 2 16,-3-1 27-16,4 3-29 0,-1 0 1 15,-1 2 47-15,-1-1 0 0,1 2-40 0,-1 0-5 0,-1 0-14 16,2 9 17-16,-3 2-2 16,3 3 7-16,-1-1-72 0,2 0 31 0,2 2-1 15,0-4 37-15,0-1-58 0,0 1 22 0,0-3 3 16,2-1-16-16,0-1 0 0,3-3 18 0,3 1-39 15,-5-4 41-15,2 0 5 0,-1 0-10 0,1 0 20 16,0 0-13-16,-3 0 1 0,4-6 2 0,-5-5 34 16,3 0-33-16,-3-3-1 0,1 2-1 0,-2-2 6 15,0 1-4-15,0 2 0 16,0-2-11-16,0 5 11 0,-5-1 2 0,0 2 61 16,-1 3-28-16,-3 0 0 0,4 2-28 0,-2 0 141 15,-2 2-64-15,4 0-34 0,-4 4 15 0,4 7-11 16,-3 4-17-16,5 0-13 0,0 2-34 0,3 0-1 15,-2-2 66-15,2 0 0 0,0-2-133 0,0-4 53 16,0 1 26-16,2-2-182 0,4-5 93 0,-1 1 29 16,-2-4 32-16,0 0-135 0,1 0 59 0,-1 0 42 15,-1 0-9-15,0-7 112 0,0-2-37 0,-2-3-14 16,0 5 82-16,0-2-54 16,0 1-7-16,-6 2 215 0,3 0-117 0,-4 4-42 15,4 1-34-15,-5-1 125 0,3 2-62 0,0 0-8 16,1 0-51-16,1 7-187 0,0 1 79 0,3-1 62 15,0 1 9-15,0 1-556 0,0-1 276 0,3-1 109 16,7-3-274-16,6-2 202 0,2-2 91 0</inkml:trace>
  <inkml:trace contextRef="#ctx0" brushRef="#br2" timeOffset="-175074.16">3798 7157 1291 0,'0'0'0'0,"0"0"0"0,0 0 0 0,0 0 0 0,0 0 0 0,0 0 0 0,0 0 0 0,0 0 0 0,0 0 0 0,0 0 0 0,0 0 120 0,0-4-45 0,0 3 0 16,0-5-36-16,0 1 106 0,0 2-53 0,0-2-16 15,0-1-11-15,0 0 68 0,0-1-47 0,0 1 0 16,0-3-47-16,0 1 84 0,0-2-47 0,0-4 0 16,0 0-8-16,0-1-1 0,0-2-27 0,0 0 8 15,0-1-9-15,0-1 0 16,0 1 1-16,0-2 30 0,0 2-31 0,-2-2 10 16,2 0-10-16,0 2 44 0,0-2-44 0,-2-1 0 15,2-1 0-15,-2 0 43 0,1-3-11 0,1 0-32 16,0 0 28-16,0-1-28 0,-2-3 0 0,2 5 10 15,0-8-62-15,-2 0 26 0,2 2 0 0,0 0-15 16,0-1 0-16,0 4 51 0,-2-5-21 0,1 3-87 16,-1 1 35-16,-1 2 24 0,1 2-18 15,-4-1 3-15,3-2 13 0,-3 0 15 0,3 1-14 0,-1-2 11 16,0 2-7-16,2-1-24 16,-3-5-2-16,2 2 30 0,0-1 2 0,1-2-45 15,0 2 0-15,2 1 42 0,-2-1-4 0,2 3-64 16,-1-1 25-16,1 1-1 0,0 2 12 0,0 2 16 15,0-4-11-15,0 2 10 0,0-1 29 16,0 1-31-16,0 0-2 0,0 4 8 0,0-9-4 0,0 5-1 16,0-1 5-16,0 1-43 0,0 5-1 0,-2-1 40 15,2-1 2-15,-2 3-14 0,2-1 8 16,0 0 3-16,0 3 27 0,0-3-28 16,0 2-5-16,0 1 3 0,-1-11 24 0,1 5-22 15,0 5-6-15,0-3 70 0,0 2-28 0,0 2 1 16,0-1-26-16,0-1-46 0,0 5 47 0,0 0-4 15,0 1 9-15,0-1-6 0,0 2 1 0,0-1-1 16,1 3-8-16,-1-3 7 0,0 0 0 0,2 2 0 16,-2-1 10-16,0 1-11 0,0 1-5 0,0-2 4 15,0-3-2-15,0-4 1 16,0-2 2-16,0 4 8 0,2 0-7 0,-2 1-1 16,1 2 5-16,-1 1 22 0,2 3 1 0,-2 0-25 15,0 0 0-15,0 2 25 0,0 2-23 0,0-2-1 16,0 2 43-16,0 1 0 0,0 0-33 0,0 1 28 15,0 1-1-15,0 1-28 0,0-1 9 0,0 0-5 16,0 2 5-16,0-2-1 0,0 3-3 0,0-1-31 16,0-1 1-16,0-2 29 0,0 1 4 0,0 3-33 15,0-5 0-15,0 2-76 0,0 0 47 0,0 1 16 16,0-1 1-16,0 2 0 16,0-2 21-16,0 2-11 0,0 0 9 0,0 2 116 15,0-2-57-15,0 2-29 0,0 0 1 0,0 0 143 16,0 0-78-16,0 0-41 0,0 0 39 0,0 0-25 15,0 0 0-15,0 0-8 0,0 0-52 0,0 0 0 16,0 0 0-16,0 0 0 0,-2 0 0 0,1 0 0 16,-3 2 0-16,1 4 0 0,-1 4 0 0,1-1-2 15,-2 2-6-15,2 0 18 16,0 1-10-16,1-3 0 0,2-1 0 0,0 1 0 16,0-2 0-16,0-1 0 0,0 0 0 0,0-2 0 15,0-2 0-15,2 0 0 0,1-2-23 0,5 0-20 16,-1 0 50-16,-2 0-37 0,4-6 0 0,0-3 16 15,-2-3 11-15,0 3-34 0,-2-3 0 0,0 3 10 16,1-2-21-16,-4 1-4 0,-1 2 37 0,1 1 30 16,-2-1 0-16,0 5-34 0,0-1 4 0,0 0 50 15,0 2 1-15,0 1-44 0,-3 1-3 0,-2 0 73 16,-1 0-33-16,2 0 7 16,-1 5-40-16,0 4-61 0,1 1 32 0,1 0 12 15,-3 0-52-15,6-4 36 0,-2 2-1 0,2-2-65 16,0-3 45-16,0 1 12 0,0-3 4 0,0 2-35 15,5-3 26-15,1 0-4 0,1 0 0 0,-2-3 15 16,4-4-6-16,-6-2 7 0,3-2-1 0,-4 1 91 16,0 1-44-16,-2 0-3 0,0-1 214 0,0 3-116 15,-2 0-48-15,-6 2 242 0,0 3-130 0,-1 0-70 16,1 2-13-16,-5 0-60 16,6 0-23-16,-2 4 0 0,6 4 0 0,-5 1 0 15,7 5 0-15,1-4 0 0,0 5 0 0,1-1-485 16,11 3 127-16,6-4 183 0</inkml:trace>
  <inkml:trace contextRef="#ctx0" brushRef="#br2" timeOffset="-173304.15">24744 8754 2318 0,'0'-1'0'0,"4"-1"0"0,0 2 0 0,-1 0 0 0,1 0 0 0,1 0 0 0,-1 0 0 0,2 0 0 0,-2 0 0 0,2 0 0 0,-1 0 375 0,1 2-160 0,-1 2-93 0,0-1-42 16,2 3-164-16,-3 0 60 0,-1-1 32 0,1 5-588 15,-2 3 304-15,-2 6 157 0</inkml:trace>
  <inkml:trace contextRef="#ctx0" brushRef="#br2" timeOffset="-173135.68">24846 9480 3679 0,'0'5'0'16,"0"13"0"-16,3-3 0 0,-1-4 0 0,0-2 0 0,-2 2 0 0,0 3 0 0,0-1 0 0,0 0 0 0,-2 4 0 0,-9-1 150 0,-6 9-57 0,-6 6-524 15,-5 1 243-15,-6 6 108 0,-7 13 59 0</inkml:trace>
  <inkml:trace contextRef="#ctx0" brushRef="#br2" timeOffset="-172189.81">13411 10860 1930 0,'-15'-7'0'0,"6"0"0"0,-1-1 0 0,1-2 0 0,2 1 0 0,1 0 0 0,0-3 0 0,6-1-2 16,0 0 0-16,0-2 1 0,8-4 174 0,6 2-66 0,6-1-33 0,0 1 0 0,-1 4 151 15,4-2-98-15,-1 6-42 0,0 4-1 0,1 4 114 16,-2 1-68-16,-1 0-50 0,1 1 78 0,0 13-59 15,-3 4-29-15,-2 5 16 0,-4-3 11 0,2 10-56 16,-7-1 0-16,-1 3-37 0,-4 1 1 0,-2 3 36 16,0 2-34-16,-2-3-7 15,-13 6 0-15,-2-3 0 0,-2-2 0 0,1-9 0 16,-7 4-23-16,-1-5 13 0,-3-2-21 0,1-6 0 16,-2-4 15-16,2-4 127 0,2-2-111 0,-4-3 0 15,9-3 0-15,-2-2 0 0,5 0 0 0,3 0 0 16,4 0 0-16,2 0 0 0,6 0 0 0,1 0 0 15,0 0 0-15,2 0 0 0,0 0 0 0,10 0 0 16,7 0 0-16,7 0 0 0,1 0 0 0,3 0 0 16,2 0 0-16,2 0 0 0,0 0 0 15,0 0 0-15,0 0 0 0,0 0 0 16,-6 0 0-16,6 0 0 0,-7 0 0 0,-2-2 0 16,0 0 0-16,-4-1 0 0,-1-3 0 0,0 2 0 15,-5-1 0-15,2-3-360 0,-2 0 100 0,-1-1 108 16,2-4-628-16,4-8 374 0,-2-1 181 0,1-13-464 15</inkml:trace>
  <inkml:trace contextRef="#ctx0" brushRef="#br2" timeOffset="-171910.29">14063 10544 2935 0,'2'-1'0'0,"2"1"0"0,-3 0 0 0,-1 0 0 0,0 3 0 0,0 9 0 0,0 1 0 0,0-1 0 0,2 4 0 0,4-3 0 0,3 0 164 15,1-1 71-15,3-3-98 0,0-3-48 0,4-3-60 0,2-3 21 0,-3 0-9 16,5 0-1-16,-3-9-99 16,-2-4 49-16,-1-4 11 0,-4 0 39 0,-2-2-72 0,-5 1 37 15,0-1-1-15,-4-1 37 0,0 1-48 16,0 0-8-16,-4 1 2 0,-7 2 47 0,-2 3-55 16,0 1 30-16,-2 5 135 0,0 1-66 0,-2 4-66 15,0 2-12-15,-2 0 0 0,2 2 0 0,2 11 0 16,2 3 0-16,2 0 0 0,3 4 0 0,3-2 0 15,1 3 0-15,4 0 0 0,0 1 0 0,4 1 0 16,9-3-894-16,4 1 371 0,5-6 242 0</inkml:trace>
  <inkml:trace contextRef="#ctx0" brushRef="#br2" timeOffset="-169000.15">15453 10275 2253 0,'-5'-5'0'0,"3"2"0"0,-1 1 0 0,1 0 0 0,0 2 0 0,2 0 0 0,0 0 0 0,-2 0 0 0,2 7 0 0,0 8 0 0,0 8 87 0,2 7 191 0,5 2-109 16,0 2-70-16,0 11-102 0,-1 5-1 0,-1 0 44 16,-1 6 0-16,0 0 259 0,0 12-135 0,-2-8-62 15,0 0-31-15,-1-8 37 0,-1 1-35 0,0-6 11 16,0 6-44-16,0-16-9 0,0 1-31 0,0-9 0 16,0-4 0-16,0-4 0 0,0-8 0 0,0-2 0 15,0-7 0-15,0 0 0 0,-1-4 0 0,-3 0 0 16,-1-2 0-16,-4-9 0 0,2-7 0 0,0-7 0 15,-2 0 0-15,-1-5 0 0,1-2 0 0,-2-4 0 16,-5-7 0-16,2 5 0 16,-4-3 0-16,-1 10 0 0,1-2 0 0,-5 8-121 15,0 4 23-15,5 10 30 0,-7 2-11 0,-1 8 128 16,0 1-45-16,1 11 1 0,-2 17-45 0,2 4 235 16,8-2-128-16,-1 13-48 0,6-3 48 0,6-6-67 15,4 5 0-15,2-1 0 0,0-3 0 0,11-1 0 16,7-6 0-16,4-1 0 0,2-4 0 0,2-5 0 15,3-3 0-15,3-5 0 0,-2-3 0 0,3-4 0 16,-1-3 0-16,0 0 0 16,-2 0 0-16,-1-3 0 0,1-7 0 0,-2-1-31 15,-2-3-215-15,3 0 104 0,-1-5-803 0,0-2 458 16,4-7 223-16</inkml:trace>
  <inkml:trace contextRef="#ctx0" brushRef="#br2" timeOffset="-168770.89">16032 10448 3721 0,'1'-5'0'0,"-1"4"0"0,0 1 0 0,0 0 0 0,-6 0 0 0,-1 9 0 0,-2 6 0 0,0 9 0 0,-1 4 0 0,-1 10 0 0,0 5 140 0,-3 6-70 0,1 2-70 0,-2 3 0 16,-2 3 0-16,0-1 0 0,1 1 0 0,0-5 0 15,2-2 0-15,-2 1 0 0,5-9 0 0,-3 7 0 16,4-9 0-16,2-7 0 0,0-4 0 0,3-7 0 15,3-6 0-15,0-6-171 0,0-3 49 16,2-5-432-16,0-2 255 0,0-15 129 16,7-15-577-16,7-15 358 0,-3-6 175 0</inkml:trace>
  <inkml:trace contextRef="#ctx0" brushRef="#br2" timeOffset="-168559.25">16002 10356 3417 0,'7'-20'0'0,"-2"7"0"0,3 2 0 0,-5 5 0 0,1 5 0 0,0 1 0 0,0 0 0 0,3 5 0 0,6 14 0 0,1 7 0 0,0 12 429 0,2 5-344 0,-2 7-85 0,0 8 0 16,1 14 0-16,0-7 0 0,-2 3 0 0,3 2 0 15,-2-4 0-15,0-8 0 0,4 9 0 0,-3-13 0 16,2 1 0-16,0 0 0 0,-2-6 0 0,-3-11 0 16,-1 0 0-16,-2-6 0 0,-4-11 0 0,0-2 0 15,-3-6 0-15,-1-4 0 0,-1-1-348 0,0-4 101 16,0-2 100-16,-10-2-551 15,-4 0 329-15,-4 0 154 0,-2-8-521 0</inkml:trace>
  <inkml:trace contextRef="#ctx0" brushRef="#br2" timeOffset="-168392.72">15885 10915 3466 0,'-17'-7'0'0,"6"6"0"0,2 1 0 0,0 0 0 0,6-2 0 0,1 2 0 0,2 0 0 0,0-1 0 0,3 1 0 0,17 0 0 0,4 0 333 0,3 0-201 0,0 0-132 0,5 0 0 15,3 0 0-15,-2 0 0 0,1 0 0 16,-2 0 0-16,-2 0 0 0,-5 0 0 16,7 0-229-16,-7 0-199 0,3 0 234 0,2 0 116 15,0 0-694-15</inkml:trace>
  <inkml:trace contextRef="#ctx0" brushRef="#br2" timeOffset="-168212.62">16722 10663 3931 0,'-5'0'0'0,"1"0"0"0,4 0 0 0,0 0 0 0,0 0 0 0,0 0 0 0,0 0 0 0,6 0 0 0,5 4 0 0,6 2 0 0,-1-1 0 0,5 0 0 0,4 3 0 0,1-3 0 16,1 0 0-16,0-2 0 0,-2-1-68 0,-1 2-47 16,-1-2 76-16,-5 2-377 0,-1-1 227 0,-8 3 114 15,0 1 65-15,-6 4-1071 0</inkml:trace>
  <inkml:trace contextRef="#ctx0" brushRef="#br2" timeOffset="-168038.04">16813 10971 3366 0,'-8'5'0'0,"2"3"0"0,2-2 0 0,2-3 0 0,2 0 0 0,0-2 0 0,0 1 0 0,6 0 0 0,9-2 0 0,8 2 0 0,-3 0 422 0,9-2-279 0,-1 0-143 0,-2 0 0 16,2 0 0-16,-2 0 0 0,-1 0 0 0,3 0 0 15,-4 0 0-15,-3 0 0 0,2-2 0 16,-5 0 0-16,1 0-153 0,-6 2 25 16</inkml:trace>
  <inkml:trace contextRef="#ctx0" brushRef="#br2" timeOffset="-149172.99">23006 10118 2081 0,'-1'-5'0'16,"-1"0"0"-16,0 4 0 0,2 1 0 0,-2 0 0 0,0 0 0 0,1 0 0 0,-1 0 0 0,0 0 0 0,2 0 0 0,0 11 149 0,0 3-56 0,0 0 180 0,0 5-123 15,0 4-56-15,0 1 87 0,0 3-72 16,2 2-35-16,1 2 83 0,1 2-65 0,-2 5-27 16,0 5 0-16,-1-2 21 0,-1 5-24 15,0 3 9-15,0-1-34 0,0 3 55 0,0 0-92 16,-3-3 0-16,-1 1 0 0,1-7 0 0,-4 6 0 15,4-11 0-15,-1 0 0 0,2-5 0 0,-2-2 0 16,4-8 0-16,-1-2 0 0,1-3 0 0,0-5 0 0,-2-2 0 16,2-7 0-16,0-1 0 15,0-2 0-15,0 0 0 0,-2-2 0 0,0-17 0 16,0-4 0-16,-1-4 0 0,-1-5 0 0,-1-4 0 16,-2-9 0-16,0 1 0 0,-4 4 0 0,-1 5-84 15,-2 0-61-15,-6 5 54 0,1 8 27 0,-3 3 135 16,-4 7-53-16,-4 6-38 0,-2 6 10 0,-5 0 242 15,0 20-139-15,3 2-93 0,1 6 0 16,8 0 0-16,1 4 0 0,3 3 0 0,9-2 0 0,3-4 0 16,8 4 0-16,1-7 0 15,1 6 0-15,13-6 0 0,6-3 0 0,3 0 0 16,7-5 0-16,2-1 0 0,0-5 0 0,3-5 0 16,-1-2 0-16,-1-1 0 0,-9-2 0 0,0-2 0 15,1 0 0-15,-4 0 0 0,-5 0 0 0,3 0 0 16,-4-2 0-16,0-3-310 0,2-3-157 0,0 2 215 15,0-5 108-15,2-2-718 0,-2-2 403 0</inkml:trace>
  <inkml:trace contextRef="#ctx0" brushRef="#br2" timeOffset="-149000.02">23230 10691 3931 0,'2'-5'0'0,"-2"2"0"0,0 0 0 0,0 1 0 0,0 0 0 0,0 2 0 0,0 0 0 0,1 0 0 0,8 0 0 0,3 10 0 0,-1 1 0 15,5 2 0-15,-2 2 0 0,2 2 0 0,0-1 0 16,0 2 0-16,-2-1 0 0,2 0 0 16,-2-2 0-16,0-2 0 0,-1-2 0 15,-1-2 0-15,-3 1-892 0,0-9 412 0,5 1 116 16,-3-2 155-16</inkml:trace>
  <inkml:trace contextRef="#ctx0" brushRef="#br2" timeOffset="-148701.58">23720 10351 3675 0,'4'-4'0'0,"-2"3"0"0,-1 1 0 0,2 0 0 0,-1 0 0 0,-2 0 0 16,0 0 0-16,0 1 0 0,0 10 0 0,-5 10 0 0,-4 1 158 0,-3 13-60 0,-6 4-98 0,0 9 0 0,-7 5 0 0,-3 15 0 15,0 1 0-15,-4 5 0 0,-5 12 0 16,5-13 0-16,-8 24 0 0,2-8 0 0,1 5 0 15,1-3 0-15,3-7 0 0,6-12 0 0,-1 4 0 16,5-8 0-16,7-3 0 0,2-14 0 0,3 3 0 0,6-8 0 16,-2 1 0-16,4-13 0 15,1-2 0-15,0-10 0 0,0-7 0 0,2-2 0 16,0-5 0-16,0-4 0 0,0-2 0 0,0-2 0 16,0 0 0-16,0 0 0 0,-2 0 0 0,2-6 0 15,-1-5 0-15,1 0 0 0,-2-2 0 0,2 1 0 16,-2-3 0-16</inkml:trace>
  <inkml:trace contextRef="#ctx0" brushRef="#br2" timeOffset="-147530.08">3727 5722 778 0,'0'0'-1'0,"0"-7"1"0,0 1 0 0,0-3-1 0,0-1 1 0,0 2 0 0,0-3 0 0,0 2 0 0,2 1 0 0,0 1 0 0,-1-1 63 0,-1 3-37 0,2-1 167 15,-2 1-75-15,0 2-26 16,0-2-12-16,0 4 49 0,0-2-42 0,0 3-1 0,0-2-43 0,0 2 193 15,0 0-102-15,0 0-45 0,0 0 13 0,0 0-30 16,0 0 0-16,0 8-18 16,2 5-56-16,-2 4 45 0,0 1 1 0,0-1 29 15,0 4 1-15,0-1-20 0,0 2-11 0,0-4-10 16,0 1 10-16,0-4 1 0,0-1-1 0,-2-5 34 16,0-2-34-16,2-2 0 0,0-1-10 0,-1-2 10 15,1-2 1-15,0 0 10 0,-2 0 75 0,0 0-42 16,1-3 0-16,-1-11-113 0,-1-3 35 0,3-1 11 15,0-7 23-15,0 2-286 0,0 1 134 0,0-1 71 16,0 3 23-16,3 7-100 0,-1 0 43 16,-1 4 42-16,1 3-63 0,0 2 42 15,-2 2-10-15,1 0 85 0,1 2-20 0,0 0-31 16,0 10-42-16,-1 6 233 0,1 5-93 0,1 0-51 16,0 5 2-16,-1 1 214 0,-1-6-96 0,0 2-62 15,2 0 7-15,-2 0-5 0,1-5 0 0,0-3-41 16,-2-4 22-16,2-1-74 0,-2-4 14 0,0-1 42 15,0-2-246-15,0-2 113 0,0-1 60 0,0 0-358 16,0 0 177-16,0 0 66 16,0 0 63-16,-2 0-708 0</inkml:trace>
  <inkml:trace contextRef="#ctx0" brushRef="#br2" timeOffset="-144699.22">5449 5812 441 0,'0'-1'0'0,"0"-1"0"0,0 0 0 0,0-1 0 16,0 2 0-16,0 0 0 0,0 1 0 0,0 0 0 0,0-3 0 0,0 3 0 0,0-2 63 0,0 1-20 0,0 1-8 0,0-3 0 0,0 2 33 0,0-2 1 16,-1 2-31-16,1-1 48 0,0 0-10 15,0-1-35-15,-2 0 1 0,2-1 42 0,-2 1-43 16,2 2 11-16,0-2 56 0,0 2-34 0,-1-2 1 16,1 1-34-16,0 2 97 0,0 0-38 0,0-1-10 15,0 1-49-15,0 0 56 0,0 0-28 0,0 0 1 16,0 0 28-16,0 0-56 0,0 0 0 0,0 0 38 15,0 0-39-15,0 0 1 16,0 0 10-16,1 0 40 0,1 0 0 0,1 0-50 16,1 0 0-16,-1 0 27 0,1 0-17 0,3 0-11 15,-1 0 1-15,-1 0 14 0,0 0-15 0,2 0 1 16,-1 0 22-16,2 0-23 0,-1 0 1 16,0 0 35-16,1 0 0 0,0 0-25 0,-1 0-11 0,2 0 27 15,-1 0-27-15,2 0 1 0,-3 0 0 16,3 0-1-16,-1 0 0 0,0 0 1 0,-2 0 0 0,4-3-30 15,-1 3 0-15,-2 0 17 16,1 0-29-16,1 0 0 0,0 0 0 0,-2 0 0 0,2 0 0 16,2 0 0-16,-2-2 0 0,3 2 0 15,-5 0 0-15,1 0 0 0,1 0 0 0,1 0 0 16,-2 0 0-16,1 0 0 0,1 0 0 0,0 0 0 16,0 0 0-16,-3 0 0 0,6 5 0 0,-5-4 0 15,2 1 0-15,2 1 0 0,-1-2 0 0,-2 2 0 16,3-3 0-16,-1 1 0 0,1 0 0 0,2-1 0 15,-2 0 0-15,1 0 0 0,1 2 0 16,0-2 0-16,0 0 0 0,0 0 0 16,0 0 0-16,3 0 0 0,-3 0 0 0,3 0 0 15,-2 0 0-15,3 0 0 0,1 0 0 0,-3 0 0 16,-1 0 0-16,2 0 0 0,-1 0 0 0,-1 0 0 16,0 0 0-16,-2 0 0 0,2 0 0 0,-4 0 0 15,-1 0 0-15,0 0 0 0,0 0 0 0,1 0 0 16,-1 0 0-16,-2 0 0 0,5 0 0 0,-5 0 0 15,0 0 0-15,3 0 0 0,-1 0 0 0,2 0 0 16,-5 0 0-16,1 0 0 16,1 0 0-16,-2 0 0 0,-2 0 0 0,0 0 0 15,-1 0 0-15,0 0 0 0,-1 0 0 0,0 0 0 16,-3 0 0-16,1 0 0 0,0 0 0 0,-1 0 0 16,1 0 0-16,0 0 0 0,0 0 0 0,0 0 0 15,1 0 0-15,-3 0 0 0,2 0 0 0,-2 0 0 16,3 0 0-16,-3 0 0 0,0 0 0 0,0 0 0 15,0 0 0-15,0 0 0 16,0 0 0-16,0 0 0 0,0 0 0 0,0 0 0 16,0 0 0-16,0 0 0 0,0 0 0 0,0 0 0 15,-5 0 0-15,0 0 0 0,-2 0 0 0,-2 0 0 16,-2-2 0-16,1 1 0 0,0 0 0 0,-3-2 0 16,1 2 0-16,-3-4 0 0,1 4 0 0,-2-4 0 15,2 4 0-15,-4-3 0 0,5 2 0 0,-4-1 0 16,4-1-15-16,-4 2 24 0,4 1-3 0,-3-3-30 15,2 1-11-15,-1 0 57 0,0 1 1 0,3-1-35 16,-2 2-7-16,1-1 41 16,-1 0-3-16,2 2-24 0,-2-2-7 0,0 2 24 15,2 0-21-15,-3 0 11 0,2 0-48 0,0 0 3 16,1 0 34-16,-3 0-34 0,2 0-1 0,0 0 28 16,2 0 0-16,-2 0 36 0,0 0-34 0,1 0-6 15,3 0 5-15,-4 0 42 0,5 0-3 0,-2 0-37 16,-1 0 62-16,2 0-26 0,0 0 0 15,1 0-19-15,-1 0 38 0,2 0-32 16,0 0-10-16,-1 0 39 0,-2 0-33 0,1 0 9 16,2 0-5-16,-4 0-33 0,2 0 31 0,0 0 2 15,-1 0-2-15,3 0-39 0,-2 0 39 0,3 0-5 16,-4 0 14-16,3 0-15 0,2 0-1 0,-3 0-1 16,2 0 0-16,0 0 0 0,1 0 0 0,2 0 0 15,-1 0 0-15,0 0 0 0,0 0 0 0,0-1 0 16,2 1 0-16,0 0 0 0,0 0 0 0,1-2 0 15,-1 2 0-15,2 0 0 0,-2 0 0 16,1 0 0-16,-2 0 0 0,1 0 0 16,2 0 0-16,-5 0 0 0,3 0 0 0,-1 0 0 15,-2 0 0-15,1 0 0 0,1 0 0 0,0 0 0 16,0 0 0-16,1 0 0 0,0 0 0 0,-1 0 0 16,-1 0 0-16,4 0 0 0,-2 0 0 0,0 0 0 15,0 0 0-15,0 0 0 0,1 0 0 0,-1 0 0 16,0 0 0-16,0 0 0 0,2 0 0 0,-1 0 0 15,1 0 0-15,0 0 0 16,-3 0 0-16,3 0 0 0,0 0 0 0,0 0 0 16,0 0 0-16,0 0 0 0,0 0 0 0,0 0 0 15,0 0 0-15,0 0 0 0,0 0 0 0,0 0 0 16,0 0 0-16,0 0 0 0,0 0 0 0,3 0 0 16,-2 0 0-16,5 0 0 0,-1 0 0 0,3 0 0 15,-3 2 0-15,3-2 0 0,1 1 0 0,2 1 0 16,-1-2 0-16,1 2 0 0,3-2 0 0,-2 0 0 15,2 0 0-15,0 0 0 16,2 0 0-16,-2 0 0 0,4 0 0 0,-2 0 0 16,0 0 0-16,1 0 0 0,-1 0 0 0,1 0 0 15,2 0 0-15,-2 0 0 0,0 0 0 0,2 0 0 16,-1 0 0-16,3 0 0 0,-2 0 0 0,-1 0 0 16,1 0 0-16,2-2 0 0,-6 0 0 0,5 1 0 15,-3-1 0-15,-1-1 0 0,-2 2 0 0,4-1 0 16,-4 0 0-16,2 0 0 0,-2-1 0 15,2 3 0-15,-3-2 0 0,0 0 0 16,0-1 0-16,-2 2 0 0,1 1 0 0,-1-2 0 16,0 2 0-16,1-2 0 0,-3 2 0 0,3 0 0 15,-3 0 0-15,0 0 0 0,3 0 0 0,-3 0 0 16,2 0 0-16,-2 0 0 0,1 0 0 0,-1-2 0 16,-2 2 0-16,1 0 0 0,0 0 0 0,-3 0 0 15,1 0 0-15,-3 0 0 0,2 0 0 0,-4 0 0 16,2 0 0-16,-2 0 0 0,2 0 0 0,-2 0 0 15,-1 0 0-15,0 0 0 16,0 0 0-16,0 0 0 0,0 0 0 0,0 0 0 16,0 0 0-16,0 0 0 0,0 0 0 0,0 0 0 15,0 0 0-15,0 0 0 0,0 0 0 0,0 0 0 16,0 0 0-16,0 0 0 0,0 0 0 0,0 0 0 16,0 0 0-16,0-1 0 0,0 1 0 0,-1-3 0 15,-6 3 0-15,-1-1 0 0,3-1 0 0,-4 0 0 16,-3 0 0-16,1 2 0 0,-2-2 0 0,0 0 0 15,-2 1 0-15,0-1 0 0,-2 2 0 16,-4-2 0-16,0 1 0 0,-2-2 0 16,3 3 0-16,-8-2 0 0,3 0 0 0,-5 2 0 15,7 0-72-15,-10 0-21 0,3 0 1 0,-2 0 50 16,-2 0-46-16,1 0 46 0,0 0-10 0,1 0-38 16,1 4 48-16,4 0 1 0,3 0-1 0,1 1 78 15,-1-3-49-15,3 3 11 0,3-1-40 0,1 0 114 16,2-2-57-16,0 2-13 0,5-2-9 0,-5 0 114 15,4 1-62-15,2 1-11 16,-1-2 14-16,2 2-16 0,1-2 0 0,-2-1-6 16,2 3-11-16,1-2 6 0,0-2-11 0,4 1 8 15,-5-1-5-15,4 3 4 0,0-3-6 0,1 0 31 16,1 0-1-16,1 0-30 0,-2 0 4 0,2 0-30 16,0 0 0-16,0 0 28 0,0 0-295 0,0 0 137 15,0 0 69-15,0 0-294 0,0 0 172 0,0 5 63 16,0 3 51-16</inkml:trace>
  <inkml:trace contextRef="#ctx0" brushRef="#br2" timeOffset="-141988.89">6432 5763 1451 0,'0'0'0'0,"0"0"0"0,0 0 0 0,0 0 0 0,0 0 0 0,0 0 0 0,0 0 0 0,0 0 0 0,0 0 0 0,0 0 0 0,0 0 72 0,-2 0 1 15,2 0-32-15,-1 3 51 0,1 1-9 0,0-2-42 16,0 2-1-16,0 2 26 0,0-4-26 0,1 2 11 16,1-3-10-16,1-1-1 0,3 0 1 15,-3 0 0-15,4 0-1 0,-2 0-23 0,-1 0 24 16,1-7 0-16,1-3-40 0,-4 1 1 15,1-4 38-15,-1 1-81 0,1-4 28 0,-2 1 0 16,-1-2 27-16,0 2-42 0,0-2 19 0,0 2 6 16,0 2 7-16,-6 4 56 0,1 2-55 0,-2 0 9 15,2 4-18-15,-6 1 195 0,0 2-86 16,0 0-42-16,-1 13 78 0,2 2-54 0,0 4-2 0,4 0-13 16,2-1-1-16,4 3-31 15,0-2 1-15,0-2-50 0,2-3 10 0,12 0 40 0,-3-3 0 0,4-4-42 16,-2 0 0-16,2-6 42 15,-4-1 6-15,5 0-115 0,-3 0 33 0,-4-1 30 16,3-11-43-16,-5-1 32 0,-2-3-15 0,-1 2 84 16,1-5-49-16,-5 2 5 0,0-2-9 0,0 1 27 15,0-1-15-15,0 2 1 0,0-1-3 0,-3 3-43 16,-3 1 46-16,1 4-3 0,-1 3 9 0,1-1-17 16,-3 5 9-16,2 1-1 0,1 2 51 0,-5 0-49 15,2 11-2-15,3 4-42 16,-2 4 0-16,4 2 37 0,-2 1 3 0,5 0-1 0,0-1 0 15,0 0 0-15,0-2-1 0,0-4-19 16,8-1 19-16,-1-2-2 0,0-5 3 0,-1 1-6 16,2-4 4-16,-1-1-10 0,-3 0 37 0,1-3-1 15,0 0-25-15,-1 0 57 0,0 0-25 0,-1-8 7 16,-1-4-34-16,-1 0 41 0,1-1-29 0,0 0-1 16,0-3-5-16,-2 1-104 0,0 2 51 0,0 4-1 15,0-2 57-15,0 3-73 16,-4 2 31-16,1 2-17 0,-1 2 2 0,-1 2-16 15,-4 0 46-15,2 0 14 0,0 12-16 0,1 3-19 16,1-2 15-16,0 4 90 0,2-1-45 0,3 0 10 16,0-1-50-16,0-2 84 0,0-2-36 0,1-1-5 15,7-2-29-15,4-2 11 0,-3-4-4 0,4-2 10 16,-2 0-55-16,0 0 50 0,3 0-1 0,-3-7-39 16,0-4 1-16,-1-1 28 0,-3-1 3 0,-1-1-55 15,-1-2 52-15,-3 1-17 0,1-1 12 16,-3 2-9-16,0 1 7 0,0 2-2 15,0-2 20-15,-6 3-17 0,-4 3-1 0,1 1 2 16,-2 3 4-16,-1 3-2 0,0 0-2 0,-4 1-33 16,1 13 33-16,0 2-1 0,4 1 0 0,2 2 32 15,1 1-32-15,2 0 0 0,3-2 0 0,3 1 55 16,0-4-26-16,0-4 4 0,0 3-84 0,7-4 28 16,3-6 0-16,1 2 30 15,0-6-131-15,1 0 58 0,0 0 31 0,2 0-33 0,-3-1 28 0,-2-8-12 16,-2-4 40-16,-1 5-99 0,0-7 47 15,-4 1 1-15,0 1 0 0,-2 4 53 16,0-2 0-16,0 0-52 0,0 4 14 0,-7 1 132 16,-2 1-58-16,0 3-20 0,0-1 85 0,0 3-51 15,-3 0-15-15,3 5-69 0,1 6 17 0,2 3 19 16,3 4 28-16,3 4-673 0,0 5 303 0</inkml:trace>
  <inkml:trace contextRef="#ctx0" brushRef="#br2" timeOffset="-139127.95">5525 5781 1018 0,'0'0'0'0,"0"0"0"0,0-5 0 0,-3 3 0 0,3-1 0 0,0-2 0 0,0 0 0 0,-2-1 0 0,2 1 0 0,0 0 0 0,0-1 45 0,-2 1 0 0,2 1 25 15,0 0-25-15,0 0 0 0,0 2 11 0,0 0-10 16,0 0 0-16,0 1-1 0,0-1 0 0,-3 2 37 16,3 0 11-16,-2 0-48 0,0 0 0 0,-1 0 21 15,1 0-21-15,-3 0 11 0,0 0 14 0,1 0-25 16,-3 3 0-16,1 4 20 0,0 4-20 0,-2 0 12 15,1 1-12-15,0 2 33 0,2 1 1 0,0 1-34 16,-1-1 0-16,3 0 61 16,1-1-11-16,2-3-50 0,0 4 30 0,0-5 0 15,0 0-30-15,0-5 11 0,0 2-66 0,2-3 55 16,1-2 0-16,3-2-2 0,-1 0 2 0,2 0 11 0,2-2-11 0,2-8 43 16,-1-3-1-16,-1-4-42 0,2 1 0 15,-3-5-63-15,1 1 25 0,0-2-6 0,-4 3-58 16,0-3 43-16,-1 4-1 0,-2 1 20 15,1 2-7-15,-1 2 24 0,-2 1 3 0,0 4 37 16,0-3-39-16,0 6-14 0,-5 1 11 0,-1 0 68 0,-1 2-34 16,-3 2-5-16,-1 0-30 15,-2 6-129-15,0 7 68 0,1 2 31 0,-1 2 74 16,2 0-43-16,0 2 1 0,1 0 7 16,1 2 33-16,4-5-26 0,1 4-35 0,0-5 0 15,4-1 0-15,0-3 0 0,0-1 0 0,0-1 0 16,0-2 0-16,0-3 0 0,0 1 0 0,0-4 0 15,7-1 0-15,-2 0 0 0,3 0 0 0,1-4 0 16,2-7 0-16,-2-2 0 0,3-2 0 16,-3-2 0-16,3 1 0 0,-4-4 0 15,2 1 0-15,-3 1 0 0,-2-1 0 0,-1 2 0 16,0 0 0-16,-1 4 0 0,-3 4 0 0,0-1 0 16,0 2 0-16,0 5 0 0,-4 1 0 0,-6 2 0 15,-1 0 0-15,-3 5 0 0,0 13 0 0,0-2 0 16,0 5 0-16,4-5 0 0,-2 4 0 0,4-2 0 15,3-1 0-15,0-2 0 0,5-4 0 0,0 2 0 16,0-4 0-16,0-3 0 0,2-2 0 16,11-2 0-16,-1-2 0 0,6 0 0 0,3-2 0 15,3-14 0-15,-2-1 0 0,-1-2 0 16,-1-2 0-16,-6 3 0 0,2-4 0 0,-6 4 0 16,-1 1 0-16,-3 0 0 0,-1 2 0 0,-4 2 0 15,-1 2 0-15,0 2 0 0,0 1 0 0,-9 2 0 16,-3 4 0-16,2 2 0 0,-6 0 0 0,2 0 0 15,-4 8 0-15,0 5 0 0,2 0 0 0,2 0 0 16,2 3 0-16,2-1 0 0,2 0 0 0,1 0 0 16,4 0 0-16,3 2 0 15,0-1 0-15,0 3-267 0,0 2-183 0,10 2 206 16,4-3 81-16,5 2-379 0</inkml:trace>
  <inkml:trace contextRef="#ctx0" brushRef="#br2" timeOffset="-137043.95">6531 5698 1061 0,'-2'0'0'0,"0"0"0"0,2 0 0 16,-2 0 0-16,2 0 0 0,-1 0 0 0,1-2 0 0,0-1 0 0,0 2 0 0,0 1 0 0,0-2 159 0,0 2-58 0,0-2-30 0,0 2 1 0,0 0 93 15,0 0-66-15,0 0-28 0,1 0 87 16,-1 0-57-16,2 5-29 0,-2 2 10 0,0 2-39 16,0-2 0-16,0 0 0 0,0 0 48 0,0-1 1 15,0-3-39-15,0-1-10 0,0 0-78 0,0-2 39 16,0 0-1-16,0 0 40 0,2 0-61 0,0 0 25 16,0-5-14-16,1-2 60 0,-3 2-34 0,0-1 11 15,0 2-21-15,0 3 71 0,0-1-17 16,0-1-39-16,0 3 117 0,0 0-54 0,0 0-8 0,0 0-9 15,0 3-256-15,0 6 111 16,0 3 62-16,0-1 0 0,2 4-767 0</inkml:trace>
  <inkml:trace contextRef="#ctx0" brushRef="#br2" timeOffset="-134012.35">7198 5666 190 0,'0'0'0'0,"0"0"0"0,0 0 0 0,0 0 0 0,0 0 0 0,0 0 0 0,0 0 0 0,0 0 0 0,0 2 0 0,0-2 0 0,0 0 16 0,0 0 34 0,0 0-31 15,0 0 5-15,0 0-5 0,-2 0 34 0,2 0-32 16,0 0 0-16,0 0 52 0,0 0-44 16,0 0-5-16,0 0-1 0,-1 0 42 0,1 0-1 15,0 0-36-15,0 0 46 0,-2 0-39 0,2 0-4 0,0 0 9 16,0 0 28-16,0 0-1 15,0 0-14-15,0 0-5 0,-3 0 29 0,3 0 1 16,0 0-38-16,0 0 27 0,-1-2 11 16,1 1-38-16,0-2 30 0,0-1 0 0,0 0-30 15,0-1 0-15,0-1 54 0,0 1-54 0,0-1 1 0,0-2-1 16,0 1 24-16,0 1-24 0,0-1 10 0,0 0-9 16,0-1 44-16,0 3-45 0,0-5 0 0,0 2 6 15,0 1 4-15,1-2-9 0,2 2-1 16,2 0-7-16,1-1 7 0,-1 3 10 15,5-3-10-15,-4 3 0 0,3-2 1 0,2 2-1 16,-1 0 17-16,0 3-6 0,4-1-11 0,-1 0 0 16,0 2-2-16,0 1 2 0,2 0 0 0,-1 0 21 0,1 0-21 15,-3 4 0-15,3 3 1 0,-2 2-15 16,1 0 14-16,-1 3 11 0,0 1 28 0,-3-1 0 16,0 6-38-16,0-2-1 0,-4 2 42 15,1 0-32-15,-3-3-9 0,-1 4-1 0,-1-2 37 0,0 2-51 16,-2 1-26-16,0 1 0 0,0 0 0 0,-2-1 0 15,-3 1 0-15,-4 0 0 16,0 0 0-16,-2-1 0 0,1 2 0 0,-4-4 0 16,0-1 0-16,-2-2 0 0,2 0 0 0,-6-2 0 15,5 0 0-15,-5-2 0 0,0-4 0 0,0 2 0 16,2-4 0-16,-1-3 0 0,2 0 0 16,0-2 0-16,2 0 0 0,0 0 0 0,5 0 0 15,-1 0 0-15,4 0 0 0,0-2 0 0,0-1 0 0,4-1 0 16,-1-2 0-16,2 2 0 0,0-2 0 15,1 0 0-15,1 1-39 0,0 0-87 16,0-1 42-16,0-1-9 0,0 3-373 0,5-2 213 16,4 0 106-16,5 0-492 0,0 1 300 0,0 0 139 15,2 0-350-15,2-3 255 0</inkml:trace>
  <inkml:trace contextRef="#ctx0" brushRef="#br2" timeOffset="-133583.43">7763 5484 1738 0,'0'-6'0'0,"0"1"0"0,0-3 0 0,0 0 0 0,0 0 0 0,0 3 0 0,-2-2 0 0,-1 1 0 0,-3 2 0 0,2-1 0 0,-4 1 107 0,3 3-34 16,-2-2 157-16,-3 1-95 0,0 2-37 0,-1 0-10 15,-1 0 63-15,-2 0-55 0,-1 0-28 0,0 6 51 16,-1 3-29-16,-2 1-11 0,4 1 114 0,-4 2-76 16,1 2-39-16,2 0 0 0,3 2 121 0,-2 2-85 15,3-3-37-15,1 3-74 0,3 0-3 0,3 2 0 16,2-2 0-16,2-1 0 0,0 3 0 0,0-2 0 16,6 2 0-16,5-1 0 0,1-1 0 15,2 2 0-15,-2-5 0 0,3 4 0 0,-2-4 0 0,3-1 0 16,-3 2 0-16,1-4 0 0,0 0 0 15,-2-1 0-15,-2-2 0 0,0-2 0 16,0-3 0-16,-4 2 0 0,0-3 0 0,2 0 0 16,-5-3 0-16,1 1 0 0,0-2 0 0,0 0 0 15,-3 2 0-15,3-2 0 0,-2 0 0 0,-1 0 0 16,1 0-53-16,0 0-187 0,0 0 100 0,2 0 49 16,0 0-457-16,2 0 253 0,1 0 118 0,2 0-489 15,3-7 313-15,1-3 156 0,0-1 79 0</inkml:trace>
  <inkml:trace contextRef="#ctx0" brushRef="#br2" timeOffset="-133390.78">7940 5513 2572 0,'2'0'0'0,"1"0"0"0,-3 0 0 0,2 0 0 0,1 0 0 0,-2 0 0 0,2 0 0 0,3-2 0 0,2 1 0 0,4-1 0 0,-2-1 179 0,5 2 210 15,-2 0-174-15,5-2-88 0,-4 1-132 0,3 2 9 16,1 0 36-16,-2 0 1 0,2 0-528 0,-2 0 264 16,-1 0 132-16,-5 0 75 0,0 0-342 0,1 0 154 15,-6 6 115-15</inkml:trace>
  <inkml:trace contextRef="#ctx0" brushRef="#br2" timeOffset="-133208.45">7988 5700 2841 0,'-7'5'0'0,"1"0"0"0,5 0 0 0,-3-4 0 0,4 1 0 0,-2-2 0 0,2 0 0 0,0 0 0 0,0 0 0 0,2 0 0 0,9 2 118 15,3 0 291-15,1-1-184 0,-3 2-92 0,3-1-37 16,0 1-201-16,0 2 73 0,0 0 36 0,-1-1 0 16,-2 1-241-16,0 2 149 0,-1 2 59 0,-2-3-707 15,1 4 388-15,0-3 93 0</inkml:trace>
  <inkml:trace contextRef="#ctx0" brushRef="#br2" timeOffset="-132501.12">8549 5285 1508 0,'0'0'0'0,"0"0"0"0,-2-3 0 0,-1 2 0 0,1-1 0 0,2 2 0 0,-2-2 0 0,2 2 0 0,0 0 0 0,0-2 0 0,0 2 155 0,0 0-57 0,0 0 7 0,2 0-22 16,7 0-10-16,1 0-33 0,1 0 122 0,5 0-60 15,0 0-32-15,2 0 11 0,6 0 106 0,1 0-73 16,0 0-37-16,4-2 151 0,1 0-94 0,1 1-36 16,1-2-11-16,0 2 59 0,1-1-53 0,-2 0-26 15,-1-2-21-15,-5 2 5 0,5 1-11 0,-9-2 0 16,2 1-25-16,-5 1-1 15,-1-1 3-15,-4-2-17 0,1 1 0 0,-5-2 0 16,-2 4 0-16,-3-3-242 0,-1 2 128 0,-1 0 39 16,-2-1 42-16,0 1-437 0,0-2 220 0,-4 2 80 15,-8 0-516-15,-2 2 313 0,-2 0 171 0,-7 0 81 16</inkml:trace>
  <inkml:trace contextRef="#ctx0" brushRef="#br2" timeOffset="-132109.18">8661 5210 2168 0,'-8'0'0'0,"3"0"0"0,1 0 0 0,3 0 0 0,-4 0 0 0,5 0 0 0,-2 1 0 0,2 11 0 0,0 0 0 0,0 5 0 0,0 6 445 16,5 2-203-16,0 3-101 0,1 4 237 16,0 1-159-16,-3 3-94 0,0 8-42 0,-1-4 47 0,0 2-130 15,1 0 0-15,-3-7 0 0,0 3 0 16,0-1 0-16,0-3 0 0,0-1 0 15,0-4 0-15,0-5 0 0,-5-1 0 0,0-5 0 16,2-2 0-16,-2-7 0 0,2 1 0 0,-3-5 0 16,0-3 0-16,-1 0 0 0,-2-2 0 0,-2 0 0 15,-1 0 0-15,-1-8 0 0,-1-3 0 0,0-3 0 16,-4-4 0-16,2-1 0 0,2 3 0 0,0-3 0 16,0 1 0-16,1 5 0 0,1 3 0 0,2 1 0 15,1 4 0-15,-1 1 0 0,0 3 0 0,3 1 0 16,0 0 0-16,-1 0 0 15,0 3 0-15,-1 8 0 0,4 2 0 0,-3 1 0 16,0 1 0-16,1 3 0 0,0-1 0 0,-1 4 0 16,0-2 0-16,1 1 0 0,0 0 0 0,1-6 0 15,2 0-354-15,1-1 40 0,0-2 136 0,3-3 70 16,0-1-550-16,0-6 309 0,3-1 144 0,13 0 87 16</inkml:trace>
  <inkml:trace contextRef="#ctx0" brushRef="#br2" timeOffset="-131938.72">8701 5527 2868 0,'5'4'0'0,"3"1"0"0,-3 1 0 0,-1 0 0 0,-1-1 0 0,4 2 0 0,-2-1 0 0,3 2 0 0,1-1 0 0,2 3 0 0,0 1 573 0,0 1-271 16,2-2-131-16,-1 1-154 0,2 1-76 0,-3-1 6 15,1 1 57-15,0-3-11 16,-1-2-669-16,3 0 358 0,0 0 180 0,-2-7-857 15,3 0 478-15</inkml:trace>
  <inkml:trace contextRef="#ctx0" brushRef="#br2" timeOffset="-131591.22">9108 5410 3017 0,'2'-1'0'0,"0"1"0"0,-2 0 0 0,2 0 0 0,-2 0 0 0,0 0 0 0,0 0 0 0,0 0 0 0,0 0 0 0,0 0 0 0,0 8 209 0,0 4-84 0,-2 8 428 0,-6 7-526 16,-5 2-27-16,-2 8 0 0,-5 7 0 0,-2 5 0 16,-6 9 0-16,3 1 0 0,-4 9 0 15,-1 7 0-15,0 0 0 0,-2 2 0 0,4-4 0 0,2-5 0 16,1-4 0-16,9-10 0 0,-2 3 0 0,4-5 0 16,0-7 0-16,6-9 0 0,-2 0 0 15,3-12 0-15,0 0 0 0,4-4 0 0,-1-8 0 16,0-3 0-16,2-3 0 0,1-2 0 15,-1 0 0-15,2-4 0 0,0 0 0 0,0 0 0 16,0 0 0-16,0 0 0 0,0 0 0 0,0 0 0 16,0 0 0-16,0 0 0 0,0 0 0 0,0 0 0 15,0 0 0-15,0 0 0 0,0 0 0 0,0 0 0 16,0 0 0-16,0 0 0 0,0 0 0 0,-3 0 0 16,3 0 0-16,0 0 0 15,0 0-364-15,0 0-187 0,0 0 259 0</inkml:trace>
  <inkml:trace contextRef="#ctx0" brushRef="#br2" timeOffset="-126555.13">4807 5225 2366 0,'-2'0'0'0,"0"0"0"0,2 0 0 0,0 0 0 0,0-2 0 0,0-4-50 0,7 0 1 0,6-1 8 0,-1 0 5 0,2-1 2 0,2 0 92 0,-1 2 11 0,2 2-38 15,-1 3 91-15,-2 1-27 0,1 0-11 0,-2 0 46 16,-1 0-44-16,-1 9 1 0,-2 4-45 0,1 0 57 15,-3 3-10-15,-1 0-47 0,-1 3-8 0,-3 0 8 0,1 2 1 16,-3-2 10-16,0 2-17 0,0-1 6 16,-3-2 1-16,-4 0-1 0,-1-3-67 0,-1 0 44 15,1-5-11-15,-5 0-42 0,2-3 33 16,-2-1-21-16,0-4-49 0,-2 0 44 16,2-2-5-16,-3 0 30 0,2-2-227 0,-2-6 106 15,3-3 59-15,0-4 13 0,6 1-178 0,-2-3 82 16,7-2 59-16,-1 2 1 0,3 0-366 0,0 2 195 15,3 0 114-15,10 2-340 0,1-1 221 0</inkml:trace>
  <inkml:trace contextRef="#ctx0" brushRef="#br2" timeOffset="-126304.41">5127 5068 1976 0,'0'-9'0'0,"0"2"0"0,0-1 0 0,0 2 0 0,-7 0 0 0,2 3 0 0,-2 2 0 0,-1 1 0 0,-4 0 0 0,4 0 0 0,-2 14 150 0,-2 5-55 16,1 4-26-16,4-2 69 0,-5 10-53 0,5 1 0 0,3 2 121 16,2-2-82-16,2 0-41 0,0-5 113 15,0 6-82-15,0-7-36 0,8-4-1 0,3 1-67 0,2-3 32 16,0-2 10-16,3-4-10 16,-2 0-179-16,4-3 89 0,-1-3 46 0,-2-1-1 15,2-1-115-15,-3-3 74 0,2-1-9 0,-2 1-516 16,0-3 226-16,-1 0 155 0,1 0-383 0,0-5 270 15,0-5 129-15,0-8 66 0</inkml:trace>
  <inkml:trace contextRef="#ctx0" brushRef="#br2" timeOffset="-126132.21">5312 5091 2656 0,'-6'0'0'0,"1"0"0"0,2 0 0 0,-2 0 0 0,5 0 0 0,0 0 0 0,0 0 0 0,0 0 0 0,0 0 0 0,5 0 0 0,7 0 169 15,1 0-64-15,0 0-12 0,4 0-26 16,-4 0 1-16,5 0-282 0,-4 0 123 0,1 0 65 16,-7 4 34-16,3 0-531 0,-2 0 282 0,-6 3 150 0,-1 1 61 15,-2 3-729-15,0 2 359 0</inkml:trace>
  <inkml:trace contextRef="#ctx0" brushRef="#br2" timeOffset="-125980.86">5298 5279 2283 0,'-10'7'0'0,"2"-1"0"0,0 0 0 0,6-2 0 0,-3-3 0 0,5 1 0 0,0 0 0 0,0 0 0 0,0 0 0 0,5-1 0 0,5-1 328 16,3 0-144-16,0 0-61 0,1 0-13 15,1 0-35-15,0 0 1 0,-2 0-35 0,0 0-289 16,-1 0 155-16,-2 0 62 0,0 3 35 0,0-2-591 16,-3 1 279-16,0 1 168 0</inkml:trace>
  <inkml:trace contextRef="#ctx0" brushRef="#br2" timeOffset="-125768.21">5536 5044 2818 0,'0'0'-7'0,"0"0"2"0,0 0 2 0,0 0 1 0,0 0 0 0,0 0 2 0,2 0-1 0,5 4-1 0,4 0 0 0,1 3 2 0,-1-2 170 0,2 5 112 0,0 0-126 15,0-1-57-15,0 2-295 0,-1-1 119 0,-3 5 59 16,0-5 41-16,-2 3-551 0,-2-1 285 0,-2-5 143 16,1 6 70-16,0-6-353 0,0-1 92 0,1-3 137 15</inkml:trace>
  <inkml:trace contextRef="#ctx0" brushRef="#br2" timeOffset="-125597.74">5833 4897 3201 0,'0'0'0'0,"0"0"0"15,0 0 0-15,0 0 0 0,0 0 0 0,0 0 0 0,-5 5 0 0,-2 10 0 0,-2 7 0 0,-5 6 0 0,-2 12 603 0,-5 2-476 0,-4 14-127 0,-3 3 0 16,4-2 0-16,-8 20 0 0,2-4 0 0,-4 13 0 16,4-3 0-16,1 3 0 0,1-3 0 0,-5 26 0 15</inkml:trace>
  <inkml:trace contextRef="#ctx0" brushRef="#br2" timeOffset="-120505.59">17712 10576 1368 0,'0'-1'0'0,"0"-1"0"0,0 0 0 0,-2-2 0 0,0 2 0 0,0 0 0 0,-1 1 0 0,1-3 0 0,0 2 0 15,0-1 0-15,-3 2 80 0,4-1 103 0,-1 2-72 0,-4 0-35 0,1 0-1 0,-1 0 97 0,-3 0-56 16,-3 10-43-16,0 6 150 16,-4 5-91-16,0 4-46 0,-3 5 9 15,-4 5 186-15,3 3-121 0,-1 2-60 0,0 2 223 16,3 0-141-16,4-6-87 0,1 12-95 0,8-12 0 16,1 2 0-16,4-1 0 0,0-2 0 0,6-2 0 0,10-3 0 15,3-2 0-15,4-2 0 0,1-1 0 0,2-5 0 16,1 0 0-16,-3-2 0 0,3-1 0 0,-5-4 0 15,-2-2 0-15,0 0 0 0,0 0 0 0,-5-3 0 16,0-1-238-16,-2-2-45 16,-4-3 122-16,0-2 61 0,3 0-220 0,-1 0 145 0,1-4 68 15,3-14 33-15,0-2-510 0,2-8 273 16</inkml:trace>
  <inkml:trace contextRef="#ctx0" brushRef="#br2" timeOffset="-120266.83">18138 10486 3269 0,'-2'-6'0'0,"2"6"0"0,0 0 0 0,0 0 0 0,8 0 0 0,5 0 0 16,5 0 0-16,5 0 0 0,4 0 0 0,6 0 0 0,3 2 128 0,9 1 160 0,0-2-125 0,-4-1-80 0,12 0-83 15,-7 0 0-15,0 0 0 0,-3 0 0 0,-7 0 0 16,2 0 0-16,-6 0 0 0,-10 0 0 0,-2 0-131 15,-6 0 71-15,-5 0 49 0,-3 0-637 16,-3 1 319-16,-3 2 90 0,0 1-149 16,-7 1 175-16,-10-4 87 0,-1 0-407 0,-3-1 252 15,-4 0 121-15</inkml:trace>
  <inkml:trace contextRef="#ctx0" brushRef="#br2" timeOffset="-119914.89">18381 10421 2145 0,'-29'1'0'0,"3"5"0"0,5 2 0 0,3-2 0 0,-1 1 0 16,4 1 0-16,5 1 0 0,3 0 0 0,3 3 0 0,2 6 0 0,2 5 157 0,0 1-59 0,2 4 357 0,7 10-208 16,1 2-105-16,-3 1-41 0,4 11 237 0,-1-3-150 15,-2 4-128-15,-1-2-60 0,-3-1 0 0,-3-7 0 16,1 9 0-16,-2-8 0 0,0-8 0 16,0 0 0-16,0-5 0 0,0-6 0 0,-5-5 0 15,1-5 0-15,-1-5 0 0,-3-3 0 0,0-5 0 0,-3-2 0 16,0 0 0-16,-2-7 0 0,-4-12 0 0,2-2 0 15,-2-5 0-15,-2-2 0 16,0-4 0-16,1 0 0 0,-3 3 0 0,2 3 0 16,4 12 0-16,-2-3 0 0,2 7 0 0,0 3 0 15,2 5 0-15,0 2 0 0,0 0 0 0,2 7 0 16,-3 9 0-16,3 5 0 0,2 3 0 0,-1 2 0 16,-1 0 0-16,4 2 0 0,-3 2 0 0,2-2 0 15,3 1 0-15,-1-3 0 0,3-6 0 0,1 1 0 16,2-4 0-16,0-2 0 0,0-7-377 0,0 1 9 15,4-5 165-15,7-2 72 0,8-2-566 0,1-5 329 16,6-11 165-16,4-8-418 0</inkml:trace>
  <inkml:trace contextRef="#ctx0" brushRef="#br2" timeOffset="-119759.56">18352 10857 3301 0,'8'-4'0'0,"1"2"0"0,-3 2 0 0,-2 0 0 0,1 0 0 0,1 0 0 0,-1 6 0 0,3 3 0 0,3 1 0 0,-2 6 0 0,5 0 238 16,-1 4-100-16,1-4-49 0,-2 4-114 0,1 0 31 0,1-1 11 0,-2-2 21 16,4 0-602-16,-3-2 301 15,0-3 151-15,0-3-784 0,-2-6 471 0</inkml:trace>
  <inkml:trace contextRef="#ctx0" brushRef="#br2" timeOffset="-119464.74">18751 10658 3698 0,'0'-6'0'0,"0"0"0"0,-2 3 0 0,0 1 0 0,-2 0 0 16,2 2 0-16,-2 0 0 0,-2 4 0 0,3 11 0 0,-3 13 0 0,1-1 194 0,-5 13-155 0,4 1-39 0,-3 7 0 0,0 2 0 0,-1 1 0 16,3 3 0-16,-2 1 0 0,-1 1 0 0,1 10 0 15,1-6 0-15,-1 0 0 0,-1-7 0 16,1 7 0-16,0-2 0 0,-1-4 0 0,1-1 0 15,0-2 0-15,3-9 0 0,-4 9 0 0,3-9 0 0,1-7 0 16,1 0 0-16,-2-4 0 0,4-8 0 16,-3-1 0-16,3-3 0 0,-1-6 0 15,1-3 0-15,-1-2 0 0,2-1 0 0,-2-4-30 16,4-1-114-16,-2 0 53 0,0-2-307 0,2 0 180 16,0 0 80-16,0 0 54 0,0 0-483 0,0-9 265 15,10-11 131-15,3-2-224 0</inkml:trace>
  <inkml:trace contextRef="#ctx0" brushRef="#br2" timeOffset="-119247.2">19053 10948 3668 0,'0'-2'0'0,"0"0"0"0,0 1 0 0,2-1 0 0,2 2 0 0,1 0 0 0,6-2 0 0,3 2 0 0,2 0 0 0,7 0 0 15,1 0 125-15,1 0 13 0,7 0-138 0,-2 0 0 0,2 0 0 0,0 0 0 16,2 2 0-16,-8 1 0 16,6 1 0-16,-10 0 0 0,1 0 0 0,-4 2 0 15,-3-1-130-15,-4 1-148 0,-3-3 142 0,-2 3 85 16,-1 0-997-16,-2-2 505 0</inkml:trace>
  <inkml:trace contextRef="#ctx0" brushRef="#br2" timeOffset="-119059.68">19666 10718 3699 0,'0'1'0'0,"0"1"0"0,0 2 0 0,0-3 0 0,0 5 0 0,0 2 0 0,5 1 0 0,4 0 0 0,2 3 0 0,6 5 0 0,3-2 164 0,0 2-96 0,1-5-68 16,5 10 0-16,-1-6 0 0,-4 1 0 0,4 1 0 15,0-2 0-15,-7-5 0 0,3 2-67 0,-2 1-60 16,-4-5-901-16,-2 0 442 0,0-1 285 0,-4-4 72 15,1-2 100-15</inkml:trace>
  <inkml:trace contextRef="#ctx0" brushRef="#br2" timeOffset="-118714.91">20195 10608 3540 0,'2'-3'0'0,"0"1"0"0,-2 0 0 0,0-2 0 0,0 3 0 0,0 1 0 0,0-3 0 0,0 3 0 0,0 0 0 0,0 0 0 0,0 0 335 0,0 4-279 16,0 6-56-16,0 5 0 0,-4 6 0 0,-1 1 0 15,-5 4 0-15,0 6 0 0,0 2 0 0,-6 7 0 16,3 1 0-16,-4 0 0 0,1 5 0 0,-2 2 0 16,-1 2 0-16,1 1 0 0,-3 3 0 0,0 7 0 15,5-7 0-15,-7 9 0 0,8-12 0 0,-2 5 0 16,4-3 0-16,-1-2 0 0,3-1 0 0,1-2 0 15,-1-2 0-15,4-2 0 0,-2-4 0 0,4-7 0 16,-4 0 0-16,2-6 0 0,3-6 0 16,-1-2 0-16,0-6 0 0,0-2 0 15,1-5 0-15,3-4 0 0,-1 2 0 0,0-5 0 16,2 0 0-16,-2 0 0 0,0 0 0 0,2 0-283 16,0-6 99-16,0-6 72 0,0-4-329 0,4-8 200 15,5-3 92-15,3-3-711 0</inkml:trace>
  <inkml:trace contextRef="#ctx0" brushRef="#br2" timeOffset="-118356.09">20581 10422 3132 0,'0'-7'0'0,"9"5"0"0,-2 0 0 0,-3 1 0 0,1 1 0 0,0 0 0 0,4 0 0 0,-2 0 0 16,4 3 0-16,1 9 0 0,2 3 170 0,4 5-66 0,-2 2 357 0,1 7-397 0,0 3-64 0,0 4 0 0,-1 9 0 15,0-4 0-15,-5 4 0 0,1 2 0 16,-3 1 0-16,-2-4 0 0,-1 11 0 0,-5-7 0 16,1 1 0-16,-2-1 0 0,0 0 0 0,-2-5 0 15,-10 10 0-15,-4-8 0 0,-2 0 0 0,-3-2 0 16,0-5 0-16,1-6 0 0,-3-2 0 0,0-4 0 15,2-6 0-15,0 0 0 0,3-8 0 0,0-1 0 16,-1-2 0-16,4-1 0 0,0-2 0 16,2-2 0-16,1 0 0 15,3-1 0-15,0-1 0 0,2 0 0 0,0-2 0 0,4 0-137 16,-1 1-28-16,2-1 58 0,0 0-612 0,2 0 341 16,0 3 171-16,0-1 85 0</inkml:trace>
  <inkml:trace contextRef="#ctx0" brushRef="#br2" timeOffset="-118178">21006 11554 3931 0,'0'0'0'0,"0"5"0"0,0-5 0 0,0 2 0 0,0-2 0 0,0 0 0 0,0 1 0 0,0-1 0 0,0 0 0 0,0 0 0 0,0 0 0 0,0 0 0 0,0 0 0 15,0 0-217-15,0 0 109 0,2 5-1440 0</inkml:trace>
  <inkml:trace contextRef="#ctx0" brushRef="#br2" timeOffset="-116004.68">13405 12017 2089 0,'-18'-13'0'0,"1"2"0"0,6 5 0 0,1-2 0 0,1 1 0 0,1-4 0 0,5 1 0 0,-1 3 0 0,4-4 0 0,0 3 0 0,0-3 243 16,11-5-103-16,10 4 112 0,1-2-107 0,2 1-54 0,-1 6-16 0,9-2 19 15,-4 7-28-15,-1-1 0 16,-1 3-88-16,-4 0 30 0,-3 11 10 16,4 7 20-16,-10 6-39 0,0 4 1 0,-7 4 38 0,-4 4 0 15,-2 0-75-15,0 6 21 0,-8-2 26 0,-5-9-34 16,-4 6 91-16,-2-3-26 0,-2-4-19 0,1-6 279 16,-3-5-135-16,6-6-143 0,-1-3-23 0,2-5 0 15,5-1 0-15,-1-4 0 0,3 0 0 0,6 0 0 16,1 0 0-16,2-2 0 0,0-5 0 0,2-3 0 15,10 1 0-15,8 2 0 0,4 1 0 0,1 1 0 16,-3 5 0-16,6 0 0 0,-2 3 0 0,-1 12 0 16,-4 4 0-16,-5 5 0 15,0 4 0-15,-7 2 0 0,-4 2 0 0,-3 4 0 16,-2 0 0-16,-2-1 0 0,-12 1 0 0,-5-3 0 16,-6 0 0-16,-3-5 0 15,-2-4 0-15,-4-2 0 0,2-7 0 0,-3-3 0 0,1-5 0 0,2-4 0 16,0-3 0-16,6 0 0 0,-4 0 0 15,5-7 0-15,5-6 0 0,3-3 0 0,6-3 0 0,2-2 0 16,6-7 0-16,3 0 0 16,2-2-7-16,11-2-579 0,12-4 275 0,-1 6 126 15,12-8 79-15,0 4-797 0,-1-1 433 0</inkml:trace>
  <inkml:trace contextRef="#ctx0" brushRef="#br2" timeOffset="-115763.25">13873 11987 2724 0,'6'2'0'0,"-2"3"0"0,-2 6 0 0,-1 1 0 0,-1 3 0 0,2 0 0 0,4 2 0 0,1-2 0 0,5 0 0 0,1 0 0 0,2-2 169 0,3-2-56 15,3-5 8-15,6-2-42 0,-1-4 0 0,4 0-259 16,-2-11 109-16,0-6 64 0,-2-4 18 0,-5-2-93 16,-4 1 60-16,-7 3 30 0,-5-1-43 0,-5-3 46 15,0-2-28-15,-5 2 1 0,-15 3 173 16,0-1-74-16,-4 6-56 0,3 4-31 0,-9 0 471 0,3 7-218 15,-1 4-182-15,4 0-67 0,0 2 0 16,6 6 0-16,4 8 0 16,2-1 0-16,7 4 0 0,3 2 0 0,2 3-95 0,2 3-196 15,9-2 159-15,8 2 85 0</inkml:trace>
  <inkml:trace contextRef="#ctx0" brushRef="#br2" timeOffset="-115068.49">15030 12115 2010 0,'-4'-16'0'0,"1"7"0"0,1 2 0 0,0-3 0 0,0 4 0 0,1 1 0 0,-2 3 0 0,1-1 0 0,2 0 0 0,-4 3 0 0,2 0 243 0,-1 6-103 0,-3 14-51 0,-1 5 234 16,-3 11-148-16,1 3-68 0,-4 7-35 0,1 5 204 15,-4 10-120-15,4-10-49 16,-6 17 126-16,2-7-233 0,0 1 0 0,-1 2 0 16,-2 0 0-16,0-7 0 0,-4 11 0 0,3-3 0 15,1-1 0-15,0-5 0 0,5-9 0 0,0-6 0 16,1 9 0-16,6-21 0 0,1-4 0 0,2-5 0 16,0-8 0-16,4-3 0 0,-2-10-206 0,2 1-124 15,0-3 107-15,2-14 93 0,12-15-482 0,4-11 278 16,3-14 152-16,2-7 73 0,-5-6 35 0</inkml:trace>
  <inkml:trace contextRef="#ctx0" brushRef="#br2" timeOffset="-114835.35">15023 12079 2969 0,'2'-19'0'0,"-2"8"0"0,1 3 0 0,-1 2 0 0,2 5 0 0,0-1 0 0,2 2 0 0,5 2 0 0,6 14 0 0,3 9 0 0,0 9 196 0,-1 1-70 16,3 14 514-16,3 10-640 15,-6 1 0-15,2 7 0 0,-2 5 0 0,-1 1 0 0,0 0 0 16,0-1 0-16,0-7 0 0,0-3 0 16,1-1 0-16,0-11 0 0,-2 3 0 0,3-7 0 15,-6-4 0-15,-3-8 0 0,0-4 0 16,-4-10 0-16,-1-2 0 0,-2-7 0 0,-1 0 0 0,-1-4-40 16,0-1-646-16,-3-4 328 0,-11-1 161 0,0-1 79 15,-4 0 40-15,-2-1 0 0,-4-14 31 0</inkml:trace>
  <inkml:trace contextRef="#ctx0" brushRef="#br2" timeOffset="-114659.77">14859 12730 3219 0,'-18'0'0'0,"0"0"0"0,7 0 0 0,2 0 0 0,3 0 0 0,4 0 0 0,2 0 0 0,0-3 0 0,12-3 0 0,11 0 0 0,2-1 97 0,7 1 372 0,0 1-323 16,3-1-146-16,0 5 0 0,2-2 0 0,1 1 0 15,-1 2 0-15,-3 0-106 16,-2 0-199-16,-2 0 172 0,-4 8 85 0,1-1-1000 16,-6-3 520-16</inkml:trace>
  <inkml:trace contextRef="#ctx0" brushRef="#br2" timeOffset="-114476.7">15662 12436 3840 0,'-9'-2'0'0,"8"0"0"0,1 2 0 0,0 0 0 0,0 0 0 0,0 0 0 0,3 0 0 0,11 0 0 0,-1 0 0 0,6 2 0 0,4 5 91 15,0-1-91-15,6-2 0 0,1 2 0 0,0-3 0 16,2-1 0-16,-2 2-251 0,0-1 117 16,-4 3 86-16,-3 1-1010 0,-5 3 544 0</inkml:trace>
  <inkml:trace contextRef="#ctx0" brushRef="#br2" timeOffset="-114328.65">15759 12793 3901 0,'-10'7'0'0,"3"-1"0"0,1-3 0 0,3-3 0 0,1 0 0 0,2 0 0 0,0 0 0 0,11 0 0 0,13 0 0 0,3 0 0 0,3 0 30 0,2 0-30 0,2 0 0 15,1 0 0-15,1 2 0 0,-1 2 0 0,3 2 0 0,-4 3 0 16</inkml:trace>
  <inkml:trace contextRef="#ctx0" brushRef="#br2" timeOffset="-113299.77">17257 12475 1490 0,'2'-2'0'0,"-1"-4"0"0,2 3 0 0,-1-7 0 0,0 0 0 0,2 2 0 0,-1-5 0 0,-1-1 0 0,2-1 0 0,1 0 0 0,-1 1 87 0,-2-1-1 15,-1-3-46-15,2 1 121 0,-1 3-66 16,-2-3-27-16,0-1 69 0,0-1-48 0,0 4 0 0,0-5-39 15,0 4 66-15,0-3-38 0,-5 0 0 16,2 0 27-16,-3-2-32 0,1 2 9 0,-2-1-42 16,1 0 30-16,-2-1-30 0,1 0 0 0,-1-2 0 15,1 5-21-15,-3-1 21 0,1 1 0 0,2 5-16 16,-5 1 16-16,1 1 10 0,0 2 32 0,-1 2 1 16,1 2-43-16,-3 1 0 0,2 0 50 0,1 2-15 15,-1 2-10-15,3 0-25 0,-4 0 9 0,3 0-49 16,1 8 0-16,0 1 0 15,0 5 0-15,2 2 0 0,0 3 0 0,0 5 0 0,1 1 0 16,0 5 0-16,2 0 0 0,-1 6 0 16,1 5 0-16,2-1 0 0,0 3 0 0,1-3 0 15,1 14 0-15,0-2 0 0,0 3 0 0,0-1 0 16,0 2 0-16,1-1 0 0,5 0 0 0,1-3 0 16,0-2 0-16,2 2 0 0,-4-2 0 0,2 1 0 15,-1-2 0-15,-3 1 0 0,2-2 0 16,-3 0 0-16,0-4 0 0,0-4 0 0,-2 0 0 0,0-2 0 15,0-3 0-15,-4-5 0 16,-6-1 0-16,3-5 0 0,-4-2 0 0,-1-2 0 16,-3-6 0-16,2-1 0 0,-4-5 0 0,0 0 0 15,-3-6 0-15,-1-2 0 0,-1 0 0 0,-2 0 0 16,3-10 0-16,0-1 0 0,-2-6 0 0,3-2 0 16,-1 0 0-16,5 1 0 0,2 0 0 0,3-1 0 15,1 3 0-15,5 1 0 0,3 0 0 0,2 4-22 16,0-3-211-16,5 3 86 0,16 0-678 0,4 2 393 15,3-1 195-15,4 3 99 16,7-3-565-16</inkml:trace>
  <inkml:trace contextRef="#ctx0" brushRef="#br2" timeOffset="-112965.11">17466 13000 3151 0,'0'0'-4'16,"0"3"1"-16,0 0 1 0,-2 7 2 0,-6 0 0 0,3 3 0 0,-1 3 0 0,2 6 0 0,4 2 0 0,0 2 0 0,0 1 353 0,0 4-162 0,4-4-75 0,9-1 13 16,4-4-129-16,2-2 0 0,0-6 0 0,6-1 0 15,-2-6 0-15,-2-5 0 0,4-2 0 0,-3 0 0 16,-1-2 0-16,-2-11 0 0,1-5 0 0,-6-3 0 16,-4-1 0-16,0-3 0 0,-6 5 0 0,-2-10 0 15,0 2 0-15,-2-1 0 0,0-1 0 0,-10 0 0 16,-1 0 0-16,-4 5 0 0,-2 5 0 15,0 7 0-15,-2 1 0 0,-3 4 0 16,-1 7 0-16,-3 1 0 0,4 0 0 0,2 4 0 16,2 7 0-16,1 0 0 0,4 4 0 0,3-2 0 15,5 3 0-15,5-1 0 0,0-3 0 0,0 2 0 16,0-2-100-16,9-2-194 0,3-2 127 0,0-3 63 16,4-3-713-16,-2-2 388 0,4 0 185 0,-2-2-451 15</inkml:trace>
  <inkml:trace contextRef="#ctx0" brushRef="#br2" timeOffset="-112707.43">17885 11904 3883 0,'-4'-7'0'0,"2"3"0"0,2 2 0 0,0 2 0 0,0 0 0 0,0 0 0 0,0 18 0 0,0 5 0 0,0 6 0 0,0 4 0 0,0 3 48 0,0 9-48 0,2-2 0 15,2-1 0-15,-1-1 0 0,1-7 0 16,0 3 0-16,-1-1 0 0,1-4 0 0,0-4 0 16,0-5 0-16,-2 0 0 0,0-5 0 0,0-6 0 15,0-2 0-15,-2 0 0 0,0-7 0 0,0 1 0 16,0-2 0-16,0-2 0 0,0 0 0 16,0 0 0-16,-2 0 0 0,-2 0 0 0,2 0 0 0,-1 0 0 15,2 0-674-15,-1 0 147 0,2 0 243 0</inkml:trace>
  <inkml:trace contextRef="#ctx0" brushRef="#br2" timeOffset="-111799.86">18636 12402 2162 0,'-18'-11'0'0,"2"7"0"0,-1 4 0 0,-2 0 0 0,-2 0 0 0,0 13 0 0,0 8 0 0,-4 12 0 0,2 3 0 0,3 7 0 0,-1 3 262 0,4 4-116 16,6 3-54-16,2-1 300 0,5-1-177 0,4-3-88 0,0-6-34 16,13 5 63-16,10-9-59 0,3-7-29 15,6-1-127-15,4-5 49 0,-3-9 33 0,10 4-8 0,-9-9-410 16,6-3 217-16,-3-3 108 0,-1-5-645 15,-8 0 348-15,4 0 103 0,-4-2 113 16,-3-11-448-16</inkml:trace>
  <inkml:trace contextRef="#ctx0" brushRef="#br2" timeOffset="-111608.52">18976 12346 3230 0,'-9'-18'0'0,"7"11"0"0,2 5 0 0,0-2 0 0,0-1 0 0,5-1 0 0,13 3 0 0,3-1 0 0,8-2 0 0,3 2 0 0,3 3 216 0,2-1 143 0,0 0-233 16,0 2-126-16,8 0 0 0,-5 0-17 0,-1 0-113 15,-5 0 85-15,1 0 53 0,-1 2-683 0,-6 1 358 16,-7 0 179-16,-4 0-723 0,-5 4 387 0,-5-1 206 16,-5 3 120-16</inkml:trace>
  <inkml:trace contextRef="#ctx0" brushRef="#br2" timeOffset="-111251.77">19105 12255 2303 0,'-20'-3'0'0,"-1"0"0"0,2 3 0 0,6 0 0 0,4 0 0 0,-1 0 0 0,6 12 0 0,4 7 0 0,0 7 0 0,0 4 0 0,0 7 163 16,9 13-67-16,-2-4 348 0,0 7-202 0,0-2-101 0,1 2-51 15,-2-10 195-15,0 9-127 0,-3-7-149 16,-1-3-9-16,0-7 0 0,-2 1 0 15,0-8 0-15,0-1 0 0,0-3 0 0,-2-7 0 16,-2-8 0-16,-3 0 0 0,-1-6 0 0,-3-3 0 16,-2 0 0-16,0-3 0 0,0-10 0 0,-5-5 0 15,2-4 0-15,-1-2 0 0,0 0 0 0,2 1 0 16,2 5 0-16,-2 0 0 0,0 3 0 0,3 5 0 16,3 4 0-16,-2 2 0 0,1 2 0 0,1 2 0 15,0 2 0-15,-1 11 0 0,1 9 0 0,0 3 0 16,0 1 0-16,0 4 0 0,2 1 0 15,0 3 0-15,-1-2 0 0,4-3 0 16,0 0 0-16,4-7-70 0,0 2-291 0,0-5 134 16,0-3 94-16,0-5 41 0,8-4-548 0,5-5 300 15,6-2 140-15,5-5 85 0,4-20-452 0,-1-7 263 16</inkml:trace>
  <inkml:trace contextRef="#ctx0" brushRef="#br2" timeOffset="-111109.31">19139 12672 2085 0,'12'-18'0'0,"2"3"0"0,-2 5 0 16,-3 2 0-16,-2 5 0 0,4 1 0 0,-1 2 0 0,1 0 0 0,3 4 0 0,-1 8 0 0,6 4 302 0,-5 1-131 0,4 3 92 0,-2 1-111 0,2 2-57 15,-4-2-399-15,5 5 167 0,-1-6 89 0,-2 1 43 16,1-3-666-16,0-2 366 0,0-3 167 0,-1-2 44 16</inkml:trace>
  <inkml:trace contextRef="#ctx0" brushRef="#br2" timeOffset="-110792.56">19663 12492 2751 0,'3'-15'0'0,"-3"5"0"0,0 5 0 0,0 0 0 0,0 2 0 0,0 2 0 16,0 1 0-16,0 7 0 0,0 15 0 0,-3 3 0 0,-5 7 542 0,1 11-251 0,-4 1-126 0,-1 2-62 15,2 7-24-15,-6 0-79 0,1 1 0 0,0 10 0 0,-1-5 0 0,0 2 0 16,1 0 0-16,0-8 0 15,-1 4 0-15,0-1 0 0,1-3 0 0,2-2 0 16,2-7 0-16,4-5 0 0,-5 7 0 0,6-11 0 16,-1 1 0-16,3-1 0 0,-1-8 0 0,3-2 0 15,-2-2 0-15,3-5 0 0,-2-3 0 0,1-4 0 16,0-4 0-16,2-1 0 0,-2-2 0 0,2 0 0 16,-1-4 0-16,-1 1 0 0,0-1 0 0,0 0-39 15,-2 3-171-15,1-3 85 0,1 2 42 0,-2-2 1 16,0 1-179-16,2-1 100 15,0 3 66-15,0-3-384 0,2 0 219 0,0 0 110 16,0 0 56-16,0-6-235 0,4-12 150 0</inkml:trace>
  <inkml:trace contextRef="#ctx0" brushRef="#br2" timeOffset="-110561.09">20004 12787 3452 0,'0'-2'0'0,"0"2"0"0,2 0 0 16,1-2 0-16,1 2 0 0,3-1 0 0,2-2 0 0,5 3 0 0,0-1 0 0,6-1 0 0,4-2 334 0,4-1-189 0,4 0-145 0,0 0 0 0,2-1 0 16,0 1 0-16,-2-1 0 0,-2 2 0 0,-6 0 0 15,0 2 0-15,-3 1 0 0,-2-1 0 0,-6 2-421 16,-4 0 89-16,1 0 193 0,-3 2-884 0,0 5 492 15,2-3 247-15</inkml:trace>
  <inkml:trace contextRef="#ctx0" brushRef="#br2" timeOffset="-110357.68">20732 12520 3529 0,'0'0'0'0,"0"0"0"0,0 0 0 0,0 0 0 0,0 0 0 0,2 0 0 0,-1 0 0 0,8 0 0 0,0 2 0 0,3 5 0 0,6-1 149 0,-2 2 104 0,9 2-253 0,-2-3 0 16,-1 2 0-16,0-1 0 0,-1-1 0 0,2 0 0 15,-5 2-606-15,1 0 259 0,-4-2 192 0,-1 3 97 0,-5-1-391 16,3 2 95-16,-3-2 165 0,-2 1 31 16</inkml:trace>
  <inkml:trace contextRef="#ctx0" brushRef="#br2" timeOffset="-110053.23">21190 12336 3193 0,'0'-11'0'0,"0"5"0"0,-2-1 0 0,1 5 0 0,-1-2 0 0,0 2 0 0,2 1 0 0,0 1 0 0,0 0 0 0,0 0 0 0,0 5 133 0,0 10 329 0,0 4-319 15,-2 5-143-15,-2 3 0 0,-4 4 0 0,-1 4 0 16,-4 7 0-16,-2 0 0 15,0 0 0-15,-4 6 0 0,0 1 0 0,1 1 0 16,-1 3 0-16,-3 9 0 0,1-4 0 0,2-1 0 16,2-7 0-16,0 7 0 0,2-4 0 0,2-3 0 15,2-4 0-15,4-11 0 0,-2 4 0 0,2-7 0 16,2-2 0-16,1-9 0 0,0-3 0 0,2-2 0 16,1-5 0-16,-1-2 0 0,-1-3 0 0,1-2 0 15,2-3 0-15,-2-1-41 0,1 0-127 0,-1 0 59 16,-2 0-474-16,2 0 272 0,2-10 138 15,0-4-565-15,0-11 351 0,2-2 165 16</inkml:trace>
  <inkml:trace contextRef="#ctx0" brushRef="#br2" timeOffset="-109809.65">21353 12287 3832 0,'9'-3'0'0,"5"1"0"0,2 2 0 0,-2 0 0 0,2 0 0 0,0 12 0 0,3 6 0 0,1 2 0 0,3 9 0 0,2 4 0 0,-4 3 99 0,0 13-99 0,-1-4 0 15,-4 2 0-15,-2 2 0 0,-7-7 0 0,0 13 0 16,-5-7 0-16,-2-2 0 0,0 1 0 16,-5 0 0-16,-12 1 0 0,-2-4 0 0,-4-1 0 0,-5-1 0 15,-2-5 0-15,-2-1 0 0,-5-3 0 16,-1 2 0-16,-4-5 0 0,-4 0-918 15,-2-1 340-15,-2-2 270 0</inkml:trace>
  <inkml:trace contextRef="#ctx0" brushRef="#br2" timeOffset="-109139.52">22401 12111 2130 0,'0'-10'0'0,"0"10"0"0,0 0 0 0,5 0 0 0,2 8 0 0,1 7 0 0,1 5 0 0,1 7 0 0,-3 7 0 0,4 8 0 0,-1 8 93 0,1 12 117 15,-2 0-85-15,-4 4-44 0,2-9 11 0,-4 17 210 16,-1-10-131-16,0-10-66 0,-2 3 237 16,0-3-152-16,0-11-100 0,0 7-90 0,0-11 0 0,0-4 0 0,0-4 0 15,0-10 0-15,0-5 0 16,-2-3 0-16,2-6 0 0,-2-3 0 0,1-4 0 15,-1 0 0-15,-6 0 0 0,2-11 0 0,-3-4 0 16,0-8 0-16,-5-1 0 0,1 0 0 0,-4-5 0 16,-7-4 0-16,4 5 0 0,-7 1 0 0,1 7 0 15,-3 2 0-15,3 11 0 0,-6 1 0 0,4 6 0 16,-2 2 0-16,3 17 0 0,2 3 0 0,4 6 0 16,3 3 0-16,9 1 0 0,4 2 0 0,5 0 0 15,0 0 0-15,7-3 0 16,12-3 0-16,3-2 0 0,5-3 0 0,1-5 0 15,2 0 0-15,2-7 0 0,0-2 0 0,1-3 0 16,-1-6 0-16,2 0 0 0,-1 0 0 0,-4-4-609 16,-1-9 104-16,1 1 234 0,-3-4 115 0,0-3-324 15,-1-2 221-15</inkml:trace>
  <inkml:trace contextRef="#ctx0" brushRef="#br2" timeOffset="-108981.83">22783 12751 3058 0,'2'-11'0'0,"0"5"0"0,0 2 0 0,-2 3 0 0,0-1 0 0,0 2 0 0,0 0 0 0,2 0 0 0,3 0 0 0,2 3 0 0,5 7 536 0,-3 1-254 16,2 3-227-16,3 0-55 0,-1 1 0 0,2 2 0 15,0 1 0-15,0-4-446 0,0 1 124 0,2-4 181 16,-2 2 90-16,2-5-746 0,-2 0 328 0,0-1 232 16,-2-2-267-16</inkml:trace>
  <inkml:trace contextRef="#ctx0" brushRef="#br2" timeOffset="-108542.41">23251 12396 2698 0,'2'-3'0'0,"-1"1"0"0,1 2 0 0,-2 0 0 15,0 0 0-15,0 3 0 0,0 11 0 0,0 2 0 0,0 10 0 0,-3-1 0 0,-5 7 594 0,-2 1-268 0,-1 11-149 16,0-4-41-16,-4 2-136 0,2 2 0 0,-2-1 0 15,0-2 0-15,-4 12 0 0,4-5 0 0,-2 0 0 16,1 2 0-16,-2 2 0 0,4-2 0 0,-2 1 0 16,2-1 0-16,-2-1 0 0,2 2 0 0,0-2 0 15,3-6 0-15,-3 9 0 0,2-7 0 16,1 2 0-16,-1 0 0 0,1-1 0 0,2-3 0 0,-3 5 0 16,3-5 0-16,-2-1 0 0,1 0 0 0,2-9 0 15,-1 5 0-15,1-2 0 0,-1 0 0 16,2-1 0-16,-2 1 0 0,0-1 0 15,2-1 0-15,-2 0 0 0,2-3 0 0,0 2 0 16,0-5 0-16,3-7 0 0,1 1 0 0,-1-2 0 16,1-2 0-16,-1-3 0 0,-1-4 0 0,3-2 0 15,1 0 0-15,-3-3 0 0,0 2 0 0,3-3 0 16,-3 0 0-16,0 4 0 0,1-4 0 0,-1 3 0 16,-1 0 0-16,2-2 0 0,-1 0 0 0,2-1 0 15,-1 4 0-15,1-6 0 16,0 1 0-16,0 0 0 0,2-4 0 0,0 2-177 0,0-2 71 15,0 0-594-15,0 0 330 0,0-4 166 16,2-11 82-16,5-10-647 0</inkml:trace>
  <inkml:trace contextRef="#ctx0" brushRef="#br2" timeOffset="-108160.64">23781 12555 2788 0,'0'0'0'0,"-1"-1"0"0,-1 0 0 0,1-2 0 0,-1 1 0 0,2 1 0 0,0-2 0 0,0 3 0 0,0 0 0 0,0 0 0 0,2 0 313 0,8 0-138 0,6-1 137 0,2 1-142 16,1 0-67-16,8 0-33 0,-1-3-70 0,-1 2 0 15,5-1 0-15,-5 0 0 0,0 0 0 0,-4 1 0 0,2 1 0 16,-3-3 0-16,-3 3 0 15,0 0 0-15,0 0 0 0,-6 0-392 0,1 0 28 16,-5 3 98-16,-2 4-280 0,-3 2 255 0,0 5 128 16</inkml:trace>
  <inkml:trace contextRef="#ctx0" brushRef="#br2" timeOffset="-107973.23">23858 12877 3218 0,'-9'13'0'0,"6"2"0"0,1-4 0 0,2-2 0 0,0 0 0 0,0 2 0 0,10-1 0 0,10 2 0 0,3-4 0 0,4 1 0 0,6-3 606 0,1 0-499 0,1-5-107 0,1-1 0 15,-2 0 0-15,2 0 0 0,0 0 0 0,-5 0 0 16,-6 0 0-16,1-4 0 0,-5 1-250 0,-11-2-98 16,2 4 193-16,-6-1 95 0,-6 2-1051 15</inkml:trace>
  <inkml:trace contextRef="#ctx0" brushRef="#br2" timeOffset="-103590.7">25012 12672 2613 0,'0'0'0'0,"2"0"0"0,4 0 0 0,2 0 0 0,1 0 0 0,1 0 0 0,5 0 0 0,0 0 0 0,11 0 0 0,-4 0 0 0,7 0 311 0,-1 0-135 15,2 0-58-15,2 0 295 0,2 0-186 0,-1 0-154 16,3-1-73-16,-1-1 0 0,1-1 0 16,-2 2 0-16,0-2 0 0,-2 2 0 0,-2-1 0 15,-6 0 0-15,6-1 0 0,-7 0 0 16,0 2 0-16,-3-1 0 0,-1 0-84 0,-8 0-38 16,2 2 71-16,-4 0-822 0,-1 0 417 0,-6 0 208 15,4 0-517-15,-6 0 353 0</inkml:trace>
  <inkml:trace contextRef="#ctx0" brushRef="#br2" timeOffset="-103186.39">25285 12853 2219 0,'-25'6'0'0,"2"4"0"0,6-4 0 0,7-4 0 0,0-2 0 0,6 0 0 0,3 0 0 0,1 0 0 0,1 0 0 0,15 0 0 0,6-4 273 15,2-2-117-15,1 1-48 0,5 0-39 0,-3 1-24 16,-5 2-5-16,2 2 0 0,-5 0-141 0,-3 0 80 15,-4 6 24-15,-6 3 1 0,-5 4-124 0,-1 4 79 16,0 3 40-16,-8-3 5 0,-10 8-1 0,-3-4-48 16,1 0 28-16,-1-1 121 0,2-1-50 0,3-7-31 15,1 3-25-15,1-3 275 0,9-5-127 0,0-1-44 16,1-2 113-16,4-2-78 0,0 2-54 0,4-4 0 16,12 1-119-16,7-1 38 15,0 0-2-15,-1 0 48 0,7 0-58 0,-2 0 0 16,-6 0 46-16,0 6-91 0,-1 0 45 0,-5 2 10 15,-5 4-2-15,-3 4 56 0,-5-1-36 0,0 3-2 16,-2 1 28-16,-6 4-44 0,-11-1 0 0,-2-1 0 16,-3 0 0-16,-4-3 0 0,-2-1 0 0,0-2 0 15,-1-2 0-15,3-3 0 0,-1-3 0 0,1-5 0 16,4-2 0-16,-6 0 0 0,3 0 0 0,1-6 0 16,1-8 0-16,1-5 0 0,-1-6 0 15,2-10-124-15,5-4-107 0,2-6 99 16,3-7-623-16,6-15 358 0,3 4 169 0,2-15 100 15,0 4-624-15</inkml:trace>
  <inkml:trace contextRef="#ctx0" brushRef="#br2" timeOffset="-102867.98">25110 11985 2061 0,'2'-26'0'0,"-2"5"0"0,6-2 0 0,-2-1 0 0,1 0 0 0,6 0 0 0,1 7 0 0,3 0 0 0,4 4 0 0,1 3 0 0,2 3 393 0,1 4-182 15,4 3-86-15,-6 0-42 0,4 8-7 0,-4 7 1 16,-6 2-28-16,2 10-9 0,-6 1-104 0,-6 4 51 16,-3 1 27-16,-2 3-110 0,0-3 77 0,-11 3 24 15,-3-4 1-15,-4-4-7 0,0-1-7 16,-3-5-1-16,6-5 49 0,-3-2-28 16,-2-6-45-16,4 1 37 0,0-4 248 0,6-4-117 15,0 0-45-15,2-2-37 0,3 0 368 0,2 0-394 16,2 0-27-16,1 0 0 0,0 0 0 0,0 0 0 15,6 0 0-15,11-2 0 0,5 0 0 0,2-3 0 16,-1 2 0-16,11 0 0 0,-2 0 0 0,1 0 0 16,3 1 0-16,-2 0 0 0,-2 2 0 0,2 0 0 15,-2 0 0-15,0 0-114 0,-2 0-100 0,-3 5-776 16,4 5 466-16,-4 3 247 0</inkml:trace>
  <inkml:trace contextRef="#ctx0" brushRef="#br2" timeOffset="-102508.4">25965 12332 3061 0,'-9'-2'0'0,"3"2"0"0,4 0 0 0,-1 0 0 0,3 0 0 0,0 0 0 0,0 0 0 0,6 6 0 0,10 6 0 0,3 1 0 0,5 2 96 0,0 2-28 0,0 1 224 0,3 0-127 16,-2 3-63-16,-1-4-148 0,0 5 38 0,-3-2-1 15,0 0 47-15,-8-1-386 0,2 0 194 0,-7-1 105 16,2 2-477-16,-4-1 220 0,-2-3 156 0,-2 1-36 16,0-3-332-16,-1-3 231 0,2-2 129 15,-2 0 60-15,0-8-144 0,4-1 102 0</inkml:trace>
  <inkml:trace contextRef="#ctx0" brushRef="#br2" timeOffset="-102230.39">26496 12186 2880 0,'0'-19'0'0,"0"10"0"0,0-1 0 0,0 5 0 0,0 1 0 0,0 1 0 15,0 2 0-15,0 1 0 0,0 0 0 0,-5 13 0 0,-3 10 327 0,-1 5-145 0,-6 12-71 0,-2 3 320 16,-2 7-431-16,-4 12 0 0,5 1 0 0,-5 2 0 16,2 1 0-16,3-4 0 0,-6 13 0 15,3-6 0-15,-1-1 0 0,0 2 0 0,2-2 0 16,1-7 0-16,-3 12 0 0,4-11 0 0,4-10 0 15,-1 3 0-15,3-4 0 0,3-10 0 0,-1 3 0 16,3-8 0-16,2-5 0 0,1-8 0 0,2-2 0 16,-1-8 0-16,1-2 0 0,2-6 0 0,0-1 0 15,0-2-47-15,0-2-302 0,0 0 146 16,0-9 87-16,5-12-265 0,6-5 171 16,4-12 86-16,3-3 43 0,4-8-628 0</inkml:trace>
  <inkml:trace contextRef="#ctx0" brushRef="#br2" timeOffset="-101999.46">26692 12242 2796 0,'0'-16'0'0,"0"12"0"0,0 2 0 0,0 0 0 0,4-2 0 0,3 1 0 0,4-1 0 0,6-1 0 0,2 2 0 0,1 0 0 0,4 0 314 0,5 1-139 0,5 1 24 15,0 1-81-15,1 0-40 0,0 0 9 0,1 0-238 16,-1 0 94-16,-3 0 48 16,-4 0-202-16,-8 3 124 0,1 3 72 0,-5 2 21 0,-4-1-693 0,-6 5 350 15,-4-1 71-15,-2 6 50 16,0 0-461-16,-6-4 320 0</inkml:trace>
  <inkml:trace contextRef="#ctx0" brushRef="#br2" timeOffset="-101650.24">26752 12471 2916 0,'-12'2'0'0,"5"0"0"0,3 0 0 0,1-2 0 0,1 0 0 0,2 0 0 0,0 0 0 0,0 0 0 0,11 0 0 0,8-2 0 0,1 2 220 0,5 0-91 0,-3 0-3 0,3 0-44 16,-5 4 0-16,1 4-35 0,-4 5-172 0,-4-1 81 15,-4 5 41-15,-5 1-256 0,-4 2 149 0,0 1 83 16,-8 3 28-16,-8-3-156 0,-6 0 90 0,-1-1-50 15,3-3 113-15,-2-4-63 0,-4 4 34 0,4-8-35 16,3-2 421-16,0 2-185 0,4-5-95 0,3-3-28 16,2 1 234-16,3-2-95 0,5 0-81 15,-4 0 71-15,6 0-176 0,0 0 0 0,0 0 0 0,7 0 0 16,10 0 0-16,2 0 0 16,3 0 0-16,2 0 0 0,5 0 0 0,-1 0 0 15,-1 0 0-15,2 0 0 0,-3 2 0 0,-4 0 0 16,3-1 0-16,-4-1 0 0,-2 3 0 0,-4-2 0 15,-5 2 0-15,1-1-71 0,-4-2-28 0,-2 3-568 16,-3-1 315-16,0-1 157 0,0-1-470 0,-2 0 305 16,0 0 165-16,0-3 79 0</inkml:trace>
  <inkml:trace contextRef="#ctx0" brushRef="#br2" timeOffset="-101263.96">26689 11562 2369 0,'-9'-30'0'0,"7"16"0"0,2 2 0 0,0-1 0 0,3-4 0 0,12 2 0 0,3 2 0 0,3 2 0 0,3 2 0 0,6 1 0 0,4 2 125 16,0 4-33-16,-2 2-10 0,0 0-190 0,-6 10 74 15,-3 5 37-15,-7 3-169 0,-7 3 113 0,-8 9 41 16,-1 0 26-16,-5 2-47 0,-14 4 34 0,-2-10 0 15,-4 4 5-15,-1-5 5 0,0-1-50 0,1-5 0 16,0-4 342-16,11-6-149 0,-2-1-63 0,6-1-41 16,2-5 390-16,3 0-200 0,4-2-100 0,1 0 150 15,1 0-287-15,19 0-3 0,5 0 0 16,5 0 0-16,2 0 0 16,2 5 0-16,-2 1 0 0,1 4 0 0,-3 3 0 0,-5-1 0 15,-11 4 0-15,2 0 0 16,-9 2 0-16,-3 4 0 0,-4-2 0 0,-2 1 0 0,-15-2 0 0,-5 0 0 15,-6-2 0-15,-2-4 0 0,-2-1 0 16,-2-5 0-16,-2-1 0 0,2-3 0 0,2 0 0 16,0-3 0-16,2 0 0 0,2 0 0 15,0 0-796-15,2 0 180 0</inkml:trace>
  <inkml:trace contextRef="#ctx0" brushRef="#br2" timeOffset="-100733.04">24990 11582 1730 0,'0'-25'0'0,"-2"7"0"0,-6 3 0 0,-2 1 0 0,-1 2 0 0,-1 3 0 0,-3 3 0 0,-2 3 0 0,-1 3 0 0,-4 0 0 0,0 14 92 16,-5 15-16-16,-4 12 307 0,-7 15-171 0,6 7-87 0,-5 18 331 0,5 2-208 15,2-1-94-15,-2 27-61 16,6-4 269-16,0 4-362 0,2 17 0 0,8-6 0 0,4-15 0 15,5 13 0-15,3-1 0 0,4-2 0 16,0-6 0-16,13-5 0 0,6-23 0 0,9 4 0 16,4-10 0-16,4-10 0 0,3-5 0 15,-2-10 0-15,12 0 0 0,1-10 0 0,-7-7 0 16,7-3 0-16,-1-3-164 0,2-3-871 0,0 3 502 16,-1-1 246-16</inkml:trace>
  <inkml:trace contextRef="#ctx0" brushRef="#br2" timeOffset="-100055.53">27362 12766 2152 0,'-8'0'0'0,"1"0"0"0,2 0 0 0,0 1 0 0,4-1 0 0,1 0 0 0,0 3 0 0,0-1 0 0,0 2 0 0,9 2 0 0,13-1 290 0,3 1-126 0,5-1 378 16,5-1-252-16,0 2-125 0,2 0-54 0,1-3 93 0,-1 1-191 15,-3-1-13-15,-3 0 0 16,-1 0 0-16,-3 0 0 0,2-1 0 0,-9 1 0 16,3-2 0-16,-6-1 0 0,0 2 0 0,-7-2 0 15,0 0 0-15,-2 0 0 0,-4 0-603 0,1 2 242 16,-2-2 171-16,2 0 25 0,-2 2-168 0,5-2 147 15,2 2 74-15,4-2 37 0,2 1-503 0</inkml:trace>
  <inkml:trace contextRef="#ctx0" brushRef="#br2" timeOffset="-99431.58">28485 12719 1769 0,'-5'0'0'0,"1"0"0"0,1 0 0 16,-2 0 0-16,2 0 0 0,3 0 0 0,-1 0 0 0,1 0 0 0,0 0 0 0,0 0 0 0,11 0 99 0,9 0 354 0,3 0-207 15,10 0-103-15,6-4 322 0,1-3-212 0,-4-1-97 16,10-5-62-16,-10 6 119 0,4-2-173 0,-5 0-40 16,-5 2 0-16,-3 2 0 0,-1-1 0 0,-4 4 0 15,-2-1-13-15,-5 0-125 0,-2 3 89 0,-4 0 54 16,-2 0-748-16,-3 0 291 0,-1 3 218 0,-3 8-550 15,0 0 371-15,-3 2 177 0</inkml:trace>
  <inkml:trace contextRef="#ctx0" brushRef="#br2" timeOffset="-99054.88">28568 12848 2216 0,'-8'3'0'0,"3"0"0"0,3 0 0 0,2-3 0 0,0 0 0 16,0 0 0-16,0 0 0 0,7 0 0 0,11 0 0 0,7 0 0 0,2 0 287 0,3 0-123 0,1 0-62 0,4 2 142 0,-5 6-92 16,-2 2-61-16,-2 2-130 0,-9-1 39 15,2 3 0-15,-8 4-183 0,-3 0 121 16,-7 3 47-16,-1 4 27 0,-1-1-78 0,-16 1 54 16,-3-1 25-16,-5 0-55 0,-3 1-70 0,-2-3 1 15,-1-1 49-15,1 0 176 0,-2-5-65 0,2 1-49 16,2-4 5-16,2-1 341 0,5-7-169 0,-1 1-58 15,9 0-51-15,3-5 372 0,3 1-404 0,5-2-36 16,-3 0 0-16,5 0 0 16,0 0 0-16,0 0 0 0,12 0 0 0,6 0 0 0,7 0 0 0,2 0 0 15,3 0 0-15,1 0 0 0,1 0 0 16,3 0 0-16,-5 0 0 0,-2 0 0 16,-11 0 0-16,5 2 0 0,-4 0 0 0,-8 2-176 15,0-3-419-15,-3 3 277 0,-1 1 129 0,-4-3 80 16,0 3-195-16,-2-3 131 0,0 0 67 0,0-2-390 15,0 0 217-15,0-2 125 0,-2-16 57 0</inkml:trace>
  <inkml:trace contextRef="#ctx0" brushRef="#br2" timeOffset="-98836.72">28795 12043 3141 0,'-5'-39'0'0,"3"22"0"0,0 9 0 0,2 5 0 0,0-1 0 0,0 1 0 0,0 2 0 16,0 1 0-16,0 0 0 0,0 11 0 0,0 12 120 0,4 5-46 0,-3 6 1 0,1 7 31 15,-2 0-34-15,0 4 1 0,0-7-332 0,-7 13 144 16,-1-8 78-16,1 0 38 0,-2 0-487 0,1 1 263 16,-1-8 89-16,1 3 76 0,3-3-647 0,1-4 333 15,4-8 166-15,0-4-137 0</inkml:trace>
  <inkml:trace contextRef="#ctx0" brushRef="#br2" timeOffset="-98657.47">29130 12361 2932 0,'6'-11'0'0,"0"7"0"0,3 1 0 0,0 3 0 0,-3 0 0 0,6 0 0 0,-2 3 0 0,0 10 0 0,8 4 0 0,-5 3 0 0,4 1 200 0,0 3-85 16,-1 2 32-16,1-1-54 0,1 1-27 0,-6-4-522 15,8 5 242-15,-6-6 128 0,0-4 62 0,0-1-321 16,2-1 193-16,-1 0 105 0,-2-4-791 0,0-2 400 16</inkml:trace>
  <inkml:trace contextRef="#ctx0" brushRef="#br2" timeOffset="-98399.04">29629 12323 2802 0,'0'-19'0'16,"0"9"0"-16,0 3 0 0,0 2 0 0,0 1 0 0,0 3 0 0,0 1 0 0,0 0 0 0,0 7 0 0,-3 12 0 0,-1 10 279 0,-4 11-120 0,-5 7-60 0,-2 13 373 0,-2 0-352 0,4-6-120 15,-9 18 0-15,4-10 0 16,0 2 0-16,-1-2 0 0,-4-1 0 0,6-4 0 16,-9 12 0-16,3-7 0 0,2-2 0 0,1-10 0 15,-3 6 0-15,4-6 0 0,-2-4 0 0,5-5 0 16,2-9 0-16,2 0-185 0,3-11-104 0,-1-1 76 15,4-9 89-15,1-2-156 0,1-1 122 0,2-6 58 16,2-2-335-16,-2 0 187 0,2 0 109 0,0-10 49 16,0-9-333-16,2-5 191 0</inkml:trace>
  <inkml:trace contextRef="#ctx0" brushRef="#br2" timeOffset="-98055.39">29784 12111 2026 0,'13'-38'0'0,"3"14"0"0,3 9 0 0,0-2 0 0,-1 2 0 0,-1 6 0 0,4 1 0 0,1 5 0 0,4 0 0 0,-5 3 0 0,7 0 174 16,-1 14-67-16,-2 4-34 0,-4 3 0 0,-4 6-108 15,-4 1 47-15,-6 1-10 0,-7 8-61 0,0-4 49 16,-13 8 24-16,-6-6 1 0,-2-6 5 0,-6 3-9 15,1-4 28-15,-3-3-50 0,5-5 128 0,-2-5-63 16,8-3-66-16,-1-3 417 0,4-2-183 0,5-5-92 16,2 0-45-16,3-1 315 15,2-1-321-15,3 0-79 0,0 0 0 0,0 0 0 16,10 0 0-16,10 6 0 0,1-5 0 0,6 2 0 16,0 0 0-16,2 0 0 15,-3 1 0-15,2-1 0 0,1 1 0 0,-10 0-161 0,4 3-159 0,-4-4 156 16,-1 2-34-16,-1 1-357 0,0 2 249 0,-2-3 138 15,-4-2-470-15,1 1 300 0</inkml:trace>
  <inkml:trace contextRef="#ctx0" brushRef="#br2" timeOffset="-97789.79">30300 12133 2560 0,'2'-13'0'0,"0"7"0"0,5-1 0 0,0 1 0 0,0 3 0 0,2-1 0 0,1 2 0 0,3 0 0 0,2 2 0 0,3 0 0 0,-1 11 193 0,3 4 349 0,0 8-251 16,-5 3-125-16,5 10-64 15,-5-2-25-15,2 11-77 0,-2 0 0 0,-2 2 0 16,0 2 0-16,0 1 0 0,-1 3 0 0,-5 0 0 16,-2-2 0-16,-1 1 0 0,-4 0 0 0,0 4 0 15,-7 7 0-15,-12-4 0 0,-4 4 0 0,-7 3 0 16,-3-3 0-16,1-6 0 0,-13 11 0 0,5-10 0 15,-2-6 0-15,9-9 0 0,-5 2-288 0,5-1-228 16,1-5 243-16,2 0 117 0</inkml:trace>
  <inkml:trace contextRef="#ctx0" brushRef="#br2" timeOffset="-96523.53">30934 11903 829 0,'0'-2'0'0,"0"-1"0"0,0 2 0 0,0 1 0 0,0-3 0 0,0 2 0 0,-2 1 0 0,2-2 0 0,-2 2 0 0,1 0 0 0,-1 0 89 15,2-2 0-15,0 2 46 16,0 0-35-16,0 0-12 0,0 0-45 0,0 0 54 16,0 0-27-16,0 0 10 0,0 0-38 0,0 0 37 15,0 0 1-15,0 0-38 0,0 0-11 0,0 0 21 16,0 0-9-16,0 0-1 0,0 0 4 0,0 0-4 16,0 0 0-16,0 0 11 0,0 0-61 0,0 0 50 15,0 0 0-15,0 0 0 0,0 0-48 0,0 0 8 16,0 0 24-16,0 0-21 0,0 0 21 0,0 0 7 15,0 0-9-15,0 0-13 0,0 0 10 0,0 0 8 16,0 0-69-16,0 0 32 0,0 0-9 0,0 0-5 16,0 0-9-16,0 0 46 0,0 0-4 15,0 0 14-15,0 0-15 0,0 0 5 16,0 0-12-16,0 0 50 0,0 0-48 0,0 0 5 16,0 0 36-16,0 0 5 0,0 0-38 0,0 0 14 15,0 0-61-15,0 0 50 0,0 0 7 0,0 0 8 16,0 0-52-16,0 0 37 0,0 0 0 0,0 0 39 15,0 0-1-15,0 0-37 0,0 0-2 16,0 0 63-16,0 0-28 0,0 0 2 0,0 0-31 0,0 0 34 16,0 0-31-16,0 0 21 15,0 0-70-15,0 0 9 0,0 0 44 0,0 0 17 16,0 5-119-16,0 7 45 0,0 5 1 0,0 4 159 16,0 3-54-16,0 6-6 0,0 10-52 0,-2 1 197 15,2 9-92-15,0 14-39 0,0 4-1 0,0 11-43 16,0 17-41-16,0-3 0 0,0 6 0 0,0-5 0 15,0 2 0-15,0-10 0 0,0 16 0 0,0-15 0 16,2-12 0-16,-2 2 0 0,0-4 0 16,0-12 0-16,0 0 0 0,0-1 0 15,0-9 0-15,-7 0 0 0,0-10 0 0,1-1 0 16,-4-5 0-16,1-6 0 0,1-7 0 0,0-2 0 16,1-2 0-16,-1-6 0 0,3-4 0 0,1-2 0 15,1-2 0-15,0-4 0 0,3 2 0 0,-2-2 0 16,2 0 0-16,-3 0 0 0,3 0 0 15,0 0 0-15,0 0-25 0,0 0-273 0,0-5 142 0,0-2 40 16,3-2-311-16,9-5 193 0,1-1 85 16,5-3 59-16,-1-5-633 0,3-3 340 0</inkml:trace>
  <inkml:trace contextRef="#ctx0" brushRef="#br2" timeOffset="-96206.75">31173 13309 1835 0,'2'0'0'0,"-2"3"0"0,0 7 0 0,0 0 0 0,-2 1 0 0,-6 5 0 0,3 2 0 0,0 2 0 0,0 1 0 0,5 0 0 0,0 1 400 0,0 1-179 0,0-3-79 0,3-3 55 16,4 2-78-16,6-6-38 0,0 0 0 0,4-3 83 16,0-4-50-16,0-5-41 0,1-1 0 0,-1 0-59 15,1-1 0-15,0-11 28 0,-3-5-19 0,-4 0-9 16,-2-1 28-16,0-4 0 0,-6 1-28 0,0-2 0 15,-3-2 39-15,0-2-11 0,0 0-38 0,-3 1 34 16,-9-2-42-16,-1 3-30 0,1 6 28 0,-7-3-5 16,1 10 30-16,-3 1-89 15,3 2 40-15,-1 6 0 0,1 0-141 0,3 3 86 16,2 0 30-16,4 0 1 0,1 0-346 0,3 6 183 16,3 1 58-16,2 0 63 0,0 1-415 0,0 2 234 15,5-5 117-15,5-1-147 0,5-2 138 0,0-2 63 16</inkml:trace>
  <inkml:trace contextRef="#ctx0" brushRef="#br2" timeOffset="-95705.15">31355 11748 1517 0,'-5'-12'0'0,"-2"4"0"0,7 0 0 0,-5 3 0 0,1-3 0 0,2 2 0 0,0 3 0 0,2-1 0 0,0 2 0 0,0 2 0 0,0 0 301 16,0 13-135-16,0 10-61 0,0 9-32 0,0 9 211 0,0 2-120 0,-2-1-51 15,-1 10-40-15,0-3 60 0,-1-2-45 16,-1-1 0-16,3-8 63 0,2 2-59 16,-3-2-1-16,1-7-49 0,0-3 36 0,2-6-1 15,0-5-24-15,0-3 10 0,0-3-20 0,0-3-1 16,0-5 0-16,0-3-41 0,0 2 10 0,0-2 29 16,0 0-40-16,0 0 0 0,-2 0 0 0,0 0 0 15,2-2-146-15,-1 0 14 0,1 2 76 0,-2 0 12 16</inkml:trace>
  <inkml:trace contextRef="#ctx0" brushRef="#br2" timeOffset="-90569.88">31672 12597 2327 0,'-2'0'0'0,"0"0"0"0,1 0 0 15,1 0 0-15,0 0 0 0,0 0 0 0,0 0 0 0,0 0 0 0,3 0 0 0,10 3 0 0,1-2 251 0,2 3-109 0,4 0-49 0,-2-1 181 0,4 3-115 16,-2-3-58-16,2 2-17 16,1 1-1-16,-6-3 0 0,4 2-39 0,-4-1-45 15,-2 0 0-15,-5-1 56 0,0 0-11 0,-2 0-165 0,-1-1 83 16,-4-2 40-16,4 2 1 0,-4-2-264 0,0 0 84 16,-1 0 95-16,3 0-369 0,-3 0 208 0,1 0 75 15,-1 0 52-15,0 0-317 0,-1 0 195 0,1 0 97 16,0 0-172-16,-2 1 134 0</inkml:trace>
  <inkml:trace contextRef="#ctx0" brushRef="#br2" timeOffset="-90350.76">31758 12971 3130 0,'-2'4'0'0,"1"-2"0"16,-1 0 0-16,2-2 0 0,0 0 0 0,0 0 0 0,0 0 0 0,3 0 0 0,14 0 0 0,-2 0 0 0,8 0 184 0,2 1-70 0,3-1 195 0,1 2-132 0,-4-2-160 0,10 2-17 16,-2-1 0-16,0 4 0 0,-1-2 0 0,-2 1 0 15,-8-1 0-15,1 2 0 0,-1-1 0 0,-4-1-410 16,-5 1 187-16,-1-2 137 0,-2 1-786 0,-5 0 414 16,-2-1 207-16,4-2 103 0,-7 0-424 0</inkml:trace>
  <inkml:trace contextRef="#ctx0" brushRef="#br2" timeOffset="-90116.08">32436 12736 3208 0,'-3'-4'0'0,"3"2"0"0,0 1 0 0,0-1 0 0,3 0 0 0,12-1 0 0,0 2 0 0,10-1 0 0,1 0 0 0,4 0 0 0,4 2 335 0,8 0-131 0,7 0-84 0,-5 0-56 15,1 0-77-15,-12 0 20 16,4 0-1-16,-9 0-338 0,5 0 184 0,-11 0 97 16,-2 0 51-16,-2 0-248 0,-7 0 141 0,-2 0 89 15,-4 0-128-15,-3 0-608 0,1 0 353 0,-3 0 176 16,0 2-269-16,-3 0 211 0,-10-2 124 0</inkml:trace>
  <inkml:trace contextRef="#ctx0" brushRef="#br2" timeOffset="-89762.33">32821 12755 2070 0,'-4'6'0'0,"-2"-1"0"0,-1 1 0 0,2 1 0 0,-3 1 0 0,-2 3 0 0,-2 2 0 0,-3 5 0 0,-2 1 0 0,-4 6 0 0,-3 9 170 0,1-1-61 0,-4 6 336 16,1 2-186-16,-1 4-112 0,1 0-49 0,2 2 149 16,2-1-100-16,4 2-49 0,5-9 43 0,0 10-141 15,8-8 0-15,5-5 0 0,0 1 0 16,0-3 0-16,11-2 0 0,4-4 0 0,3-5 0 15,3-2 0-15,-5-8 0 0,6-2 0 16,0-5 0-16,-1-5 0 0,2-1 0 0,-4 0 0 16,1-1 0-16,-4-7 0 0,-1-3 0 0,-3-2 0 15,-2-2 0-15,-5 0 0 0,-2 0 0 0,-1-3 0 16,-2 0 0-16,0 0 0 0,0-3 0 0,0 2 0 16,-10-1 0-16,-3 4 0 0,-1-1 0 0,-4 4 0 15,3 2 0-15,-5 2 0 0,-1 1 0 0,0 4 0 16,0 3 0-16,-2 1 0 0,4 0 0 0,-1 0 0 15,5 1 0-15,0 6 0 16,7-1 0-16,-1 2-208 0,0-1-148 0,4 1 124 16,3-3 94-16,0 2-554 0,2-4 309 0,0 1 174 15,0-2 80-15,0-2-463 0</inkml:trace>
  <inkml:trace contextRef="#ctx0" brushRef="#br2" timeOffset="-89427.54">32769 11802 2784 0,'0'-15'0'0,"0"12"0"0,0-1 0 0,0 3 0 0,0-2 0 0,0 2 0 0,0 1 0 0,0 0 0 0,2 0 0 0,0 7 0 0,4 10 166 0,0 7 254 0,-2 5-186 16,-2 5-93-16,-1 5-34 0,1 8-28 0,-2-2-79 15,0 0 0-15,0 2 0 0,0-2 0 0,-2-6 0 16,-1 10 0-16,-1-7 0 0,-2-1 0 0,3-7 0 16,0 1 0-16,1-6 0 0,0 5 0 0,2-14 0 15,-2 3 0-15,2-8-23 16,0-2-140-16,0-4 82 0,0-2-665 0,0-3 349 15,0 1 174-15,0-4-517 0,0 0 346 0,0 3 161 16</inkml:trace>
  <inkml:trace contextRef="#ctx0" brushRef="#br2" timeOffset="-89086.99">33287 13630 3910 0,'-5'0'0'0,"5"0"0"16,-2 4 0-16,2-3 0 0,-2-1 0 0,2 0 0 0,0 0 0 0,0 0 0 0,0 0 0 0,0 0 0 0,0 0 21 0,0 0-21 0,0 0 0 0,0 0 0 15,0 0-235-15,2-3 137 0,0 1-478 0,1-2 312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0-11-29T14:23:54.9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1-29T14:23:56.782"/>
    </inkml:context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13840 14619 0,'0'0'15,"0"0"1,0 0-16,0 0 15,0 0-15,0 0 16,0 0 0</inkml:trace>
  <inkml:trace contextRef="#ctx1" brushRef="#br0">1805 8001 1409 0,'-6'0'-5'16,"4"0"1"-16,-1 0 1 0,-1 0 0 0,2 0 0 0,1 0 1 0,-1 0 0 0,0 0 0 0,2 0 1 0,0 0 1 0,0 0 103 15,0 0-10-15,0 0 72 0,0 0-62 0,0 0-29 0,0 0 0 0,0 0 65 0,0 0-53 0,0 0 0 16,0 0 78-16,0 0-60 16,0 0-30-16,0 0 10 0,0 0 42 0,0 0-41 15,2 0 0-15,0 0 96 0,-1 0-69 0,3 0-23 16,1 0-11-16,1 0 57 0,-1 0-45 0,0 0-1 16,2 0-45-16,2 0 40 0,0 0-84 0,3 0 0 15,-3-3 0-15,4 1 0 0,0 2 0 0,-3 0 0 16,5 0 0-16,-3 0 0 0,3 0 0 0,-2 0 0 15,2 0 0-15,0 0 0 16,3 0 0-16,-2 0 0 0,2 0 0 0,0 0 0 0,-1 0 0 0,1 0 0 16,2 0 0-16,-2 0 0 0,4 0 0 15,-5 0 0-15,4 2 0 0,1 2 0 16,-5-2 0-16,6 1 0 0,0-1 0 0,-3 0 0 16,7 2 0-16,-4-2 0 0,2 0 0 0,-3 0 0 15,3 1 0-15,0-1 0 0,-2-1 0 0,3 2 0 0,-3 0 0 16,-2 0 0-16,2-1 0 0,0 2 0 0,-1-3 0 15,2 3 0-15,-3 0 0 0,6-1 0 16,-7 1 0-16,5 0 0 0,-5 1 0 16,5-2 0-16,-3 1 0 0,1-1 0 0,2-1 0 15,1 1 0-15,-4 0 0 0,5 0 0 0,-2-1 0 16,3-2 0-16,-3 2 0 0,0 0 0 0,-3 0 0 16,6-1 0-16,-3 1 0 0,0-2 0 0,-6 2 0 15,9 0 0-15,-7-1 0 0,8 2 0 0,-6 1 0 16,3-4 0-16,-2 2 0 0,-2 0 0 0,4 0 0 15,1 0 0-15,-2-2 0 16,0 0 0-16,0 0 0 0,1 0 0 0,1 0 0 16,3 0 0-16,0 0 0 0,0 0 0 0,-2 0 0 0,2 0 0 15,-5 0 0-15,7 0 0 0,-4 0 0 16,-1 0 0-16,5 0 0 0,-5 0 0 0,6 0 0 16,-3 0 0-16,0 0 0 0,0 0 0 0,-2 0 0 15,2-2 0-15,-4 2 0 0,4-2 0 0,-1 2 0 16,-1 0 0-16,0-2 0 0,0 2 0 0,1 0 0 15,-1 0 0-15,-1 0 0 0,1 0 0 0,-1 0 0 16,0 0 0-16,-4 0 0 16,7 0 0-16,-2 0 0 0,-3 0 0 0,1 0 0 15,0 0 0-15,-1 0 0 0,5 0 0 0,-4 0 0 16,3 0 0-16,-3 0 0 0,0 0 0 0,-3 0 0 16,7 0 0-16,-2 0 0 0,0 2 0 15,2 2 0-15,-2-3 0 0,2 1 0 0,2 2 0 0,-2-3 0 16,0 4 0-16,0-4 0 15,2 2 0-15,-2 0 0 0,2 0 0 0,1-2 0 0,-3 2 0 16,1-1 0-16,1 0 0 0,0 0 0 16,-2 0 0-16,3 0 0 0,0-1 0 0,1 1 0 15,1 0 0-15,1-2 0 0,-1 2 0 0,2 0 0 16,-2 1 0-16,0-3 0 0,2 1 0 0,-1-1 0 16,1 2 0-16,0-2 0 0,1 0 0 0,2 3 0 15,-5-3 0-15,3 1 0 0,-3-1 0 0,3 1 0 16,5-1 0-16,-9 2 0 0,3-2 0 0,1 3 0 15,-3-3 0-15,2 2 0 16,-1-2 0-16,-3 1 0 0,1-1 0 0,-1 0 0 16,-1 0 0-16,0 0 0 0,-2 0 0 0,1 0 0 15,-6 0 0-15,5 0 0 0,-8 0 0 0,3 2 0 16,-2-2 0-16,0 2 0 0,-3 0 0 0,2 0 0 16,-2-1 0-16,-2 1 0 0,1-2 0 0,-1 3 0 15,-2-3 0-15,1 1 0 16,-4-1 0-16,4 0 0 0,-5 0 0 0,-2 2 0 0,0-2 0 15,1 0 0-15,-2 0 0 0,0 0 0 16,-4 0 0-16,1 0 0 0,-5 0 0 0,1 0 0 16,0 2 0-16,0-2 0 0,-2 0 0 0,0 0 0 15,0 0 0-15,0 0 0 0,0 0 0 0,0 0-371 16,0 0 143-16,0 0 93 0,0-8-429 0,0-12 266 16</inkml:trace>
  <inkml:trace contextRef="#ctx1" brushRef="#br0" timeOffset="242.83">6711 7808 3050 0,'0'2'0'0,"0"2"0"0,0 1 0 0,3-3 0 0,0 4 0 0,8 2 0 0,1 1 0 0,6 3 0 0,3 1 0 0,4 2 0 0,1 2 265 0,2-1-113 0,1 3-46 15,1-1 91-15,0 0-79 0,0 0-75 16,-5-1-43-16,2 0 0 0,-4-3 0 0,-1 5 0 0,-6-5 0 15,1 1 0-15,-7 0 0 16,-1 1 0-16,-4-1 0 0,-4-2 0 0,-1 3 0 16,0 1 0-16,-11 6 0 0,-8 0 0 0,-5 3 0 15,-12 4 0-15,-6 2 0 0,-14 7 0 16,-7-1 0-16,-20 12 0 0,-5 1 0 0</inkml:trace>
  <inkml:trace contextRef="#ctx1" brushRef="#br0" timeOffset="1420.86">3066 5264 1729 0,'0'-2'0'0,"0"0"0"0,0 0 0 0,0 0 0 0,0 1 0 0,0 1 0 0,0 0 0 0,0 0 0 0,0 0 0 0,0 0 0 0,0 0 118 0,0 0-41 0,0 0 132 0,0 0-86 16,0 0-33-16,3 0 76 0,-1 0-64 16,0 1-32-16,3 5 148 0,-2 3-90 0,0 1-36 0,1 2-9 15,1 4 35-15,-2 1-40 0,0 0-1 16,0 3-39-16,-1 3 155 0,0 3-82 15,0 2-36-15,-1 2-39 0,-1 3-36 0,0 2 0 16,0 6 0-16,0 0 0 0,0 1 0 16,0 3 0-16,0 3 0 0,0 6 0 0,2 0 0 0,0 1 0 15,3-2 0-15,0 4 0 0,4-2 0 0,-2-3 0 16,0 1 0-16,2 0 0 0,0-1 0 0,0 1 0 16,-4 4 0-16,2-1 0 0,0 0 0 0,-3-1 0 15,-1 0 0-15,1-1 0 0,-1 0 0 0,-1-4 0 16,1 1 0-16,-1 0 0 0,-1-1 0 15,0 3 0-15,3 1 0 0,-2 0 0 16,-1 11 0-16,-1 0 0 0,0-12 0 0,0 0 0 16,0-1 0-16,0 0 0 0,0-2 0 0,0 2 0 15,0-1 0-15,0-2 0 0,0-1 0 0,0-5 0 16,0 12 0-16,0-4 0 0,0-1 0 0,0 0 0 16,0-4 0-16,0-6 0 0,0 10 0 0,0-2 0 15,0-2 0-15,0-3 0 0,0-1 0 0,0-3 0 16,0 9 0-16,0-5 0 0,2 1 0 15,-2 0 0-15,0 1 0 0,2-6 0 16,-2 8 0-16,0-2 0 0,0-2 0 0,0 7 0 16,0-4 0-16,0-4 0 0,0 8 0 0,1-3 0 15,-1-2 0-15,0 2 0 0,0 2 0 0,0-6 0 16,0 8 0-16,0-6 0 0,0 4 0 0,0-3 0 16,0 0 0-16,0-5 0 0,0 10 0 0,2-4 0 15,0 0 0-15,0 0 0 0,-2-4 0 0,3-2 0 16,-3 12 0-16,0-8 0 0,0 0 0 0,0 0 0 15,0 6 0-15,0-1 0 16,0 3 0-16,0-2 0 0,0-1 0 0,0 1 0 16,0 0 0-16,2-1 0 0,-2 13 0 0,3-15 0 15,-1-10 0-15,-1-2 0 0,3-7 0 0,-1 7 0 16,0-13 0-16,-1-1 0 0,-1-1 0 0,1-4 0 16,-2-2 0-16,0-4 0 0,0 3 0 15,0-5-234-15,0-2 48 0,0-3 72 0,0 0-492 0,0-2 288 16,0-1 140-16,-13-1 70 15</inkml:trace>
  <inkml:trace contextRef="#ctx1" brushRef="#br0" timeOffset="1853.12">3174 5262 1839 0,'-1'0'0'0,"-5"0"0"0,1 0 0 0,-2 0 0 0,0 0 0 0,-2 2 0 0,-1 5 0 0,-5 8 0 0,2 4 0 0,-4 2 0 0,2 5 92 15,-5 2 0-15,1 4-2 0,0 0-38 0,-4 8-11 0,1-6 1 0,4-4-45 16,-2 3 44-16,4-3 1 0,2 0 10 16,0-3-196-16,6-9 94 0,-2 1 45 0,7-6-443 15,-1-1 233-15,3-4 55 0,1-7-442 0</inkml:trace>
  <inkml:trace contextRef="#ctx1" brushRef="#br0" timeOffset="2011.75">3131 5249 3355 0,'1'0'0'0,"-1"0"0"0,2 0 0 0,0 0 0 0,-1 0 0 0,6 7 0 0,4 4 0 0,3 7 0 0,2-1 0 0,5 3 0 0,0 3 434 0,4 2-292 0,2 0-142 16,0 2 0-16,3-1 0 0,-2 0 0 0,1 3 0 16,4 6-555-16,-5-2 126 0,1 5 235 0</inkml:trace>
  <inkml:trace contextRef="#ctx1" brushRef="#br0" timeOffset="9666.33">4572 7981 2038 0,'0'0'0'0,"0"0"0"0,0 0 0 0,0 0 0 0,0 0 0 0,0 0 0 16,0 0 0-16,0 0 0 0,0 0 0 0,0 2 0 0,0 8 87 0,3 3 48 0,-2 0-38 0,1 4-9 0,0 0-48 0,0 1 68 15,-2 3-34-15,0-2 1 0,0-1-25 0,0 1 25 16,0-4-35-16,0 0 0 0,0-5 0 15,0 0-34-15,0-4 10 0,0 0 24 0,0-4-44 16,0 0 0-16,0-2 44 0,0 0 0 16,0 0 42-16,0 0-42 0,0-2-16 0,0-9 90 15,1-6-39-15,1-2 0 0,0-1-31 16,0-1-133-16,2 1 61 0,-3 2 33 16,2 2 6-16,-1 0-34 0,-1 9 36 0,1-2-8 15,-2 4-19-15,3 4 0 0,-3-1 25 0,0-1 26 16,0 3-24-16,0 0-18 0,0 0 17 0,1 0-102 15,-1 12 41-15,0 0 26 0,2 1-4 0,-2 2 79 16,0 0-1-16,2 2-39 0,0-2 44 0,-2-2 1 16,3-2-46-16,-3-2-11 0,0 1 118 0,0-1-51 15,0-3-26-15,2 0 105 0,-2-3-146 0,0-1 0 16,3 1 0-16,-3-3 0 0,0 1 0 16,0-1 0-16,0 0 0 0,0 0 0 0,0 0 0 15,2 0 0-15,-2 0 0 0,1-7 0 16,0-4 0-16,3-5 0 0,-2-1 0 0,2 1 0 15,0 1 0-15,-2-1 0 0,0 5 0 0,1 2 0 16,-3 2 0-16,0 1 0 0,0 5 0 0,0-2 0 16,0 1 0-16,0 2 0 0,0 0 0 0,0 0 0 15,0 0 0-15,0 2 0 0,0 8 0 0,0-2 0 16,0 4 0-16,0-2 0 0,0 3 0 0,-3-3 0 16,1 6 0-16,2-3 0 15,0 0 0-15,0 1-257 0,0-4 12 0,0 5 92 16,0-2 62-16,0 1-555 0,0 0 303 0,0 4 152 0</inkml:trace>
  <inkml:trace contextRef="#ctx1" brushRef="#br0" timeOffset="16220.84">3174 6073 1039 0,'0'0'0'0,"0"0"0"0,-1 0 0 0,-1-2 0 0,0 1 0 0,0-1 0 0,1 2 0 0,-1-2 0 0,0 2 0 0,2 0 0 0,0 0 42 0,0 0 192 0,0 0-97 15,0 0-37-15,0 0 165 0,0 0-111 0,0 0-56 16,0 0-29-16,0 0 150 0,0 0-79 0,0 0-54 15,0 0 136-15,2 0-90 0,1 0-45 0,4 0 0 0,0 0 24 16,1 0-39-16,0 0-1 0,1 0-29 16,-2 0 46-16,2 0 0 0,-2 0-88 15,2 0-10-15,-3 0 52 0,1 0 0 16,-2 0 0-16,-2 0-111 0,1 0 67 0,-1 0 16 16,-1 0 0-16,-2 0-99 0,0 0 57 0,0 0 29 15,0 0 61-15,-9 0-20 16,-2 0-28-16,-1 0-35 0,-5 0 31 0,-1 0-8 0,0-1 9 0,-3-2 36 15,3 0 1-15,3-4-23 16,-3 4-10-16,6-3 94 0,1 2-86 0,2 0-23 0,3 1 0 0,4 1 0 0,0 0 0 16,-1 0 0-16,3 2 0 15,0 0 0-15,0 0 0 0,3 0 0 0,7 0 0 16,7 0 0-16,1 2 0 0,9 0 0 0,-1-2 0 16,3 0 0-16,-1 0 0 0,-1 0 0 15,-5-2 0-15,-2-3 0 16,-4-1 0-16,-4 4 0 0,-4-2 0 0,-3 2 0 0,-3 1 0 0,0-2 0 15,-2 3 0-15,0 0 0 0,-11 0 0 16,-7 0 0-16,5 0 0 0,-4 0 0 0,4 0 0 0,3 3 0 16,5-2 0-16,0 1-393 15,5 1-53-15,2 4 207 0</inkml:trace>
  <inkml:trace contextRef="#ctx1" brushRef="#br0" timeOffset="17186.87">3167 10017 2208 0,'0'0'-2'0,"0"0"1"0,0 0 1 0,0 0 0 0,0 0 0 0,0 0 0 0,9 0 0 0,-1 0 0 0,2 0 0 0,2 0 0 0,1 2 159 15,-3 0-58-15,4 2-30 0,-3-3 0 0,3 1 70 16,-6 0-40-16,2 0-9 0,0 0-51 0,-3 0 27 16,-2-2-26-16,1 0-1 0,-4 0-36 0,1 0 37 15,-3 0-1-15,2 0-68 0,-2 0 34 0,0 0 0 16,0 0 45-16,0 0 3 0,-5 0-13 0,-3 0-16 15,-2 0 12-15,1-2-111 16,-1 0 56-16,2 0 8 0,-2 0-1 0,1 0-2 0,1 1 0 0,5-1 26 16,-2 0 104-16,5 2-48 15,-3 0 0-15,3 0-7 0,0 0 1 0,0 0-30 16,0 0-9-16,0 0-50 0,3 2 1 0,5 1 59 16,0 1-7-16,1 0 49 0,3-1-9 0,-3 0-42 15,0-1-26-15,3-1 0 0,-3 2 0 0,-2-3 0 16,1 0-367-16,-1 1 174 0,-2-1 98 0,0 2 27 15,0 0-322-15,-3 2 144 0,1 1 110 0,-1 3-692 16</inkml:trace>
  <inkml:trace contextRef="#ctx1" brushRef="#br0" timeOffset="17576.8">2197 10315 2292 0,'-12'0'0'0,"3"0"0"0,0 0 0 0,4 0 0 0,0 0 0 0,1 0 0 0,2 0 0 0,1 0 0 0,1 0 0 0,0 0 0 0,0 0 71 0,0 0 180 0,8 0-105 0,9 0-53 16,-4 0 179-16,5 0-121 0,1 0-55 0,1 0 91 15,1 0-73-15,0 0-36 0,2 0 9 16,-3 0-52-16,2 0 6 0,-1 0-24 0,-1 0-17 16,-5 0 0-16,2 0 0 0,-2 0 0 0,-1 3-22 15,-5-3-25-15,3 0 43 0,-6 0 11 0,-1 0 34 0,-1 0-377 16,-3 0 173-16,1 0-380 15,0 0 253-15,-1 0 108 0,-1 0 76 0,0 0 32 16,0 0-417-16,0 0 224 0,0-3 114 0,0-7-470 16</inkml:trace>
  <inkml:trace contextRef="#ctx1" brushRef="#br0" timeOffset="17901.62">2466 10063 2697 0,'0'-3'0'0,"0"1"0"0,0 1 0 0,0-1 0 0,2 0 0 0,0 0 0 0,0 0 0 0,7 0 0 0,1 1 0 0,6 1 0 0,0 0 270 0,4 0-115 0,0 0 148 16,2 0-121-16,2 1-76 0,-5 7-33 0,6 3-75 15,-7 4 0-15,-1 2 43 0,-4 2-178 0,-3 7 84 16,-5 0 47-16,-3 6-100 0,-2 2 73 0,0 6 37 0,-7-5 10 16,-6 2-35-16,-5 5-20 0,-1-16-19 15,1 2 89-15,-2-5-58 0,1-4 13 16,-6 0-27-16,4-6 371 0,0-4-159 0,3-4-83 15,2 1-63-15,3-2-23 0,0-2 0 16,6-2 0-16,2 1 0 0,3-1 0 0,0 0 0 0,2 0 0 16,0 0 0-16,0 0 0 0,14 0 0 0,4 0 0 15,7 0 0-15,-3 0 0 0,12 0 0 0,-4 0 0 16,4-1 0-16,1 1 0 0,0 0 0 16,0 0 0-16,-3 0 0 0,-1 0 0 0,1 3 0 0,-2 4-457 15,0 5-127-15,0 2-1935 16,-2-1 2446-16</inkml:trace>
  <inkml:trace contextRef="#ctx1" brushRef="#br0" timeOffset="18602.08">2310 5707 1852 0,'-20'-14'0'0,"10"11"0"0,8-1 0 0,-3 3 0 0,3-3 0 0,2 2 0 0,0 0 0 16,0-2 0-16,2 1 0 0,12-1 0 0,9 0 75 0,2 2-7 0,5 0-27 0,3 2 1 0,-3 0 10 0,2 0-28 15,-6 8 17-15,-1 7-62 16,-8-3 30-16,1 5 1 0,-6 4 42 0,-2 3-74 16,-5 3 32-16,-5 3-1 0,0 0 33 0,-3 2-1 15,-12-2-50-15,0 0-21 0,-6-1 225 0,0-6-83 16,0-1-41-16,0-7-1 0,1-6 106 0,1-2-66 16,3-1-35-16,-2-4 264 0,10 0-149 0,-2-2-74 15,6 0-27-15,1 0 13 0,0 0-102 0,3 0 0 0,0 0 0 16,0 0 0-16,13 0 0 0,2 0 0 0,10 0 0 15,0 0 0-15,3 0 0 16,2 0 0-16,4 0 0 16,-1 3 0-16,5 4 0 0,4 2 0 0,-2 0 0 0,0 3 0 15,0-1 0-15,6 4-932 0,2 1 372 0,3 1 259 0</inkml:trace>
  <inkml:trace contextRef="#ctx1" brushRef="#br0" timeOffset="22552.33">3144 6100 1238 0,'0'0'-3'0,"0"0"0"0,0 0 1 0,0 0 1 0,0 0 0 0,0-3 0 0,0 3 1 0,0-1 0 0,0 1 0 0,2-2 0 0,0 2 102 0,1-2 11 0,1 2 39 16,-4 0-54-16,4 0 0 0,-2-2 2 15,1 2 0-15,0 0-44 0,1 0-10 0,-1 0 41 16,1 0-1-16,1 0-40 0,1 0-1 0,-1 2 35 16,0 2-34-16,2 0-1 0,0-1 3 0,1 1-3 15,0-1 1-15,-1 0-3 0,3 0 3 0,0 1-1 16,-3-2 1-16,3 2-31 0,-1 0 31 0,0 0 10 15,1 0-10-15,-3-3-1 0,4 3-32 16,-4-1 0-16,1-1-13 0,2 2 48 0,0-2-13 16,-1 1 2-16,-1 1-48 0,5 1 46 0,-6-3-4 15,3 1 12-15,0 1-43 0,0-1-1 0,0 1 27 16,-2 0 3-16,0 0-33 0,-1-1 6 0,2 0 16 16,0 0-27-16,-2 1 27 0,2 2 2 0,0-1-7 15,0-1 51-15,-1 1-8 0,1-1-36 0,-2 2 13 16,2-1-13-16,-2 1 3 0,1 0 4 0,0 0 18 15,-1-1-22-15,2 2 6 0,-3-1-4 16,2-1-44-16,-1 1 43 16,0 6 4-16,-1-5-21 0,2 1 17 15,-1 2-1-15,2-3-11 0,-3 2 8 0,2-4-3 0,1 5 2 16,-2-3-18-16,-1 3-20 0,1-5 38 0,3 3-19 16,-3 0 0-16,-1-1 0 0,0 1 0 0,0-3 0 15,1 2 0-15,1 1 0 0,-3 0 0 0,0-1 0 16,3 2 0-16,-1 1 0 0,-2-2 0 0,2 3 0 0,-2 0 0 15,4-1 0-15,-2 1 0 0,0-2 0 0,3 3 0 16,-2-1 0 0,-1-2 0-16,3 0 0 0,-2 1 0 0,-1-1 0 15,0 1 0-15,3 0 0 0,-3 0 0 0,0 0 0 16,2 1 0-16,-4-2 0 0,3 1 0 0,-1 3 0 16,0-4 0-16,1 3 0 0,-1-1 0 0,1-2 0 0,-3 1 0 15,5 1 0-15,-5 0 0 0,3-1 0 0,-3 0 0 16,3 1 0-16,-4-3 0 0,3 5 0 0,-1-4 0 15,-1 1 0-15,2 1 0 16,-2 1 0-16,0-3 0 0,1 3 0 0,1 0 0 16,-2-4 0-16,0 4 0 0,0-4 0 15,2 2 0-15,1 2 0 0,-3-1 0 0,0 0 0 16,0 0 0-16,2-1 0 0,1 1 0 0,-1 2 0 16,-1-2 0-16,0 2 0 0,3-1 0 0,-2 3 0 15,0-1 0-15,-2-2 0 0,2 1 0 0,2 1 0 16,-2 1 0-16,-2-3 0 0,4 1 0 0,-2-1 0 15,0-1 0-15,0 1 0 16,0-1 0-16,1 1 0 0,-3-4 0 0,2 4 0 16,0-2 0-16,1 0 0 0,-2 2 0 0,1-3 0 15,0 4 0-15,-1-1 0 0,1-1 0 0,0 1 0 16,-2 3 0-16,0-3 0 0,1 2 0 0,-1-1 0 16,0-1 0-16,0-1 0 0,2 3 0 0,-2-1 0 15,0-1 0-15,-2-3 0 0,4 6 0 0,-2-4 0 16,0 1 0-16,-2-3 0 0,1 4 0 0,-1-3 0 15,1 3 0-15,0-2 0 16,-2 0 0-16,1 0 0 0,-1 3 0 0,0-2 0 16,1 2 0-16,0-3 0 0,-1 1 0 0,1-1 0 15,1 0 0-15,-1 0 0 0,2-4 0 0,0 3 0 16,-3-1 0-16,4 1 0 0,-2 0 0 0,-1-2 0 16,5 0 0-16,-6 1 0 0,3-1 0 0,-2-1 0 0,-1 3 0 15,1-1 0-15,1 1 0 0,-1-2 0 16,-1 0 0-16,3 4 0 0,-5-3 0 0,6 3 0 15,-4-3 0-15,-1 0 0 16,1 2 0-16,0-1 0 0,-1-1 0 0,1 1 0 16,0 1 0-16,1-1 0 0,-1-1 0 0,0 0 0 15,1-2 0-15,-1 3 0 0,-2-2 0 0,3 2 0 0,0-3 0 16,-2 0 0-16,1 1 0 0,0-1 0 16,0 0 0-16,-2 3 0 0,1-3 0 0,-1 1 0 15,0 2 0-15,2-1 0 0,-2-2 0 0,2 3 0 16,0-1 0-16,-2 0 0 0,1 3 0 0,-1-3 0 0,2 5 0 15,-2-6 0 1,2 4 0-16,-2-2 0 0,0 3 0 0,3-3 0 16,-3 2 0-16,0-3 0 0,0 2 0 0,0 1 0 15,0-2 0-15,0 2 0 0,0-2 0 0,0-1 0 16,0 3 0-16,0-3 0 0,0 2 0 0,0-1 0 16,0 1 0-16,0 0 0 0,0-2 0 0,-3 1 0 15,1-1 0-15,0 2 0 0,1-1 0 0,-1 0 0 16,-2 1 0-16,1 1 0 0,1 0 0 15,-1 1 0-15,-3 0 0 0,6-2 0 0,-5 1 0 0,1 2 0 16,1-1 0-16,1-2 0 16,0-2 0-16,-1 4 0 0,0-5 0 0,1 2 0 15,-1 0 0-15,0 0 0 0,0-1 0 0,-1-2 0 16,2 3 0-16,-1-3 0 0,1 3 0 0,-1-1 0 16,-1-1 0-16,1 3 0 0,-2-4 0 0,1 5 0 15,-2-1 0-15,3-2 0 0,-2 3 0 0,1-1 0 16,1-1 0-16,-6 2 0 0,5 1 0 0,-1 1 0 15,0-1 0-15,0 0 0 0,0 2 0 16,0-2 0-16,0 2 0 0,0-2 0 16,0 0 0-16,0 3 0 0,0-4 0 0,-2 4 0 15,4-5 0-15,-2 0 0 0,2 0 0 0,-2 0 0 16,1-1 0-16,1 4 0 0,-1-5 0 0,0 0 0 16,0 0 0-16,-2 2 0 0,4-3 0 0,-3 3 0 15,2-2 0-15,-3 1 0 0,2 0 0 0,-1-1 0 16,0 0 0-16,0 0 0 15,0 3 0-15,-1-3 0 0,0 1 0 0,0 1 0 16,2-1 0-16,-5 2 0 0,3-2 0 0,-1 2 0 16,1-3 0-16,-1 2 0 0,2-4 0 0,0 3 0 15,-1-1 0-15,-1 0 0 0,2-1 0 0,-2 1 0 16,2-1 0-16,-1 0 0 0,-3 1 0 0,6-1 0 16,-4 3 0-16,0-2 0 0,1-1 0 0,-3 4 0 15,3-2 0-15,-1 1 0 0,-1 0 0 0,-1 1 0 16,3 0 0-16,-1-1 0 0,-1 0 0 0,-1 0 0 15,3 0 0-15,-1 0 0 16,-3 0 0-16,3-1 0 0,1 0 0 0,-1 1 0 16,-3-2 0-16,4 3 0 0,-3-3 0 0,-1 2 0 15,0 1 0-15,2-2 0 0,-2 4 0 0,-2-4 0 16,1 5 0-16,-2-1 0 0,1 0 0 0,0 1 0 16,-1 0 0-16,1-2 0 0,0 1 0 0,-1 0 0 15,3-1 0-15,-3 0 0 0,3-1 0 0,1-1 0 16,-2-2 0-16,4 1 0 0,-2-1 0 0,3 0 0 15,-2-1 0-15,1 0 0 16,0-3 0-16,0 2 0 0,-4 1 0 0,6-2 0 16,-5 1 0-16,3-1 0 0,-4-1 0 0,1 3 0 15,1-1 0-15,-2 1 0 0,1-2 0 0,0 1 0 16,-2 0 0-16,4-1 0 0,-4 3 0 0,1-1 0 16,-1 0 0-16,1-1 0 0,-1 2 0 0,1 1 0 15,3 0 0-15,-5-3 0 0,4 0 0 0,1 2 0 16,-3-2 0-16,2 2 0 0,0-2 0 0,0 0 0 15,-1 1 0-15,3-3 0 16,-1 1 0-16,0 0 0 0,1-1 0 0,0 1 0 16,-1 0 0-16,0 0 0 0,1 0 0 0,0-3 0 15,-1 3 0-15,1-1 0 0,1-1 0 0,0 1 0 16,0 1 0-16,-3 0 0 0,3-1 0 0,-1 1 0 16,-1-2 0-16,1 2 0 0,-1 1 0 0,0-1 0 15,1 0 0-15,0-2 0 0,1 1 0 0,1-1 0 16,0-1 0-16,0-1 0 0,-1 1 0 15,3 0 0-15,0-1 0 0,-2-1 0 16,2 1 0-16,1 0 0 0,-3 0 0 0,2 1 0 16,1-3 0-16,0 1 0 0,-1-1 0 0,1 2 0 15,0-1 0-15,1-1 0 0,-1 3 0 0,-3-2 0 16,4 1 0-16,-1-2 0 0,-1 2 0 0,1 0 0 16,-1-2 0-16,1 1 0 0,2 2 0 0,-2-3 0 15,0 2 0-15,2-2 0 16,-1 2 0-16,1-2 0 0,-2 1 0 0,2-1 0 0,0 2-354 0,0 2 135 15,0 4 79-15,0 3 55 0</inkml:trace>
  <inkml:trace contextRef="#ctx1" brushRef="#br0" timeOffset="33827.11">2600 8433 2709 0,'-19'-14'-11'0,"8"6"5"0,4 4 2 0,-1 3 2 0,2-1 1 0,1 0 0 0,1 2 0 0,1 0 0 0,1 0 1 0,-3 0 0 0,3 11 279 0,2 12-116 0,-3 3-49 0,3 8 185 16,0 7-127-16,0-1-64 0,0-7-32 0,3 5-38 15,6-1-38-15,3-2 0 0,2-6 0 0,2-4 0 16,3-3 0-16,-2-7 0 15,2-1 0-15,3-5 0 0,0-5 0 0,1-2 0 16,-1-2 0-16,0 0 0 0,1-14 0 0,-3-6 0 16,-4-5 0-16,1-5 0 0,-7-3 0 0,-3-5 0 15,-2-5 0-15,-5 1 0 0,0 1 0 0,-12-2 0 16,-9 3 0-16,-1 7 0 0,-11-5 0 16,1 10 0-16,0 7 0 0,-3 5 0 0,2 5 0 0,0 2 0 15,1 8 0-15,4 1 0 0,9 0 0 0,-2 1 0 16,6 8 0-16,5-4 0 15,5 3 0-15,1 5 0 0,4 0 0 0,2 7 0 16,12 3 0-16,14 3 0 0,15 6-917 0,14 0 198 16</inkml:trace>
  <inkml:trace contextRef="#ctx1" brushRef="#br0" timeOffset="34324.61">7908 7904 3108 0,'-11'-3'0'0,"5"1"0"0,6-1 0 0,0 3 0 0,0 0 0 0,0 0 0 0,0 0 0 0,0 0 0 0,0 0 0 0,0 0 0 0,0 3 193 0,10 6 10 0,2 4-81 16,6 2-41-16,-2 0 0 0,0 0 3 0,-2 2-43 15,-1 2-23-15,2 0-18 0,-7 2 0 0,-3-3 0 16,-3 4 0-16,-2 0 0 0,0 3 0 0,-7 2 0 16,-10 0 0-16,-7 4 0 0,-1-6 0 0,-9 7 0 15,1-7 0-15,4-6 0 0,-2 1 0 16,4-5 0-16,6-8 0 0,7-1 0 15,0-4 0-15,7-2-57 0,1 0-286 0,6-11 139 16,13-18 91-16,29-14-949 0,15-15 510 0,3-5 256 16</inkml:trace>
  <inkml:trace contextRef="#ctx1" brushRef="#br0" timeOffset="34474.61">8326 7748 3931 0,'7'-9'0'0,"-2"3"0"0,-3 5 0 0,-2 1 0 0,0 0 0 0,-14 3 0 0,-4 16 0 0,1 2 0 0,-1 5 0 0,-2 8 0 0,2-2 0 0,1 10 0 15,5 0 0-15,6 0 0 0,6-2 0 0,0 2 0 16,2-6 0-16,21 9 0 0,5-6 0 0,4-3 0 16,11-3 0-16,14-1 0 0,-6-10 0 0,16 2 0 15,-2-8-522-15,-1 0 128 0</inkml:trace>
  <inkml:trace contextRef="#ctx1" brushRef="#br0" timeOffset="34991.94">2058 4757 2912 0,'-5'-11'0'0,"2"9"0"0,0 0 0 0,3 2 0 0,0 0 0 0,0 0 0 0,0 2 0 0,0 7 0 0,8 6 0 0,0-2 0 0,4 2 162 0,1 5-60 0,1-4 120 15,2 1-90-15,-2 1 38 0,4-1-55 0,-3-2-42 16,0 0-30-16,-3 1-239 0,1-1 103 0,-3-3 67 16,2 2 44-16,-5 0-581 0,0 0 302 0,0-3 151 15,-3 1 39-15,1-5-765 0,0 1 387 0,1-7-31 16,4-1 220-16</inkml:trace>
  <inkml:trace contextRef="#ctx1" brushRef="#br0" timeOffset="36875.44">2551 4725 1133 0,'0'-11'-5'0,"-2"1"-3"0,2 1 2 0,0-1 1 0,0-1 1 0,0-2 1 0,0 0 1 0,0 0 0 15,0 1 1-15,2 2 1 0,2 0 121 0,1 2-36 0,0 2 0 0,-4 1 142 0,3 3-90 16,-1 0-31-16,-2 2-13 0,1 0 52 0,0 0-48 16,-2 13 1-16,0 10 137 0,-8 7-81 15,-9 13-59-15,-8 14 0 0,-8 2 70 0,-4 0-59 16,0 1 1-16,-1-10-46 0,-4 14 53 15,12-18-33-15,-1 1 1 0,1-3-29 0,7-2-4 16,4-9 12-16,1-2-118 0,6-9 53 0,1-1 1 16,2-4 51-16,4-8-233 0,2 1 128 0,1-7 12 15,0-1 40-15,2-2-352 0,0 0 176 0,0 0 56 16,0 0 50-16,0 0-524 0,0 0 275 0,16-11 137 16</inkml:trace>
  <inkml:trace contextRef="#ctx1" brushRef="#br0" timeOffset="40394.17">4602 8604 2663 0,'0'0'0'0,"0"0"0"0,0 0 0 0,0 0 0 0,0 0 0 0,0 0 0 0,0 0 0 0,0 0 0 0,0 6 0 0,6 4 0 0,1 1 70 0,-2 6 52 0,2 2-45 15,-2 6-1-15,-1 3 127 0,0 3-81 0,-2 3-30 16,1 2-11-16,-3-3 157 0,0 1-99 0,0 0-91 15,0-4-48-15,0-6 0 0,0 3 0 0,2-5 0 16,-2-1 0-16,0-6 0 0,0 0 0 0,0-8 0 16,0 2 0-16,0-4 0 0,0-3 0 15,0-1 0-15,0-1 0 0,0 0 0 0,0 0 0 0,0 0 0 16,0 0 0-16,0-1 0 0,0-4 0 0,-2-2 0 16,2 0-255-16,0-5 52 0,2 1-960 15,16-7 561-15</inkml:trace>
  <inkml:trace contextRef="#ctx1" brushRef="#br0" timeOffset="41119.56">6170 8004 2246 0,'0'-2'0'0,"0"1"0"0,0-2 0 0,0 3 0 0,0 0 0 0,0 0 0 0,0 0 0 0,0 0 0 0,0 0 0 0,0 0 0 0,0 0 92 0,0 8-25 0,0 1 79 0,0 2-53 15,0 5-16-15,0-4 135 0,0 4-85 0,0-4-44 16,0 2 0-16,0-1 38 0,0-3-31 0,0-2-10 16,0 1-39-16,0-2 49 0,0-4 1 0,0 1-50 15,0-2 9-15,0-2 19 0,0 0-37 0,0 0-32 16,0 0 0-16,0 0 0 0,0 0 0 0,0-4 0 16,0-8 0-16,0-2 0 15,0-1 0-15,0-2 0 0,0 1 0 0,0 2 0 16,0 5 0-16,0 0 0 0,0 3 0 0,0 2 0 15,0 2 0-15,0-1 0 0,0 3 0 0,0 0 0 16,0 0 0-16,0 0 0 0,0 0 0 0,-2 6-145 16,2 8-15-16,-2 1 67 0,2 4 38 0,-3 1-397 15,1 3 197-15,-2 5 112 0,4-2 51 16,-1 3-629-16,-3 0 341 0,-2 4 159 0</inkml:trace>
  <inkml:trace contextRef="#ctx1" brushRef="#br0" timeOffset="41685.54">5913 8731 2630 0,'-4'-4'0'0,"1"-2"0"0,-1 0 0 0,1-1 0 0,-2 1 0 0,4 1 0 0,-2-3 0 0,3 1 0 0,0-1 0 0,0 1 0 0,0 0 104 0,0-3 51 0,9 0-62 0,1 3-28 16,1-1 1-16,5 1 25 0,-2 2-25 0,4-1 9 15,-2 3-36-15,1 2 16 0,-2-1-15 0,2 2-1 16,-4 0-33-16,3 0 11 0,-4 6 22 0,0 3-33 16,-1 0-1-16,-2 5 34 0,0-1 0 0,-2 2-6 15,-2 1-13-15,-3 3 15 0,0 3-25 0,0 3 56 16,-2 0-46-16,0-3 17 16,-7 7-18-16,-3-5 3 0,-2-2-22 0,0 1 0 15,-2-6 0-15,-2 1 0 0,-2-3 0 0,-2 1 0 16,3-5 0-16,-2 0 0 0,2-3 0 0,-1 1 0 15,3-3 0-15,6-3 0 0,-2 1 0 0,2 0 0 16,6-2 0-16,-1-1 0 0,4-1 0 0,0 0 0 16,0 2 0-16,0 1 0 0,0 0 0 0,7 1 0 15,4 2 0-15,5-1 0 0,1-1 0 0,1 4 0 16,3-2 0-16,0-1 0 16,-1 2 0-16,3-2 0 0,1 3 0 0,-3-1 0 15,2-2 0-15,-2 0 0 0,0-1 0 0,0 2 0 16,2-3 0-16,0 1 0 0,0-1 0 0,0 2 0 15,2-1 0-15,-1-1-1009 0,2 1 473 0,4 1 248 16</inkml:trace>
  <inkml:trace contextRef="#ctx1" brushRef="#br0" timeOffset="41853.58">6875 9200 3931 0,'0'0'0'0,"0"0"0"0,0 0 0 0,0 0 0 0,0 0 0 0,0 0 0 0,-1 0 0 0,1 0 0 0,0 0 0 0,0 0 0 0,0 0 0 0,0 0 0 0,0 0 0 15,0 0-149-15,0 0 3 0</inkml:trace>
  <inkml:trace contextRef="#ctx1" brushRef="#br0" timeOffset="45930.56">3093 6062 1355 0,'0'0'-2'0,"0"-2"0"0,0 1 1 0,0-2-1 0,0 1 2 0,0-2-1 0,0 3 0 0,0-1 1 0,0-2 0 0,0 2 0 0,0 0 46 0,0 1 66 0,0-2-34 16,0 3 13-16,0-1-45 0,0 1 59 16,0 0-29-16,0 0 0 0,0 0-30 0,0 0 61 15,0 0-61-15,3 0 0 0,0 0-33 0,-1 0-1 16,-1 0 34-16,3 0 53 0,1 0-12 0,-2 0-41 15,3 0 0-15,-3 0 18 0,5 0-18 0,-5 0 11 16,2 0-11-16,-1 0 32 0,-1 0-32 0,4 0 0 16,-5 0 34-16,4 0 11 15,-3 0-45-15,2 0 8 0,-1 0-8 0,-1 0 0 16,4 0 0-16,-5 0-28 0,5 0-12 0,-2 0 40 16,1 0 0-16,-1 0-34 0,1 0-1 15,2 0 47-15,-3 0-28 0,4 0-83 0,-4 1 35 0,2 2-1 16,-1-3-10-16,-1 1 5 0,2 1 32 0,0 0 7 15,-2 0-4-15,1 0 4 0,1 0-10 0,0 1 50 16,-1 1-43-16,2-1 2 0,-1 0 0 0,1 1 12 16,-1 0-5-16,3-3-6 0,-3 1 6 0,3 2-14 15,-2 0 14-15,2-2-23 0,-2 0 24 16,-1-1-5-16,0 3 1 0,3-2-10 16,-5 2 4-16,1-3 1 0,0 2 0 0,2 0 30 15,-2-1-30-15,1 2 0 0,0-3-1 0,0 4 31 16,2-2-43-16,-2 1 0 0,2 0 0 0,3 1 0 15,-5-2 0-15,2 1 0 0,4 1 0 16,-1-2 0-16,1 3 0 0,0 2 0 0,1-2 0 16,-3-4 0-16,1 5 0 0,0 2 0 0,-1-1 0 15,1-1-11-15,1 1 7 16,-1-1-28-16,0 0 27 0,1 1 4 0,-1-2-16 0,1 1 12 16,0 1-5-16,-1-2 4 0,4-1 3 15,-3 1-4-15,3 1-3 0,-2-3 34 0,0 2-29 0,0 2 0 16,0-3 3-16,0-2 2 0,0 3 0 15,-1 0-2-15,0-1 4 0,0 1-25 0,-1 2 18 16,1-1 1-16,0-2-1 0,0 1-5 16,-2 2 4-16,2 1 7 0,-1-2-8 0,1-1 0 0,-3 3-1 15,5-2 18-15,-5 1-17 16,5-2 0-16,-5 0-1 0,2 2 1 0,3-1 18 16,-3 1-16-16,2-1-1 0,-2 1 6 0,3-1-5 0,-5 3 0 15,4-3 30-15,-2 2-29 0,1 1-1 0,-1-2 16 16,2 1-14-16,-4-2 2 0,3 1-2 0,1-1 28 15,-1 1-24-15,-1 1 2 0,-1-1 1 0,3-1 25 16,-1 1-24-16,0 2 3 0,-3-4-1 0,1 3-3 16,0 0 5-16,1-2 0 0,-1 2-2 0,1 1-4 15,-4-1 5-15,4-1-10 16,-1 1 11-16,-2 1-2 0,4-3 0 0,-3 4-12 16,2-1 9-16,-1-3 1 0,1 3-2 0,-1-3-31 15,1 3 30-15,2-2-2 0,-3 3 0 16,3-3-49-16,-1 0 48 0,-1 1-4 0,1 2-33 15,2-2 32-15,-3 0 1 0,1-2-4 0,-1 1 9 16,-2 1-7-16,3 0 1 16,-3 3 5-16,0-4-5 0,2-3-2 0,-1 2 3 0,1 1 27 0,1-1-26 15,-2 5 2-15,1-4-2 0,-1-1 38 16,2 0-35-16,-2 1 3 0,0 0-4 16,2-1 3-16,-3 1-2 0,-1 1-6 0,3-2 7 15,-3 0-1-15,3 2 0 0,-3-2 2 16,2 0-2-16,-4 0 0 0,5 1 0 0,-3 1 0 0,1-1 1 0,-1-1-2 15,0 3 2-15,-1-4 22 0,3 3-21 0,0 0 1 16,-3-1 0-16,3-1 12 0,0 1-12 0,-3 1 3 16,3 0 15-16,0-2-17 0,-1 4-1 0,1-4 19 15,1 0-18-15,-3 2 2 0,4 0-2 0,-5 0-1 16,3-2 2-16,-1 2 1 16,1 0-1-16,-4-2 21 0,5 3-20 0,-3-1 0 15,0-2-1-15,1 3-15 0,1-1 15 16,-4-3 2-16,5 4-2 0,-3-2-3 0,-2 0 3 0,2-2-11 15,-1 0 11-15,0 2 1 0,-1 0-2 0,1-1-25 16,1 1 25-16,-1-1 0 0,-1 0-3 0,0 2-7 16,1-2 8-16,0 0 1 0,-3 1 3 15,3 0-4-15,-3-1-1 0,3-1 2 0,-2 1-4 16,2 2 17-16,-3-3-15 0,0 0 0 16,3-1 0-16,-4 1 0 0,1-1 0 0,3 3 0 15,-3-2 0-15,3 0 0 0,-4-1 0 0,1-1 0 16,-1 3 0-16,2 1 0 0,-1-2 0 0,0-2 0 15,1 3 0-15,-3-1 0 0,2-1-5 0,-1 1 4 16,1 1-6-16,-1 0 11 0,2 0-8 0,-1-2 1 16,0 2-1-16,-2-1 7 0,4 2-6 0,-3-3 1 15,2 3 0-15,-1-2-52 0,0-1 51 16,0 0-1-16,0 2 0 0,-1-2-22 16,3 1 19-16,-4 1 2 0,3-3-24 0,-3 2 22 15,4 0-5-15,-5-1 4 0,3 1 7 0,1-3-8 16,-1 3-4-16,-1 0 42 0,1-1-38 15,-1 1 0-15,2 0 31 0,0-1-30 0,-1 1 3 16,-1-1-2-16,1 1 6 0,0 4 5 0,0-5-6 16,-2 1 3-16,3 3 2 0,-2 1-6 0,-1-3 3 15,1 0 19-15,0 3-20 16,0-3 0-16,-1 4 0 0,-1-2 20 0,2-2-19 16,0 1 1-16,1 1 1 0,-3-2-45 0,0-1 0 15,2-1 43-15,0 1-1 0,-3-1-250 0,3 1 110 16,1-2-166-16,-4 0 128 0,3 2 72 0,-1-3 16 15,-1 1-550-15,4 0 290 0,-1-2 160 0</inkml:trace>
  <inkml:trace contextRef="#ctx1" brushRef="#br0" timeOffset="46568.9">5538 7667 1500 0,'0'0'0'0,"0"0"0"0,0 0 0 0,3 0 0 0,1 0 0 0,1 1 0 0,1 1 0 0,0 2 0 0,0-3 0 0,1 3 0 0,-2-1 75 0,3 0 39 15,-2 0-37-15,0 3 9 0,-1-3-46 0,3 3 102 16,-3-2-51-16,1 2-25 0,1 0-1 0,-3-1 61 15,2 0-48-15,1 4 0 16,-1-2-38-16,3 1 37 0,-4 0-1 0,1 2-57 0,3 2 21 0,-1-3 1 16,-1 2-1-1,-2 2-44-15,2 0 1 0,1 0 53 0,0-1-10 0,-3 3-42 16,0-2 42-16,1-2 0 0,-2 0-9 0,2 5-73 16,-2-5 24-16,-1-2 1 0,1 1 19 0,-2-3-69 15,-1 0 36-15,1-1-155 0,0-2 87 0,1-1 49 16,-3-1 14-16,0 0-280 0,0-2 126 0,0 2 83 15,0-2 16-15,0 2-139 0,0-1 95 16,0 2 47-16,0-2-10 0</inkml:trace>
  <inkml:trace contextRef="#ctx1" brushRef="#br0" timeOffset="46852.25">5680 7765 1596 0,'0'0'0'0,"-2"0"0"0,0 0 0 0,2 0 0 0,0 0 0 0,0 0 0 0,0 0 0 0,0 0 0 0,0 4 0 0,0 1 0 0,7 1 119 0,1 4-39 0,0-1 15 15,1 2-17-15,1 3-10 0,1 1-29 0,-2 0-38 16,1 2 0-16,0-3 38 0,-3 3 10 0,1-2-117 15,0 0 54-15,-3 3 27 0,-2-4-1 0,-1-1-47 16,2 0 12-16,-3 3 23 0,1-5-276 0,-2-1 138 16,0 1 47-16,0-4-333 15,0 1 170-15,0-1 113 0,0 0 50 0</inkml:trace>
  <inkml:trace contextRef="#ctx1" brushRef="#br0" timeOffset="47110.25">5641 7758 1781 0,'0'0'0'0,"0"0"0"0,0 0 0 0,0 0 0 0,0 0 0 0,0 0 0 0,0 0 0 0,5 1 0 0,5 5 0 0,3 4 0 0,2-1 92 0,-1 5-16 0,0 0-10 0,2 1-26 15,-4 2-42-15,2 2 1 0,-3 0 41 0,0 1-158 16,-5-1 74-16,1 0 42 0,-3 1 0 0,-2-1-250 16,-1 0 135-16,1-2 39 0,-2 0 42 0,0 0-320 15,0-4 161-15,0-1 63 16,-3 0-191-16</inkml:trace>
  <inkml:trace contextRef="#ctx1" brushRef="#br0" timeOffset="47593.3">5656 7784 2189 0,'-2'0'0'0,"2"0"0"0,-2 0 0 0,2 0 0 0,0 0 0 0,0 0-2 0,0 0-1 0,4 0 1 0,8 2 0 0,-2 4 1 16,5 0 159-16,-5 0-60 0,3 4-28 0,-1 0-18 0,-2-1-13 0,3 2 0 15,-5-1 0-15,1 1 14 0,-1 0-15 0,-2-1 11 16,1 5-10-16,-1-2 58 0,-3-2-29 0,5 0-1 16,-6 0 61-16,2-1-51 15,1 3 1-15,-1-6-40 0,1 5-5 0,-1-3 6 16,3 0 9-16,-2 5-49 0,0-5 1 0,-1 3 39 16,3-1 0-16,-5 3-29 0,2-4 39 0,0 3-10 15,-1 0 0-15,-2 1-37 0,1-2 18 0,0 2 15 16,-2-3 47-16,2 3-30 0,-2-6-52 0,0 4 0 15,0-2 0-15,0-1 0 0,0 0 0 0,0 2 0 16,1-2 0-16,-1 4 0 0,0-5 0 0,0 4 0 16,0-4 0-16,0 7 0 0,0-5 0 0,0 2 0 15,0-1 0-15,0 1 0 16,0-2 0-16,0 3 0 0,0-1 0 0,-3 1 0 16,-1 0 0-16,0-2 0 0,0 1 0 0,-2 0 0 15,1 1 0-15,-1-2-34 0,1 0 17 0,0-2-153 16,-2 1 64-16,0 0 46 0,0 0 7 0,-1 0-98 15,-2-1 42-15,3-2 36 0,-2 2-2 0,0-3-293 16,1 0 164-16,1-3 82 0,0 2-388 16,2-4 235-16,-1-1 108 0,2 0-425 15,1-1 276-15</inkml:trace>
  <inkml:trace contextRef="#ctx1" brushRef="#br0" timeOffset="48758.68">5821 8085 1421 0,'0'0'0'0,"0"0"0"0,0 0 0 0,0 0 0 0,0 0 0 15,0 0 0-15,0 0 0 0,0 1 0 0,0 1 0 0,0 2 0 0,4 0 75 0,-3 1 82 0,1 1-59 0,3 2-21 0,-3-1-9 0,0 3 68 16,-1 0-49-16,-1 0-24 0,0 1-1 16,0 1 80-16,0 1-57 0,0 0 0 15,0 0-47-15,0 0 53 0,0 0-26 0,0 1 9 16,-1 1-10-16,-3-2 0 0,1 0-26 0,-1 0 0 16,3 0 10-16,-3-3-1 0,0 2-9 0,1 2-28 15,0-3-1-15,-2 1 29 0,2-2 0 0,-2 0-41 16,2 3 16-16,-1-4-1 0,1 1 26 0,1 0-93 15,-2-1 41-15,0 1 17 0,2-1-30 0,-1-2 17 16,-2 3 1-16,2-1 9 0,-1-1 25 0,2 3-21 16,-1-2 6-16,-2 0 9 0,2 1-9 15,1-1-2-15,-4 1 2 0,2-1-28 16,1-2 28-16,-1 3 2 0,1-1-2 0,-1 1-41 16,-2-1 40-16,2 0 1 0,0-1-1 0,-1 2-27 15,0-1 25-15,0-1-6 0,3-1 9 16,-5 0-7-16,3 1 2 0,0-1 1 0,-1 1-2 0,2 1-1 15,-2-1 0-15,-2 2 15 0,3-3-14 16,-3 4 4-16,1-2-3 0,0 0 11 0,-1 1-10 0,2-1 3 16,-3 2-13-16,0-1 10 15,3 1 0-15,-3-1 7 0,1-1-7 0,0 1 1 16,-1-1-1-16,0 0-11 0,-2 2 10 0,3-1 0 16,-2-1 1-16,2 0 27 0,-4 4-27 0,2-5 1 15,1 3-1-15,-5-1 14 0,6-1-9 0,-3 1-4 16,-1-1-24-16,4 0 24 0,-2-1 1 0,0 1-33 15,0-1 32-15,-2 1-1 0,2-1-1 0,-4 1-14 16,4 1 12-16,-3-1 2 0,1 1-7 16,0-1-12-16,-1 0 13 0,2 0 2 15,0 1-5-15,0-1 0 0,0 1 3 0,0-1 2 16,0 1-2-16,0-1 1 0,0 0 0 0,-2 0 0 16,3 1 15-16,-4 1-14 0,1-2-1 0,1 1 1 15,-2 2 0-15,0-4-1 0,2 4 2 0,-5-3 1 16,4 2-1-16,-2-3-1 0,2 2 1 15,0 0 43-15,-3-1-40 0,2-1-2 0,-1 3 2 0,3-2 26 16,-2 0 2-16,1-1-27 16,-2 0 44-16,3 2-42 0,-1-2 5 0,-3 1-32 15,4-1 31-15,-2 1-2 0,1 0 7 0,-2 1-51 16,-2 0 44-16,2 2-1 0,-2 0-2 0,2 1-21 16,-4 0 19-16,3 0 2 0,-5 0-39 0,5 3 36 15,-5-3-6-15,-2 2 5 0,6-3 17 0,-3 1-19 16,-4 3-1-16,5-3 38 0,0-1 0 0,0 0-34 15,-3 1 4-15,-1 0 37 16,1-1 3-16,1 1-39 0,0-3 4 0,-3 4-13 0,6-5 0 0,-5 6 0 16,1-5 0-16,4 0 0 15,-3 0 0-15,0 2 0 0,3-3 0 0,-1 1 0 16,4-2 0-16,-1-1 0 0,-1 2 0 0,-1-3 0 16,4 1 0-16,-2-1 0 0,-3-1 0 0,3 4 0 15,0-2 0-15,-4 1 0 0,2-1 0 0,-2 0 0 16,2 3 0-16,-3-1 0 0,2 2 0 0,-3-1 0 15,2 1 0-15,-1 0 0 0,0 1 0 0,-2-1 0 16,-1 0 0-16,6-2 0 0,-9 3 0 0,6-3 0 16,-3 0 0-16,-1 3 0 0,1-3 0 0,1-1 0 15,-6 1 0-15,4 1 0 16,-2-3 0-16,1 3 0 0,-2-4 0 0,2 2 0 16,-3 2 0-16,2-5 0 0,-4 2 0 0,2 1 0 15,0-2 0-15,3 2 0 0,-7-3 0 0,4 1 0 16,0-3 0-16,-2 3 0 0,2-1 0 0,-1 3 0 15,-1-2 0-15,2 1 0 0,0 1 0 0,-1 2 0 16,1-1 0-16,6 0 0 0,-4 2 0 16,6-1 0-16,-1 0 0 0,2-1-79 15,2 0-26-15,2 0 25 0,3 1 32 0,1-5-401 16,4 0 206-16,4 1 102 0,-2-4 52 0,5 2-586 16,0-2 323-16,11-1 157 0</inkml:trace>
  <inkml:trace contextRef="#ctx1" brushRef="#br0" timeOffset="49843.91">6073 8188 1832 0,'-7'-4'0'0,"2"-2"0"0,-2 2 0 0,-3-2 0 0,5-1 0 0,2 3 0 0,-1 1 0 0,3 1 0 0,-4 0 0 0,1 0 0 16,0 0 121-16,0 2-31 0,1 0-10 0,-5 0-41 0,3 0 63 0,-5 4-32 0,2 3 1 15,1 4-22-15,-2-1 40 0,1 0-24 0,5 0-1 16,-2-1 124-16,0-2-74 0,3-1-28 0,2-1-10 15,0-3 29-15,0 0-33 0,0 0 0 0,0-2-106 16,0 0 46-16,0 0-9 0,0 0 36 16,5 0-61-16,-1 0 30 0,0-2 1 15,2-6 40-15,0-1 21 0,-1-2-31 0,-3 2 0 16,1-5 32-16,-3 4 0 0,0-1-59 0,0 2-4 16,0 0 158-16,0 3-160 0,0 0-6 0,-5 3 0 15,0-1 0-15,-1 3 0 0,0 1 0 0,1 0 0 16,-1 0 0-16,1 0 0 0,1 5 0 0,-1 4 0 15,0 1 0-15,4-1 0 0,1 0 0 0,0 1 0 16,0-3 0-16,0-1 0 0,0 0 0 0,0-3 0 16,1-1 0-16,4 1 0 15,0-3 0-15,2 0 0 0,1 0-55 0,-1-3 110 16,1-4-55-16,-1-3 0 0,1 0 0 0,-1-4 0 16,-1 2 0-16,0-3 0 0,-3 3 0 0,-1 1 0 15,1-1 0-15,-2 2 0 16,-1 2 0-16,0 2 0 0,0 0 0 0,0 4 0 0,0 0 0 0,0 1 0 15,-1-2 0-15,-2 3 0 16,1 0 0-16,-5 0 0 0,-1 3 0 0,2 8 0 0,2 2 0 0,-4 2 0 16,2 2 0-16,2-1 0 15,0 0 0-15,4-5 0 0,-1 1 0 0,1-4 0 16,0 0 0-16,0-4 0 0,0 0 0 0,0-3 0 16,0 1 0-16,1-2 0 0,5 0 0 0,2 0-47 15,2-3 7-15,0-11 92 0,3-1-45 0,-3-2-15 16,1-2 44-16,-1-1-36 0,-3 1 0 0,0 1 0 15,1 1 0-15,-6 6 0 0,0-1 0 0,1 6 0 16,-2 1 0-16,-1 3 0 0,0 0 0 0,0 2 0 16,0 0 0-16,0 0 0 15,0 2 0-15,-4 11 0 0,-4 6 0 0,2 3 0 16,-1 3 0-16,1-2 0 0,-3 6 0 0,3-6 0 16,-1-1 0-16,4-1 0 0,-2-4 0 0,2-6 0 15,1 1 0-15,0-5 0 0,2-3 0 0,0-2 0 16,-2-2 0-16,2 2-57 0,0-2-11 0,0 0 16 15,0 0 12-15,0 0 1 0,0-8-10 0,0-3-127 16,0-6 68-16,0-2 35 16,6-3-488-16,3-1 261 0,0 2 121 0,7-5-283 15,0 1 211-15</inkml:trace>
  <inkml:trace contextRef="#ctx1" brushRef="#br0" timeOffset="50364.73">6094 7998 2455 0,'-5'-2'0'0,"0"1"0"0,1-1-3 0,2 2-4 0,0 0 2 0,2 0 1 0,0 0 1 0,-2 0 0 0,2 0 1 0,0 5 1 0,0 6 89 0,0 6-47 16,0 0-42-16,0 4 11 0,0 0 32 15,0-2-1-15,0 4-45 0,0-2 45 0,-3-4 0 16,1-4 66-16,-1 1-38 0,-1-5 0 0,3-2 32 16,-2-3-30-16,1-2 1 0,0-2-21 0,2 0 59 15,0 0-36-15,0 0 0 16,0-2-35-16,0-11-128 0,0-5 75 0,4-6 22 0,4 2 0 15,-3 6-96-15,2-6 64 0,1 6 33 0,-3 5-166 0,0-1 86 16,-4 7 17-16,1-1 128 16,0 4-23-16,0 0-52 0,-2 2-42 0,0 0 199 15,0 0-82-15,0 8-36 0,0 8 0 0,-2 2 147 16,-3 4-83-16,-2 0-9 0,-2-1-29 0,3 0-55 16,-1 0-9-16,3-9 0 0,-1 2 0 0,1-3 0 15,4-5 0-15,-4-2-2 0,4-3-87 0,0 1 54 16,0-2 29-16,0 0-242 0,0 0 124 0,0-6 33 15,0-6 39-15,0-5-213 0,0-2 118 0,0-1 47 16,0-3-97-16,0 2 78 0,0 1 39 0,0 8-10 16,0-1 3-16,0 4-1 15,0 3 48-15,0 2-107 0,0 2 53 0,0 2 16 16,-4 16 11-16,-1 14-497 0</inkml:trace>
  <inkml:trace contextRef="#ctx1" brushRef="#br0" timeOffset="53446.85">4567 6749 1282 0,'2'0'0'0,"-1"0"0"0,1 0 0 0,2 0 0 0,2 0 0 0,-3 0 0 0,1 0 0 0,0 3 0 0,0 1 0 0,-2 0 0 0,-1 6 60 16,-1 5-12-16,0 0 0 0,0 2-43 0,-7 7 43 0,-8 0 0 16,-4 2 12-16,-3 9-71 0,-4-1 1 0,3 0 53 15,-3 3 0-15,-1-1-138 16,4-4 59-16,-5 7-175 0,11-9 104 0,-5 4 60 15,2-3 13-15,9-6-213 0,1-4 99 0,4-4 67 16,2-5 6-16,4 2-75 0,0-7 30 0</inkml:trace>
  <inkml:trace contextRef="#ctx1" brushRef="#br0" timeOffset="53696.74">5056 6990 1252 0,'0'0'0'0,"0"0"0"0,0 4 0 0,0 2 0 0,0-2 0 0,0 6 0 0,0 1 0 0,-3 9 0 0,-10 3 0 0,-6 8 0 0,-4 4 78 0,-5 5 1 0,-4 4-45 0,-2 6 25 16,-5 6-11-16,2-3-97 0,-1 1 48 0,-4 6 0 15,4 2 49-15,3-9-168 0,-8 13 74 0,8-12 41 16,5-9-220-16,-3 3 108 15,3-6 63-15,8-4 0 0,-2 3 0 0,10-13-173 16,7-6 99-16,3-1 26 0,4-6 31 0</inkml:trace>
  <inkml:trace contextRef="#ctx1" brushRef="#br0" timeOffset="53939.49">5384 7379 1352 0,'0'0'0'0,"0"0"0"0,0 0 0 0,0 0 0 0,-4 3 0 0,-4 5 0 0,-4 3 0 0,-8 6 0 16,-2 7 0-16,-6 5 0 0,-6 10 101 0,-10 9-1 0,3 3-55 0,-3 7-1 0,-5 1 1 0,-2 3-75 16,0 2 32-16,-2 4-1 0,2-5 44 0,4 1-165 15,-3-2 79-15,11-10 49 0,-9 12-10 16,12-12-284-16,6-8 149 0,0 0 42 15,7-11-216-15,4 0 109 0,8-6 88 0,1-4-55 16,4-7 62-16</inkml:trace>
  <inkml:trace contextRef="#ctx1" brushRef="#br0" timeOffset="54189.81">5600 7728 1205 0,'0'0'0'0,"0"0"0"0,0 5 0 0,0 5 0 0,-8 5 0 0,-5 4 0 0,-5 7 0 0,-7 6 0 0,-7 9 0 0,-14 10 0 0,1 1 85 0,-7 8 53 0,-9 12-48 0,-2 0 0 16,-1 4-46-16,-3 3-38 0,6-8 10 0,-17 17 28 16,11-7 0-16,-3 1-88 0,-3 0 43 0,6 2 1 15,11-15-182-15,-11 11 104 0,20-26 42 0,-3 0-261 16,15-12 130-16,-2-1 80 0,11-9 3 15,3-2-68-15,4-7 23 0,8-5 44 16,1-6 13-16</inkml:trace>
  <inkml:trace contextRef="#ctx1" brushRef="#br0" timeOffset="54421.58">5479 8477 1364 0,'2'0'-1'0,"0"0"-2"0,-2 0 1 0,0 2 1 0,0 0-1 0,-4 5 1 0,-17 6-1 0,-2 6 1 0,-10 9 0 0,-3 2 1 0,-10 12 97 15,6-4 12-15,-17 18-65 0,-9 7 0 0,-1 3-34 16,4 2 0-16,4-10 46 0,-9 15-154 0,15-18 71 16,-16 12 33-16,11-7-218 0,10-6 117 0,3-6 64 15,-7 5 13-15,16-15-258 0,-1-1 115 0,9-8 73 16,3 1-4-16,8-10-162 0,-3-4 110 0</inkml:trace>
  <inkml:trace contextRef="#ctx1" brushRef="#br0" timeOffset="54646.92">5177 9087 1438 0,'0'0'-3'0,"-4"0"1"0,-1 0 0 0,1 0 1 0,-2 2 1 0,-4 2-1 0,0 2 1 0,-11 1-1 0,-2 6 0 0,-6 6 1 0,-6 9 103 15,-10 8 16-15,-2 4-37 0,-3 6-1 0,-8 9-108 16,-12 9 36-16,12-8 10 0,-21 15 25 16,6-6-208-16,0-4 104 0,-5 5 51 15,4 0 1-15,13-8-422 0,-11 11 218 0</inkml:trace>
  <inkml:trace contextRef="#ctx1" brushRef="#br0" timeOffset="70030.64">4569 6056 1281 0,'0'-4'0'0,"-2"2"0"0,-1-1 0 0,1-1 0 0,2 2 0 0,0 0 0 0,-3 1 0 0,3-2 0 16,0 2 0-16,0 1 0 0,0 0 164 0,0 0-60 0,0 0-30 0,0 0 107 0,0 0-58 0,0 0-45 15,0 0 17-15,0 0 0 0,0 0-51 0,0 0 54 16,0 4 10-16,0 3-64 0,0 0-1 0,0 3 120 16,0-1-59-16,0 1-31 0,0-1 12 15,0 4-60-15,0-1 18 0,0 1 1 16,0 2-123-16,0-1 62 0,0 4 41 0,-2 0-11 16,0 1-113-16,0 5 66 0,1-1 38 0,1 2-595 15,0-3 250-15,0 10 162 0,0-7 78 0,0 3-528 16</inkml:trace>
  <inkml:trace contextRef="#ctx1" brushRef="#br0" timeOffset="70195.95">4559 6603 2398 0,'-4'7'0'0,"1"-3"0"0,-1 0 0 0,1-1 0 0,-2 1 0 0,4-2 0 0,-1-2 0 0,2 2 0 0,0 0 0 0,0 3 0 0,0 1 46 0,0 2-2 0,0 3-1 16,2-1 1-16,4 3-178 0,1-1 83 0,0 2 47 15,1 3 1-15,-3-1-563 0,1 1 292 0,-1 0 152 16,-3 3 68-16</inkml:trace>
  <inkml:trace contextRef="#ctx1" brushRef="#br0" timeOffset="70339.03">4569 6956 2069 0,'-5'5'0'0,"3"2"0"0,-3-1 0 0,1-1 0 0,1-1 0 0,1-1 0 0,0 1 0 0,1 0 0 0,1-1 0 0,0 3 0 0,0 1 158 0,0 1-63 15,0 3-9-15,0 0-42 0,0 1-1 0,3 3 1 0,4 3-460 16,0 1 224-16,1 4 118 16,-2-3 58-16,1 5-278 0,-1 0 169 0,-1-5 95 15</inkml:trace>
  <inkml:trace contextRef="#ctx1" brushRef="#br0" timeOffset="70478.42">4593 7371 1936 0,'-6'8'0'0,"1"1"0"0,-1-2 0 0,0-1 0 0,0-3 0 0,4 2 0 0,-3-2 0 0,3 1 0 0,0-2 0 0,2 1 0 0,-1 3 130 0,1-1-43 0,0 1 106 0,0 4-64 16,0-1-48-16,0 5-272 0,1-2 117 0,5 1 59 16,2 5 30-16,0 2-558 15,-3 2 285-15,2 1 147 0,-1 2 73 0</inkml:trace>
  <inkml:trace contextRef="#ctx1" brushRef="#br0" timeOffset="70628.92">4562 7867 2166 0,'-7'10'0'0,"4"-1"0"0,-3-2 0 0,1 1 0 0,3-3 0 0,-3-2 0 0,3 2 0 0,-1-2 0 0,1 1 0 0,2 0 0 0,0 2 98 0,0 1-13 15,0 1 1-15,0 0-400 0,0 4 178 0,2-1 90 16,1 2 56-16,2 4-599 0,-2 0 294 0,2 2 147 16,-4 2 73-16</inkml:trace>
  <inkml:trace contextRef="#ctx1" brushRef="#br0" timeOffset="70793.87">4540 8282 1989 0,'-3'11'0'0,"-2"-2"0"0,-2 3 0 0,4-5 0 0,-1 3 0 16,1-3 0-16,-2 2 0 0,2 1 0 0,3-1 0 0,0 2 0 0,0 1 175 0,0-1-66 0,0 0-66 0,0 2 0 0,0-1 0 0,2 1 0 16,4 0-157-16,-1 1 79 0,0 0 49 0,2 3-466 15,-5 0 247-15,3 2 124 0,-4 0 61 0,0 5-578 16,-1-2 271-16,0 7 130 0,0-3 77 0</inkml:trace>
  <inkml:trace contextRef="#ctx1" brushRef="#br0" timeOffset="70943.5">4516 8882 2074 0,'-6'18'-1'0,"0"-3"0"0,1 2 0 0,-2-5 1 0,1 4 0 0,-1-1 0 0,2-2 0 0,1 0 0 0,1 2 0 0,3 0 0 0,-2 0 146 0,2 0 113 0,0 0-114 15,0 1-51-15,0-2 0 0,0 2-126 0,4 2 37 16,4-1 11-16,-3 2-459 0,3-1 243 0,-3 3 121 15,2 3 61-15,-2-3-659 0,-3 6 248 0,-1-3 200 16,-1-3 99-16</inkml:trace>
  <inkml:trace contextRef="#ctx1" brushRef="#br0" timeOffset="71078.37">4497 9510 1419 0,'-4'19'-1'0,"1"3"1"0,-2-1 0 0,-1-3 0 0,4 2 0 0,-5-4 0 0,4 2 0 0,1-4 0 0,0 0 0 0,1 2 0 0,1 2 82 0,0-4 196 0,0 1-117 16,0 0-49-16,0 0-84 0,0 1 14 0,1-2 1 15,5 3-1-15,-1 0-449 0,3 0 236 16,0-2 101-16,-3 0-175 0,0-1 106 0,2 2 84 0,-4-3-60 0,-2 2-400 16</inkml:trace>
  <inkml:trace contextRef="#ctx1" brushRef="#br0" timeOffset="71210.28">4518 10071 1428 0,'-2'15'-1'0,"-3"0"1"0,3-3 0 0,-5 1 0 0,5 0 0 0,-1-2 0 0,1-3 0 0,0 5 0 0,2-2 0 0,0 0 0 15,0 3 69-15,0-2 0 0,0 2 33 0,0-1-30 0,4 2 10 0,1-2-40 0,2 0-159 16,0 3 80-16,-1-1-434 0,1-1 250 16,-4 1 130-16,2 0 56 0</inkml:trace>
  <inkml:trace contextRef="#ctx1" brushRef="#br0" timeOffset="71358.17">4541 10618 1726 0,'-1'19'0'0,"-2"-2"0"0,-2-6 0 16,0 2 0-16,3-2 0 0,0-1 0 0,1-1 0 0,1-1 0 0,0 1 0 0,0 4 0 0,0-4 82 0,0 1-40 0,1 1-51 0,1-1 1 0,2-1 60 16,1 6-298-16,1-2 144 15,-1-2 72-15,-2 3-487 0,1-5 253 0,-1 0 129 16</inkml:trace>
  <inkml:trace contextRef="#ctx1" brushRef="#br0" timeOffset="78300.47">3309 6079 820 0,'-3'0'0'0,"0"0"0"0,-2-2 0 0,3-2 0 0,-1 1 0 0,-1 1 0 0,1-1 0 0,1-2 0 16,-3 1 0-16,4 0 0 0,-1 2 75 0,0 1-8 0,2-1-25 0,-1 0 1 0,1 0-1 0,-2 0 48 16,2 2-47-16,0 0 0 0,0-2-1 15,-3 2 51-15,3 0-51 0,0 0 12 16,0 0-12-16,0 0 102 0,0 0-51 0,0 0 1 15,0 0 86-15,0 0-74 0,0 0-32 0,0 0 119 16,0 0-75-16,0 0-38 0,0 0 11 0,0 0-5 16,0 0-1-16,0 0-42 0,0 0-1 0,0 0 1 15,0 0 10-15,0 0-10 0,0 0-1 0,0 0 51 16,0 0 1-16,0 0-34 0,0 0-7 0,0 0-10 16,0 0 0-16,0 0 91 0,0 0-46 0,3 0 1 15,-1 2-36-15,-1 0-20 0,1 0-33 0,0 0 0 16,-1 0 0-16,2-1 0 15,-1 1 0-15,0 0 0 0,1 0 0 0,-3-2 0 16,2 3 0-16,0-3 0 0,1 1 0 0,-1 1 0 16,3-2 0-16,-2 3 0 0,0-2 0 0,4 1 0 15,-4 0 0-15,4-1 0 0,-2 1 0 0,0 0 0 16,-2 2 0-16,4-2 0 0,-2 2 0 0,1-3 0 16,0 3 0-16,-3 0 0 0,2-1 0 0,3 0 0 15,-3 0 0-15,-2 1 0 0,3-2 0 0,-1 2 0 16,1-2 0-16,1 1 0 0,-4-1 0 0,2 2 0 15,0-2 0-15,-1 2 0 16,1-3 0-16,1 2 0 0,-1 1 0 0,0-3 0 16,-2 1 0-16,3 0 0 0,-1 0 0 0,2-1 0 15,-1 1 0-15,1 0 0 0,-2 0 0 0,0 0 0 16,4 1 0-16,-4 0 0 0,2-2 0 0,0 1 0 16,-1 2 0-16,1-3 0 0,-2 2 0 0,0 1 0 15,4-1 0-15,-3 0 0 0,0 0 0 0,0-1 0 16,1 2 0-16,-1-1 0 0,2 1 0 0,-3-1 0 15,4 2 0-15,-4-1 0 16,2-2 0-16,-1 1 0 0,1 1 0 0,-1-2 0 16,1 1 0-16,1 1 0 0,-1 0 0 0,1 0 0 15,-1-1 0-15,1 0 0 0,-1 0 0 0,1 0 0 16,-3 0 0-16,2 0 0 0,3 0 0 0,-5 0 0 16,0 1 0-16,2-2 0 0,-2 1 0 0,3-1 0 15,-3 0 0-15,2 3 0 0,-2-4 0 0,0 3 0 16,4-2 0-16,-4 2 0 0,2-3 0 15,2 2 0-15,-3 0 0 0,-1 1 0 16,2-3 0-16,0 3 0 0,-1-2 0 0,2 2 0 16,-3-1 0-16,4 0 0 0,-2-1 0 0,-1 3 0 15,1-3 0-15,-2 2 0 0,2-2 0 0,1 1 0 16,-2 1 0-16,-1-2 0 0,4 0 0 0,-4 2 0 16,0-1 0-16,1 1 0 0,-1 0 0 0,1-1 0 15,-1 3 0-15,1-2 0 0,0-1 0 0,0 3 0 16,-1-2 0-16,1 1 0 15,-2 0 0-15,1-2 0 0,1 1 0 0,-2 0 0 16,1 0 0-16,1-1 0 0,-2 1 0 0,1-1 0 16,-2 2 0-16,4-4 0 0,-2 3 0 0,-2 0 0 15,0-2 0-15,2 2 0 0,-1-1 0 0,1 1 0 16,-2 0 0-16,3 0 0 0,-2-3 0 0,-1 5 0 16,1-2 0-16,1 0 0 0,0-1 0 0,0 1 0 15,1-2 0-15,-1 2 0 0,0-1 0 0,1 2 0 16,0-4 0-16,0 3 0 15,0-1 0-15,0-1 0 0,0 3 0 0,-1-3 0 16,2 1 0-16,0-1 0 0,0 2 0 0,-3-3 0 16,1 3 0-16,4 0 0 0,-4 0 0 0,2 0 0 15,0-1 0-15,-1 1 0 0,-1 2 0 0,0-3 0 16,2 1 0-16,0 0 0 0,-2 1 0 0,1-1 0 16,-1 1 0-16,2-4 0 0,-3 3 0 0,2-1 0 15,0 1 0-15,0 0 0 0,-1-2 0 0,0 1 0 16,1 1 0-16,-1-2 0 0,2 1 0 15,0 3 0-15,-1-3 0 0,-1 0 0 16,3 1 0-16,1 0 0 0,-4-3 0 0,3 3 0 16,-1 0 0-16,3 0 0 0,-2-1 0 0,1 1 0 15,2-2 0-15,-4 2 0 0,1 2 0 0,2-2 0 16,-2 1 0-16,3 1 0 0,-4-1 0 0,4 2 0 16,-3 0 0-16,1 0 0 0,-1 0 0 0,3 1 0 15,-2 0 0-15,0 1 0 0,2-3 0 16,-1 3 0-16,-3-3 0 0,2 4 0 15,0-4 0-15,-2 2 0 0,1-1 0 0,-2-1 0 16,-1 1 0-16,1 1 0 0,-1-2 0 0,0-1 0 16,1 1 0-16,-3 0 0 0,-1-3 0 0,0 1 0 15,1-2 0-15,-3 1 0 0,2-2 0 0,-2-1 0 16,0 0 0-16,0 0 0 0,0 0 0 0,0 0 0 16,0 0 0-16,0 0 0 0,0 0 0 0,0 0 0 15,0 0 0-15,-2 0 0 0,-3 0 0 0,-5 0 0 16,3 0 0-16,-6 0 0 0,0 1-260 0,-4 3 40 15</inkml:trace>
  <inkml:trace contextRef="#ctx1" brushRef="#br0" timeOffset="79896.45">3238 6118 1049 0,'-2'0'0'0,"-3"0"0"0,3 0 0 0,0 0 0 0,2 0 0 0,-1 0 0 0,-1 0 0 15,2 0 0-15,0 0 0 0,0 0 0 0,0 0 44 0,0 0 82 0,0 0-41 0,0 0 1 0,0 0 42 0,0 0-30 16,0 0-12-16,0 0 70 0,0 0-55 0,2 0-29 16,1 0 0-16,1 2 79 0,1 0-58 0,1 2-1 15,2 0-48-15,-3 0 72 16,6 1-35-16,-5 1 10 0,6-1-47 0,-2 0 46 15,0 3-46-15,3-3 0 0,-3 2 49 0,0 0 11 16,2 1-60-16,0-1 55 0,-4 1 0 0,5-1-55 16,-3 2 12-16,0-1 26 0,0-1 1 0,0 3-39 15,-1 0 1-15,2-3-8 0,-4 0 19 0,5 2-12 16,-3 0-36-16,0-2-8 0,1 0 0 0,-1 1 0 16,0-1 0-16,0 1 0 0,2 0 0 0,-3-1 0 15,-1 0 0-15,2 2 0 16,-2-2 0-16,2 1 0 0,0 2 0 0,-1 0 0 15,0-1 0-15,-1 0 0 0,1-1 0 0,-1 1 0 16,1 0 0-16,-3-1 0 0,3 3 0 0,-3-3 0 16,1 0 0-16,3 3 0 0,-5-3 0 0,2 0 0 15,-1 2 0-15,1-1 0 0,0 1 0 0,-1-1 0 16,2 1 0-16,-2-3 0 0,0 2 0 0,1 1 0 16,-1-3 0-16,-1 3 0 0,2-3 0 0,-1 1 0 15,1 1 0-15,0-1 0 0,0-1 0 0,-1 1 0 16,2-1 0-16,-1 1 0 0,0-1 0 15,2 4 0-15,-5-3 0 0,4 2 0 16,-1-1 0-16,3 0 0 0,-4 3 0 0,0-3 0 16,0 0 0-16,2 0 0 0,-3 1 0 0,3-1 0 15,-2-1 0-15,1 1 0 0,2 1 0 0,-4-2 0 16,3-1 0-16,-2 1 0 0,1-3 0 0,-1 0 0 16,1 1 0-16,0 1 0 0,0-1 0 0,-1 0 0 15,0 0 0-15,0-3 0 16,-2 4 0-16,1-2 0 0,2 0 0 0,-3 0 0 15,3 0 0-15,-2 0 0 0,0 1 0 0,1-1 0 16,-1 2 0-16,2-2 0 0,-1 0 0 0,0 1 0 16,0 0 0-16,0 0 0 0,1-1 0 0,1 2 0 15,-2-1 0-15,0-1 0 0,0 3 0 16,0-2 0-16,0 0 0 0,2 0 0 0,-4-1 0 0,2 1 0 16,-2 1 0-16,1-4 0 15,1 5 0-15,0-4 0 0,0 1 0 0,0 1 0 0,0 0 0 0,0-1 0 16,0 2 0-16,0-1 0 15,1-1 0-15,-1 0 0 0,-1 2 0 0,1-1 0 16,0 2 0-16,3-1 0 0,-1 0 0 0,-2 3 0 16,0 0 0-16,2-1 0 0,0 0 0 0,0-2 0 15,0 1 0-15,0 2 0 0,1-1 0 0,0-2 0 16,-1 1 0-16,0-1 0 0,-1 1 0 0,1 0 0 16,-2-1 0-16,2 1 0 0,-1 1 0 0,1-1 0 15,-2 1 0-15,0 0 0 0,2 0 0 16,-1 1 0-16,1 0 0 0,-2-1 0 15,0-2 0-15,2 3 0 0,-1-1 0 0,-1-1 0 16,4 0 0-16,-4 1 0 0,1 0 0 0,-1-2 0 16,0 0 0-16,5 5 0 0,-6-4 0 0,2 1 0 15,-1 1 0-15,1-1 0 0,0 2 0 0,-1-3 0 16,0 3 0-16,0 0 0 0,-2-3 0 0,1 2 0 16,2-2 0-16,-1 2 0 0,-1-1 0 0,0-1 0 15,2 2 0-15,-3-3 0 0,5 2 0 0,-6-2 0 16,3 1 0-16,-2 2 0 15,2-3 0-15,-1 3 0 0,-1-2 0 0,1 2 0 16,-1 0 0-16,3 1 0 0,-3-1 0 0,1-2 0 16,-1 6 0-16,-1-5 0 0,1 1 0 0,1 1 0 15,1-2 0-15,-2 0 0 0,1 1 0 0,-2 2 0 16,2-3 0-16,-1-2 0 0,1 3 0 0,-1-1 0 16,-1 0 0-16,3 2 0 0,-3-2 0 15,2 1 0-15,-1 0 0 0,-1 3 0 0,1-4 0 0,1 2 0 16,-2-1 0-16,1 0 0 15,2 1 0-15,-3-4 0 0,0 3 0 0,2-2 0 16,-1 1 0-16,1-2 0 0,-3 0 0 0,3 2 0 16,-2-2 0-16,1 0 0 0,-1 2 0 0,3-2 0 15,-4 3 0-15,4 0 0 0,-4-3 0 0,3 2 0 16,-2 2 0-16,1-3 0 0,-1 0 0 0,0-1 0 16,1 1 0-16,-2-1 0 0,0-1 0 15,2-2 0-15,-1 1 0 0,-1-1 0 16,1 0 0-16,-2 1 0 0,3-2 0 0,-3 1 0 15,0-1 0-15,1 1 0 0,-1-3 0 0,0 3 0 16,0-2 0-16,0 0 0 0,0 0 0 0,0 0 0 16,0-2 0-16,0 0 0 0,0 2 0 0,0-2 0 15,0 0 0-15,0 0 0 0,0 0 0 16,0 0 0-16,0 1 0 0,0-1 0 0,0 0 0 0,0 0 0 16,0 0 0-16,0 0 0 0,-4 0-159 0,2 0-92 15,-1 0 93-15</inkml:trace>
  <inkml:trace contextRef="#ctx1" brushRef="#br0" timeOffset="89643.4">4612 6809 772 0,'0'-3'0'0,"-2"1"0"0,2 0 0 0,-2 0 0 0,2 2 0 0,0-2 0 0,-2 2 0 0,2 0 0 0,0 0 0 0,0 0 0 0,0 0 42 0,0 0 10 16,0 0 33-16,0 0 1 0,0 0-44 15,0 0 1-15,0 0-1 0,0 0 64 0,0 0-64 0,0 0 1 16,0 0-1-16,0 0 89 0,0 0-45 0,0 0 88 16,0 0-72-16,0 0-29 0,0 0 0 15,0 0-31-15,0 0 50 0,0 0 11 0,0 0-61 0,0 0 103 16,0 0-51-16,0 0 0 16,0 0-15-16,0 0 10 0,0 0-47 0,0 0 1 15,0 0-1-15,0 0 72 0,0 0-37 16,0 0 14-16,0 0-11 0,0 0-38 0,0 0 36 0,0 0 1 15,0 0-37-15,0 0 11 0,0 0 55 0,0 0-32 16,2 0-1-16,0 2-33 0,0 0-11 16,1-2-31-16,2 4 0 0,-2-3 0 0,1 1 0 15,-1-2 0-15,1 3 0 0,2-3 0 16,-1 1 0-16,-3 3 0 0,4-3 0 0,-2 2 0 0,-1-3 0 16,1 1 0-16,0 3 0 0,3-2 0 15,-5 0 0-15,3 1 0 0,-2-1 0 0,2 1 0 16,-1 0 0-16,0-1 0 0,3 2 0 0,-5 2 0 15,4-5 0-15,-2 1 0 0,1 2 0 0,1 0 0 16,-2-3 0-16,1 2 0 0,0 0 0 0,-2-1 0 16,2 0 0-16,-1 1 0 0,2-2 0 0,-1 1 0 0,0 2 0 15,-2-1 0-15,1-1 0 16,-1-1 0-16,1 4 0 0,2-2 0 16,-1 1 0-16,-2-1 0 0,2 0 0 0,-1-1 0 15,-1 0 0-15,1 1 0 0,1 1 0 0,1-2 0 16,-3 2 0-16,0-2 0 0,3 2 0 0,-3-1 0 15,1 1 0-15,1-2 0 0,1 2 0 0,-1-3 0 16,-2 2 0-16,1 0 0 0,1-1 0 0,0 0 0 16,1 2 0-16,-3-3 0 0,2 2 0 15,-1-2 0-15,1 2 0 0,-1 0 0 0,0-2 0 0,1 1 0 16,-2 3 0 0,1-4 0-16,-1 4 0 0,1-2 0 0,1 0 0 0,-2 1 0 15,-1 1 0-15,3-2 0 0,-3-2 0 0,2 5 0 16,0-2 0-16,1 0 0 0,-1-1 0 0,0 0 0 15,-1 0 0-15,2 1 0 0,0 0 0 0,2-1 0 16,-2 1 0-16,-2 2 0 0,2-2 0 0,-1 1 0 16,2-1 0-16,1 2 0 0,-2-3 0 0,0 3 0 15,-2-1 0-15,3-1 0 16,-2 2 0-16,3-1 0 0,-2 0 0 0,-2-2 0 0,2 3 0 16,1-2 0-16,0 0 0 0,0 2 0 15,-1-1 0-15,-1-1 0 0,1 1 0 0,3 0 0 0,-2 1 0 16,0-2 0-16,-1 2 0 0,0-1 0 15,2 1 0-15,-1-1 0 0,-1 2 0 0,0-3 0 16,0 3 0-16,-1-2 0 0,2-1 0 0,0 1 0 0,0 1 0 16,-3-2 0-16,4 1 0 0,-2 1 0 15,-2 0 0-15,3-2 0 16,0 1 0-16,-1 1 0 0,0-2 0 0,0 1 0 16,1 1 0-16,-1-2 0 0,-1 2 0 0,1-1 0 0,0 1 0 15,1-1 0-15,-2 1 0 0,2-3 0 0,-1 4 0 16,-1-2 0-16,2 1 0 0,-1-3 0 15,2 3 0-15,-2 0 0 0,0-2 0 0,2 1 0 16,-2 0 0-16,0 1 0 0,1-1 0 0,1 2 0 0,0-4 0 16,-2 2 0-16,0 2 0 15,1-2 0-15,1-1 0 0,-2 3 0 16,0-1 0-16,2 0 0 0,-1-1 0 0,1-1 0 16,-2 4 0-16,3-1 0 0,-2-2 0 0,0 1 0 15,0 2 0-15,1-2 0 0,-2 1 0 0,1 1 0 16,0-1 0-16,0-2 0 0,1 3 0 0,-3-3 0 15,3 1 0-15,-1 2 0 0,0-1 0 0,-1 0 0 0,1-2 0 16,-1 2 0-16,1 0 0 0,1-1 0 16,-1 2 0-16,0-1 0 0,-1 1 0 0,1-1 0 15,0 3 0-15,1-3 0 16,-1 1 0-16,-1 3 0 0,1-2 0 0,0 0 0 16,0 3 0-16,-1 0 0 0,1-1 0 0,0-2 0 15,0 2 0-15,1-2 0 0,-2 3 0 0,1-1 0 0,0-3 0 16,0 3 0-16,1-2 0 0,-2-1 0 15,0 1 0-15,2 0 0 0,-2 0 0 0,1-2 0 16,1 2 0-16,-2 0 0 0,0 2 0 0,-2-5 0 16,4 2 0-16,-2 3 0 0,0-1 0 0,-3-3 0 15,2 3 0-15,0-1 0 0,-1-3 0 0,1 4 0 0,2 2 0 16,-1-5 0 0,-2 2 0-16,1-2 0 0,-1 0 0 0,0 1 0 0,3 0 0 15,0 0 0-15,-4 0 0 0,2-1 0 16,2 1 0-16,-3 0 0 0,1 0 0 0,-1-2 0 15,2 0 0-15,-2 2 0 0,-1-3 0 0,1 2 0 0,0 2 0 16,1-2 0 0,-3-2 0-16,1 1 0 0,2 2 0 0,-1-2 0 0,-1-1 0 0,1 1 0 15,0-1 0-15,-3 1 0 0,2-3 0 0,1 2 0 16,-2 0 0-16,1 1 0 0,0-1 0 16,-1 1 0-16,1 0 0 0,0-2 0 0,0 3 0 15,-2 0 0-15,2-1 0 0,-2 1 0 0,1-1 0 16,-1 1 0-16,2 1 0 0,-2 0 0 0,2-2 0 15,-2-1 0-15,3 2 0 0,-3-1 0 16,2-1 0-16,-2 3 0 0,2-4 0 16,-2 2 0-16,1-1 0 0,-1 1 0 0,0 0 0 0,3-3 0 15,-3 3 0-15,0 0 0 0,0-3 0 0,0 3 0 16,0-2 0-16,0 1 0 16,0-1 0-16,0-1 0 0,0 3 0 15,0-2 0-15,0-1 0 0,0 3 0 0,0-1 0 0,0 0 0 16,0 1 0-16,0 0 0 0,0-1 0 0,-3 0 0 15,2 1 0-15,-1 1 0 0,-3-1 0 0,3 2 0 0,0-2 0 16,-1 1 0-16,-1 2 0 0,2-1 0 0,-1-1 0 16,1 1 0-16,-2-3 0 0,2 3 0 15,-1-1 0-15,0 1 0 16,-1-1 0-16,1 1 0 0,1 0 0 0,-1-1 0 0,-1 1 0 16,1-1 0-16,0 0 0 0,-2 1 0 0,2 0 0 15,-1 1 0-15,1-1 0 0,-1-1 0 0,3-1 0 16,-3 1 0-16,2-2 0 0,-2 3 0 0,2-2 0 15,-2 0 0-15,2-1 0 0,0 1 0 0,-2-1 0 16,1 1 0-16,1-1 0 0,-1 1 0 16,-1 0 0-16,3-2 0 0,-4 1 0 0,1 1 0 0,0 0 0 15,0 0 0-15,1-3 0 16,-3 3 0-16,4 0 0 0,-5-1 0 0,4 1 0 16,-2-1 0-16,0 1 0 0,1-1 0 0,-2 2 0 15,4 0 0-15,-5-2 0 0,1 1 0 0,3 2 0 16,-3-2 0-16,0 1 0 0,1 1 0 0,-1-2 0 15,0 2 0-15,0-1 0 0,4 1 0 0,-6 0 0 16,2-1 0-16,3 0 0 0,-3 3 0 0,0-3 0 16,-2 3 0-16,5-2 0 0,-4 1 0 0,1 0 0 15,1 1 0-15,-2-1 0 16,2 0 0-16,-2 1 0 0,1-1 0 0,-1-2 0 16,2 3 0-16,0-2 0 0,-2-1 0 0,1 0 0 15,-1 1 0-15,0-1 0 0,0 1 0 0,0-2 0 16,-2 1 0-16,0 0 0 0,3 2 0 0,-2-2 0 15,-1 0 0-15,-2 1 0 0,4-1 0 0,-5 1 0 16,4-1 0-16,-2 1 0 0,0-1 0 0,2 1 0 16,1 0 0-16,-6-1 0 0,6 1 0 0,-3-3 0 15,3 2 0-15,-3 2 0 16,4-2 0-16,-4 0 0 0,3-1 0 0,-4 1 0 16,4 1 0-16,-2-1 0 0,1 1 0 0,-3 1 0 15,4-2 0-15,-5 1 0 0,4 0 0 0,-2-1 0 16,0 0 0-16,0 1 0 0,0-1 0 0,0 1 0 15,0-1 0-15,0-1 0 0,3 2 0 0,-6-1 0 16,3 1 0-16,0-1 0 0,0 1 0 0,0-1 0 16,0 2 0-16,-2 0 0 15,1-1 0-15,0 0 0 0,0 2 0 0,1-4 0 16,1 3 0-16,-4 0 0 0,5-2 0 0,-5 1 0 16,2 0 0-16,2-1 0 0,-1 1 0 0,0-1 0 15,0 1 0-15,2-3 0 0,-2 3 0 0,1-1 0 16,2 0 0-16,-3 0 0 0,2 1 0 0,-1-1 0 15,1 1 0-15,-1-1 0 0,0 2 0 0,0-1 0 16,0 1 0-16,-1-2 0 0,1 3 0 0,1-4 0 16,-5 4 0-16,4-4 0 0,-2 3 0 0,2-3 0 15,3 0 0-15,-4-1 0 0,2 3 0 16,1-3 0-16,0 3 0 0,-3-2 0 16,4 0 0-16,-1-1 0 0,0 1 0 0,2-1 0 15,-2 1 0-15,1 0 0 0,1-2 0 0,0 1 0 16,0-1 0-16,0-1 0 0,1 1 0 0,0 0 0 15,0 0 0-15,-2-1 0 0,5 2 0 0,-5-2 0 16,4 1 0-16,-3 0 0 0,1 0 0 16,-2-1 0-16,0 1 0 0,4 0 0 15,-5-1 0-15,2 4 0 0,0-4 0 0,-1 1 0 16,-1-1 0-16,4 1 0 0,-3-2 0 0,3 2 0 16,-1-2 0-16,-2-1 0 0,5 1 0 0,-4 1 0 15,3-2 0-15,-1 2 0 0,-1-3 0 0,2 1 0 16,1 1 0-16,-3 0 0 0,2 0 0 0,1-1 0 15,-3-1 0-15,2 4 0 0,0-4 0 0,-1 4 0 16,1-2 0-16,0 0 0 0,1 0 0 0,1-1 0 16,-2 1 0-16,0-2 0 0,0 2 0 0,2 0 0 15,-1-2 0-15,-1 1 0 0,2-1 0 16,-2 3 0-16,2-3 0 0,-2 2 0 16,2-2 0-16,-1 0 0 0,1 1 0 0,0-1 0 15,-3 0 0-15,3 0 0 0,0 2 0 0,0-2 0 16,0 0 0-16,0 0 0 0,0 0 0 0,0 0 0 15,0 0 0-15,0 0 0 0,0 0 0 0,0 0 0 16,0 0 0-16,0 0 0 0,0 0 0 0,0 0 0 16,0 0 0-16,0 0 0 15,0 0 0-15,0 0 0 0,0 0 0 0,0 0 0 16,0 0 0-16,0 0 0 0,0 0 0 0,0 0 0 16,0 0 0-16,0 0 0 0,0 0 0 0,0 0 0 15,15 0 0-15</inkml:trace>
  <inkml:trace contextRef="#ctx1" brushRef="#br0" timeOffset="122981.92">11689 4103 2607 0,'-4'-1'-1'0,"2"-2"-1"0,-2 2 0 0,0 1 1 0,3-2 1 0,1 2 0 0,-2 0 0 0,2 0 0 0,0 0 0 0,-2 0 0 0,-2 0 188 0,1 9-63 0,-4 5-47 16,2 8 45-16,-4 4-41 0,0 6 0 0,-5 9-40 16,3-5 178-16,-6 13-94 0,0-3-42 0,-2 6 96 15,1-2-180-15,-1 2 0 0,0 3 0 0,-3 7 0 16,1-5 0-16,2-8 0 0,0 3 0 0,2-3 0 16,6-12 0-16,-3 3 0 0,5-9 0 0,2-1 0 15,2-7 0-15,-2 2 0 16,4-7 0-16,-1-1 0 0,0-2 0 0,1-3 0 15,1-4 0-15,0 1 0 0,0-2 0 0,0-1 0 16,1-4-40-16,-1 0-97 0,2-2 11 0,-2 0-369 16,0 0 217-16,2 0 123 0,0-10 57 0,0-12-233 15,0-4 144-15,11-15 70 0,4-6-588 0</inkml:trace>
  <inkml:trace contextRef="#ctx1" brushRef="#br0" timeOffset="123259.4">11569 4182 2870 0,'2'-6'0'0,"1"4"0"0,-1 1 0 0,0-1 0 0,-2 2 0 0,2 0 0 16,0 0 0-16,-1 3 0 0,5 8 0 0,2 4 0 0,3 4 319 0,2 8-144 0,2-1-67 0,3 8 329 16,2 2-415-16,1 3-22 0,-3-3 0 0,6 13 0 0,-3-3 0 0,-1 2 0 15,3 11 0-15,-5-9 0 16,-2 6 0-16,3-1 0 0,-6-1 0 0,1-4 0 15,-4-2 0-15,0-7 0 0,0 0 0 0,-3-3 0 16,-2-5 0-16,-1-4 0 0,-2-4 0 0,0-2 0 16,-1-4 0-16,-1-3 0 0,0-6 0 0,0-2 0 15,-1-2 0-15,-9-2-74 0,0-4-18 0,-6 0-425 16,2-2 237-16,-6-10 120 16,2-7 60-16,-3-3-712 0,-3-9 389 0</inkml:trace>
  <inkml:trace contextRef="#ctx1" brushRef="#br0" timeOffset="123434.47">11351 4847 3103 0,'-14'0'0'0,"7"0"0"0,5 0 0 0,0 0 0 0,1 0 0 0,1 0 0 0,0 0 0 0,0 0 0 0,11 0 0 0,11 0 0 16,3 0 118-16,5-4-44 0,4-3 435 15,-1 2-382-15,3-3-127 0,-1 2 0 0,-1 0 0 16,0 2 0-16,-2 2 0 0,0-3-291 0,0 3-12 15,-2-1 172-15,0 0 95 0,0-1-991 0,2-2 503 16</inkml:trace>
  <inkml:trace contextRef="#ctx1" brushRef="#br0" timeOffset="123602.56">12097 4507 3000 0,'0'0'0'0,"0"0"0"0,0 0 0 0,0 0 0 0,0 0 0 0,5 0 0 0,6 0 0 0,4 0 0 0,2 0 0 0,0 2 0 0,6-2 293 0,2 1-127 0,-2-1-53 0,7 2-42 16,-3 0-513-16,3 1 241 0,-2-2 120 0,-2 3-748 15,-3 1 444-15,1 2 207 0</inkml:trace>
  <inkml:trace contextRef="#ctx1" brushRef="#br0" timeOffset="123751.68">12205 4858 3404 0,'-15'12'0'0,"2"-1"0"0,5-6 0 0,3 1 0 0,1-5 0 0,2-1 0 0,2 0 0 0,0 0 0 0,11 0 0 0,14-1 0 0,0-5 481 0,3-1-435 15,4-1-46-15,0 4 0 0,1-1 0 0,3 3 0 16,-2 0 0-16,1 0-947 0,-1 2 493 0,0 0 242 16</inkml:trace>
  <inkml:trace contextRef="#ctx1" brushRef="#br0" timeOffset="124375.31">13265 3994 2200 0,'-8'-7'0'0,"2"5"0"0,2 2 0 16,-1 0 0-16,0 0 0 0,-1 2 0 0,-4 13 0 0,1 6 0 0,-2 5 0 0,-3 12 0 0,2-1 98 0,-2 8 284 0,-1 4-171 0,0 2-86 0,0 3 42 15,-2 8-68-15,-1-4-30 16,0 1 1-16,0-1 6 0,1 0 1 0,2-7-27 15,-2 5-10-15,0-1-79 0,2-3 39 0,2-5 1 16,0-2 39-16,2-9-231 0,-1-1 110 0,3-2 61 16,1-9-431-16,1-3 224 0,1-5 60 0,2-6-248 15,2-5 193-15,0-1 91 0,-1-4 46 0,3 0-100 16,0-17 73-16,0-13 26 0,2-13 10 0,10-18-327 16</inkml:trace>
  <inkml:trace contextRef="#ctx1" brushRef="#br0" timeOffset="124599.93">13163 4069 2156 0,'10'-33'0'0,"-5"14"0"0,-3 5 0 0,2 5 0 0,-2 3 0 0,-2 5 0 0,0-1 0 0,0 2 0 0,0 2 0 0,1 11 0 0,7 8 115 0,0 3 363 0,1 6-219 16,4 8-100-16,4 9 277 0,0-2-197 0,2 4-150 16,0 2-89-16,-1 1 0 0,3 0 0 15,-2 0 0-15,-1 1 0 0,1 0 0 16,-2 1 0-16,-2-1 0 0,-2-2 0 0,-1-1 0 15,-3-4 0-15,-2-3-348 0,-1-8 131 0,0 3 119 16,-4-11-31-16,0-2-412 0,-2-4 250 0,0-9 126 16,0-3 62-16,0-3-318 0,-6-6 181 0,-7 0 105 15,-7-5 47-15,-1-17-365 0</inkml:trace>
  <inkml:trace contextRef="#ctx1" brushRef="#br0" timeOffset="124773.4">13005 4676 2488 0,'-20'0'0'0,"3"6"0"0,6-3 0 0,1 1 0 0,4-2 0 0,3 0 0 0,3-2 0 0,0 0 0 0,0 2 0 0,5 0 0 0,12-2 216 0,6 0-89 0,1 0-33 0,6 0 179 15,0 0-116-15,2 0-59 0,0 0-29 0,0 0-196 16,-6 0 93-16,6 0 32 0,-2 0 0 0,-2 0-498 16,-3 2 270-16,1 5 135 15,-3 1-705-15,3 5 344 0,0 0 208 0</inkml:trace>
  <inkml:trace contextRef="#ctx1" brushRef="#br0" timeOffset="125032.01">13773 4729 3407 0,'-3'0'0'0,"-1"0"0"0,4 0 0 0,0 0 0 0,-2 0 0 0,2 0 0 0,0 0 0 0,0 0 0 0,0 0 0 0,0 0 0 0,0 1 355 15,6 5-186-15,1 4-169 0,1 1 0 0,-1 3 0 0,1 3 0 16,-3 2 0-16,1 6 0 0,-2-1 0 0,-2 1 0 16,0-1 0-16,-2-1 0 0,0 1 0 0,0-3 0 15,0-1 0-15,0-3 0 0,0-2 0 0,0-3 0 16,0-1 0-16,0-4 0 0,0 1-16 0,0-7-59 16,0 3-486-16,0-4 252 0,0 0 140 15,0 0-228-15,0 0 179 0,0 0 90 16,0 0 44-16</inkml:trace>
  <inkml:trace contextRef="#ctx1" brushRef="#br0" timeOffset="125951.53">14099 4452 2511 0,'-2'0'0'0,"-2"0"0"0,4 0 0 0,0 0 0 0,0 0 0 0,0 0 0 0,0 0 0 0,0 0 0 0,4 0 0 0,9 0 0 0,4 0 158 0,1 0-59 0,3-3 353 16,6 1-210-16,-6 0-101 15,8 0 179-15,-1 0-312 0,0 0-8 0,-3 0 0 16,5 1 0-16,-4-1 0 0,1 2 0 0,1 0 0 15,-3 0-168-15,-2 0 105 0,-2 0 48 0,2 2-346 16,-5 3 151-16,0 3 117 0,-2-1-68 0,-1 3-799 16</inkml:trace>
  <inkml:trace contextRef="#ctx1" brushRef="#br0" timeOffset="126218.31">15128 4028 3921 0,'0'-11'0'0,"0"10"0"0,0-2 0 0,0 3 0 0,0 0 0 0,0 0 0 0,0 0 0 0,0 0 0 0,0 0 0 0,0 0 0 0,-6 10 10 0,-3 10-10 0,-3 9 0 0,-2 10 0 16,-4 6 0-16,2 5 0 0,-1 3 0 0,0 2 0 16,0 1 0-16,0-2 0 0,0 3 0 15,3-3 0-15,-4 2 0 0,1 1 0 16,4-5 0-16,0 1 0 0,2-6 0 0,1-4 0 15,3-9 0-15,1 0-288 0,2-8-129 0,0-6 189 16,3-6 95-16,-1-6-227 0,2-5 151 0,0-3-360 16,0 0 266-16,0-25 132 0,2-12 67 0,10-10-300 15</inkml:trace>
  <inkml:trace contextRef="#ctx1" brushRef="#br0" timeOffset="126431.61">15101 3971 3280 0,'4'-14'0'0,"2"5"0"0,-4 2 0 0,0 2 0 0,0 4 0 0,-1 1 0 0,1 0 0 16,0 15 0-16,4 9 0 0,-1 9 0 0,3 3 142 0,0 19 367 0,1 7-509 0,-2 2 0 0,3-3 0 0,-1 4 0 15,0-12 0-15,3 8 0 0,1-3 0 0,2-6 0 16,-2 2 0-16,0-6 0 0,-1-7 0 0,0 6 0 16,-2-11 0-16,-2 0 0 15,-5-6 0-15,-1-5 0 0,0-4 0 0,-2-1-592 16,0-5 151-16,-7-2 202 0,-7-2-420 0,-2-3 310 15,-3-7 146-15,-6-1-157 0</inkml:trace>
  <inkml:trace contextRef="#ctx1" brushRef="#br0" timeOffset="126586.05">14851 4684 3103 0,'-14'-8'0'0,"4"4"0"0,3 1 0 0,3 1 0 0,2-1 0 0,0 2 0 0,2-1 0 0,0 0 0 0,8 0 0 0,9 0 0 0,5 1 85 0,4-1 360 0,4-1-204 0,0 2-184 15,2-1-57-15,4 0-8 0,0 0 16 0,0 0-8 16,-1 2-710-16,1 0 379 0,-2 0 180 0,-1 0-818 16,1 0 415-16,-4 0 258 0</inkml:trace>
  <inkml:trace contextRef="#ctx1" brushRef="#br0" timeOffset="126857.7">15475 4610 2302 0,'4'0'0'0,"0"0"0"0,3 0 0 16,-1-4 0-16,1 3 0 0,1-1 0 0,3 1 0 0,2-2 0 0,2 3 0 0,2 0 0 0,2 0 86 0,2 11 532 0,-3 4-289 0,-2 2-136 0,2 8 65 0,-4-1-113 16,-5 5-145-16,-4-1 0 0,-3 4 0 0,-2-1 0 15,0 3 0-15,-9-2 0 16,-6-2 0-16,-2-5 0 0,4-5 0 0,-4-1 0 0,2-5 0 0,2-1 0 16,5-8 0-16,-1 1 0 15,6-5 0-15,-2 2 0 0,3-3 0 0,2 0 0 16,0 0 0-16,0 0 0 0,2 0 0 0,14 0 0 15,5 0 0-15,2-3 0 0,5 0 0 0,6 0 0 16,-2 2 0-16,0 0 0 0,3-2 0 0,-2 2 0 16,1 1 0-16,0 0 0 0,-1 0-114 0,1 0-80 15,0 6 63-15,0 7-471 0,6 2 282 0</inkml:trace>
  <inkml:trace contextRef="#ctx1" brushRef="#br0" timeOffset="127018.17">16651 5105 3931 0,'0'0'0'0,"0"0"0"16,0-1 0-16,0 0 0 0,0 1 0 0,0-3 0 0,0 3 0 0,0 0 0 0,0 0 0 0,0 0 0 0,0-1 0 0,0 1 0 0,0-2 0 0,0 2 0 15,0 0-221-15</inkml:trace>
  <inkml:trace contextRef="#ctx1" brushRef="#br0" timeOffset="143741.65">11555 5681 2685 0,'0'0'0'0,"-2"0"0"0,0 0 0 16,2 0 0-16,-1 0 0 0,-1 0 0 0,0 1 0 0,2 10 0 0,0 5 0 0,0 3 0 0,0 5 94 0,0-2-18 0,0 11 85 0,0-4-61 15,2 5-31-15,0 1 0 0,1 2 36 0,1 0-29 16,-2 4-9-16,0-5-29 0,-1 2-25 0,-1 2 25 15,0-3 1-15,0-1 9 0,0-2-124 0,0-5 57 16,0 1-154-16,0-1 103 0,0-9 27 16,-1 1 39-16,-1-6-313 0,0-4 155 15,0-3 43-15,2-4 50 0,0-3-408 0,0-1 210 16,0 0 120-16,0-11 53 0,4-21-210 0</inkml:trace>
  <inkml:trace contextRef="#ctx1" brushRef="#br0" timeOffset="144055.69">11828 5690 2617 0,'0'6'0'0,"0"1"0"0,0 0 0 0,0 1 0 0,0 2 0 0,0 0 0 0,0 0 0 0,0-1 0 0,0 5 0 16,5-3 0-16,5 0 221 0,1-1-96 0,2-2-43 0,1-2 0 0,-2-3-122 15,4-3 40-15,-2 0 9 16,0 0-28-16,1-2 28 0,-5-5 1 0,2-7-34 15,-4 1 32-15,-1-4 9 0,-3-2 21 0,0 2 6 16,-2-1-9-16,-2-2-46 0,0 2 0 0,0 1 89 16,-8 2-33-16,0 4-3 0,-1 2-23 0,-1 1 148 15,-1 4-66-15,0 2-9 0,-2 2-3 0,-2 0-26 16,0 0-20-16,2 11-43 0,0 1 0 0,0 3 0 16,2 0 0-16,2 0-38 0,2 0-13 0,2 0 40 15,5-2 24-15,-2-2-463 0,2 5 196 0,0-6 122 16,0 0 8-16,5-3-502 15,7 1 293-15,-1-2 138 0,2-2-492 0</inkml:trace>
  <inkml:trace contextRef="#ctx1" brushRef="#br0" timeOffset="145257">12451 5770 2425 0,'-2'0'0'0,"0"0"0"0,2 0 0 0,0 0 0 0,0 0 0 0,8 0 0 0,7 0 0 0,1 0 0 0,9 0 0 0,2 0 0 0,3 0 254 16,3 0-97-16,1 0 116 0,2 0-116 0,-5 0-58 16,4-3-29-16,-5 2-152 0,-6-2 72 0,1 1 20 15,-1 2 0-15,-8 0-416 0,0 0 224 16,-5-1 111-16,-1 1-248 0,-5-3 90 0,-1 3 118 0,-2-2 59 16,-2-1-654-16</inkml:trace>
  <inkml:trace contextRef="#ctx1" brushRef="#br0" timeOffset="145434.2">12617 5700 2262 0,'-12'10'0'0,"5"2"0"0,1-3 0 0,-1 5 0 0,1-2 0 0,4 2 0 0,0 3 0 16,2-1 0-16,0 3 0 0,0 4 0 0,0 3 102 0,0-1 232 0,0 1-146 0,0 4-74 15,0 1-217-15,0 0 67 0,0 3 39 0,0 0-197 16,0-1 118-16,0 1 58 0,0-6 39 0,0 5-531 15,0-9 275-15,0-3 64 0,0-5 94 0,0-9-556 16</inkml:trace>
  <inkml:trace contextRef="#ctx1" brushRef="#br0" timeOffset="145681.68">12784 5738 3437 0,'3'-7'0'0,"3"6"0"0,-2-1 0 0,-2 2 0 0,0 0 0 0,0 2 0 0,0 9 0 0,-2 9 0 0,0 3 0 0,0 7 0 0,0 8 206 16,0 10-87-16,0 2 50 0,0 5-169 0,0 5 0 16,0 6 0-16,0-11 0 0,0 12 0 0,0-3 0 15,0 2 0-15,0 1 0 0,0 1 0 0,0-11 0 16,0 3 0-16,0-6 0 0,0-5 0 0,0-10-25 16,0 1-555-16,0-12 215 0,-2-2 139 0,-2-7-44 15,2-8 115-15,-2-3 57 16,0-6 29-16,-1-2-258 0,-4 0 154 0,-2-15 66 15,2-17 33-15,2-10-255 0,-4-18 144 0</inkml:trace>
  <inkml:trace contextRef="#ctx1" brushRef="#br0" timeOffset="146301.9">12622 5904 2087 0,'-3'-7'0'0,"1"5"0"0,0 2 0 0,2 0 0 0,-2 0 0 0,2 0 0 0,0 0 0 0,0 0 0 0,0 5 0 0,6 5 0 0,1 0 70 0,2 1-152 15,3 1 61-15,-1 4 31 0,-2-2 0 0,1 4-295 16,-5 0 158-16,-1 1 84 0,-2 0 42 0,-2 2-141 16,0 0 87-16,-6-1 53 0,-5-1-205 0,0-1 93 15,-4 2-12-15,0-4 215 0,0-2-69 0,1-1-41 16,3-2 11-16,0-2 219 0,3-2-111 0,1 1-62 16,2-5 1-16,1 3 146 0,2-3-62 0,0 0-52 15,2 1 17-15,0-2-3 16,0 0-16-16,0-1-16 0,4-1-61 0,5 0 25 15,4 0 0-15,0 0 72 0,6 0 1 0,2-3-37 16,3-9-10-16,1 1 51 0,-2-2-25 0,2 0 0 16,-4 4-16-16,0 1 0 0,-1-1-10 0,1 3-1 15,-6 3 1-15,0 0-47 0,-4 3 10 0,3 0 37 16,-7 0 0-16,2 6-40 0,-3 3 1 0,0 1 39 16,-2-1-27-16,-1 5 2 0,-1-5 15 0,0 0 25 15,2 0-26-15,-3-1-1 16,1-2-4-16,2-1-110 0,-2-3 54 0,-1 1 24 15,4-3 1-15,-3 0-144 0,2 0 81 0,-1 0 32 16,1-3 0-16,-1-3-4 0,-1 1 39 0,2-1-40 16,0 2 176-16,-2 1-82 0,2-1-30 15,1 2 189-15,1 0-102 0,-1 2-43 0,4 0-26 0,2 0 141 16,-4 0-74-16,4 0-12 0,-1 4-27 0,-1 0-8 16,0 2-9-16,-1-3-10 0,-1 3-45 0,1-3 1 15,-5 3 44-15,1-2-32 16,0 0-3-16,-3-2-6 0,2-1 0 0,-3 2 0 15,2-3 0-15,-2 1 0 0,0-1 0 0,0 3 0 16,0-3 0-16,0 0 0 0,-2 0 0 0,-1 0 0 16,0 0 0-16,1 0 0 0,0 0 0 0,0 0 0 15,1 0 0-15,1 0 0 0,-2 0 0 0,2 0 0 16,0 0 0-16,0 0 0 0,0 0 0 0,0 0 0 16,0 0 0-16,0 0 0 0,0 0 0 0,0 0-40 15,0 0 1-15,0 0-397 16,0 0 187-16,0 0 110 0,0 0-598 0,0 0 349 15,0 0 173-15,0 0-608 0</inkml:trace>
  <inkml:trace contextRef="#ctx1" brushRef="#br0" timeOffset="146764.06">12992 6056 2778 0,'0'-7'0'0,"0"-1"0"0,0 1 0 0,0-1 0 0,2 2 0 0,5-3 0 0,3-2 0 0,1 4 0 16,4-1 0-16,0 2 0 0,4 2 190 0,-2 0-75 0,0 3-37 0,2 1 1 0,0 0 24 16,-3 0-36-16,0 1 0 0,-4 7-73 0,2-1 0 15,-5 6 47-15,-2-3 10 16,-3 4-51-16,-2 1-1 0,-2 3 42 0,0-1-6 15,-7 6 5-15,-4-3 12 0,-8 5-16 0,0 0 51 16,-2-1-83-16,-1-2 29 0,-1-1-22 0,3-4-17 16,-5 1-7-16,6-7 42 0,1-1-178 0,-3-2 84 15,6-3 41-15,-2-3-234 0,4-2 120 0,-1 0 67 16,4-2 13-16,-2-7-135 16,3-5 67-16,1 0 35 0,3-4 17 0,1 4 61 0,1 2-28 0,2 2 0 15,1-1 0-15,0 7 153 16,0-2-72-16,0 2-40 0,0 2 509 0,1 0-261 15,9 2-91-15,5 0 186 0,4 0-343 0,4 0 0 16,2 10 0-16,4 3 0 0,-1 2 0 0,2 1 0 16,0 4 0-16,-2 1 0 0,2-1 0 0,1 1 0 15,-1 3 0-15,1-1 0 0,1-3 0 0,0 1 0 16,0-4 0-16,0-1 0 0,0-1 0 0,-2-1-1094 16,2-5 522-16,0-3 266 0,-2-5 132 0</inkml:trace>
  <inkml:trace contextRef="#ctx1" brushRef="#br0" timeOffset="147144.96">13800 5793 3314 0,'-11'-1'0'0,"7"-2"0"0,0 3 0 0,4 0 0 0,-2 0 0 0,2 0 0 0,0 0 0 0,0 0 0 0,0 0 0 0,12 0 0 0,4 0 88 0,9 0 176 0,-3 0-103 0,7 0-66 16,-1 0-86-16,-2 0-19 15,0 0-5-15,-5 0 27 0,2 0 1 0,-5 0-409 0,-1 0 213 0,-4 0 111 16,-3 0-678-16,-3 3 313 0,-5 2 122 16,0 2 143-16,-2 6-450 0,-4-4 292 15,-13 0 145-15</inkml:trace>
  <inkml:trace contextRef="#ctx1" brushRef="#br0" timeOffset="147384.99">13873 5836 1951 0,'-17'0'0'0,"2"0"0"0,6 0 0 0,-2 0 0 0,1 4 0 0,4 6 0 0,3-1 0 0,3 6 0 0,0 4 0 0,0 8 0 0,0 2 86 16,3 6-1-16,7 7 286 0,-2 0-167 0,-5-3-72 0,1 11-52 0,-2-4 221 16,-1-3-132-16,-1-10-65 0,0 6 19 0,0-4-32 15,0-5-10-15,-1-7 72 16,-3-3-153-16,-1-5 0 0,3-3 0 0,-2-3 0 15,2-3 0-15,-1-4 0 0,3-1 0 0,-1-1 0 16,1 0 0-16,0 0 0 0,0 0 0 0,0 0 0 16,1 0 0-16,10 0 0 0,-1 0 0 0,6 0 0 15,-1 0 0-15,2 0 0 0,-3 0 0 0,4-1-182 16,-4-1-54-16,2 0-698 0,-2 0 453 0,4-2 221 16,-4-3 111-16,2-7-261 0</inkml:trace>
  <inkml:trace contextRef="#ctx1" brushRef="#br0" timeOffset="147624.47">14033 6115 2923 0,'0'-2'0'16,"2"-1"0"-16,0 0 0 0,1-1 0 0,3 1 0 0,1-3 0 0,7 2 0 0,2 0 0 0,3 3 0 0,4 1 0 0,4 0 194 0,-2 0 200 0,1 7-178 0,3 1-88 15,-5 7-52-15,-3-2-76 0,-2 2 0 0,-2 2 0 16,-6-2 0-16,-2 2 0 0,-5 0 0 0,-2 0 0 15,-2-1 0-15,-4-1 0 0,-13 2 0 0,-4-2 0 16,-3-2 0-16,4-3 0 0,-12 1 0 0,5-3 0 16,1-5 0-16,0 1 0 0,7-4 0 0,-2 0-372 15,6 0 80-15,8 0 106 16,-3-9 74-16,10-8-563 0,0-6 308 0,17-9 169 0,9-4 80 0</inkml:trace>
  <inkml:trace contextRef="#ctx1" brushRef="#br0" timeOffset="147797.57">14391 5916 3272 0,'6'-4'0'0,"-2"0"0"0,-2 1 0 0,-2 3 0 0,0 0 0 0,-4 0 0 0,-7 15 0 0,-2 3 0 0,-3 4 0 0,4 4 0 0,-4 2 659 0,5-1-659 15,0 3 0-15,5-1 0 16,4-1 0-16,2-2 0 0,0-4 0 0,0 7 0 0,10-5 0 0,5-3 0 16,0-3 0-16,3 2 0 0,-2-8 0 15,4 1 0-15,1-1 0 0,0-4-332 16,2-1-122-16,-2-4 89 0,2 1-552 0,4-1 445 15,-7 0 216-15</inkml:trace>
  <inkml:trace contextRef="#ctx1" brushRef="#br0" timeOffset="148042.97">14752 6316 3269 0,'0'-4'0'0,"0"2"0"0,0 0 0 0,0 0 0 0,0 2 0 0,0-2 0 0,0 2 0 0,6 0 0 0,4 0 0 0,1 0 0 0,-2 0 239 0,0 6-100 0,-1 1-41 0,1 5 75 15,-3-3-160-15,-3 2-13 0,1 3 0 0,-4-2 0 16,0 4 0-16,0 1 0 0,-9-1 0 0,-2 1 0 16,-5-2 0-16,2-1 0 15,-2-3-104-15,0-2-109 0,0-2 101 0,2-4-790 16,0-3 428-16,7 0 207 0,-4-1 120 0</inkml:trace>
  <inkml:trace contextRef="#ctx1" brushRef="#br0" timeOffset="148260.4">14912 6011 3931 0,'11'0'0'0,"0"0"0"0,2 0 0 0,3 0 0 0,2 0 0 0,5 0 0 0,5 0 0 0,0 0 0 0,4 4 0 0,-2 5 0 0,2 2 0 0,-4 3 0 0,1 2 0 15,-5 2 0-15,-4-1 0 0,-3 5 0 0,-7-1 0 16,-3 4 0-16,-7 0 0 0,0 2 0 0,-9 0 0 16,-12 3 0-16,-6-3 0 15,-12 3 0-15,0-4 0 0,-6-1 0 0,-2-4-142 0,4-4-43 16,9-6 63-16,-2-4-329 0,12-3 206 16,0-4 103-16,6 0-480 0,7-17 292 0,11-15 136 0</inkml:trace>
  <inkml:trace contextRef="#ctx1" brushRef="#br0" timeOffset="148435.44">15276 5910 3914 0,'13'-2'0'0,"-5"-1"0"0,-2 3 0 0,-5 0 0 0,-1 8 0 0,0 6 0 0,-15 7 0 0,2 1 0 0,0 4 0 0,-2 4 0 0,4 0 17 0,1 0-17 0,4 0 0 16,5-1 0-16,1-3 0 0,0-4 0 15,5 6 0-15,11-5 0 0,2-2 0 0,5-4 0 16,3-2 0-16,2-4 0 0,2-3 0 0,2-2-239 15,-2-5-240-15,2-1 91 0,-2 0 180 16</inkml:trace>
  <inkml:trace contextRef="#ctx1" brushRef="#br0" timeOffset="148606.57">15570 6060 3931 0,'-10'0'0'0,"2"0"0"0,1 0 0 0,3 0 0 0,3 0 0 0,1 0 0 0,0 0 0 0,5 0 0 0,13 0 0 0,7 0 0 0,3 0 0 0,6 2 0 0,1 2 0 0,1-2 0 16,2 0 0-16,-2 1 0 0,-3-1 0 0,-1 0 0 16,-5 0 0-16,-3 0 0 0,-4 0-222 0,-6 0 67 15,-3-1-939-15,-7 2 479 0,-4 0 279 0</inkml:trace>
  <inkml:trace contextRef="#ctx1" brushRef="#br0" timeOffset="148777">15763 5767 3931 0,'0'0'0'0,"0"0"0"0,0 0 0 0,0 9 0 0,0 7 0 0,5 6 0 0,1 4 0 0,3 6 0 0,1 9 0 0,-1 1 0 0,-2 3 0 0,2 2 0 0,-4-8 0 16,0 10 0-16,1-6 0 0,-3-7 0 0,1 3 0 16,1-3 0-16,-3-2 0 0,-1-1 0 15,1-6-635-15,-2-1 150 0,0-5 250 0,0-2 134 16</inkml:trace>
  <inkml:trace contextRef="#ctx1" brushRef="#br0" timeOffset="149148.99">16405 5540 3407 0,'0'2'-1'0,"2"5"1"0,4 9-1 0,-5-2 0 0,1 7 1 0,0 7 0 0,-2 6 0 15,0 4 0-15,0 9 0 0,0 2 0 0,0 14 527 0,0-2-527 0,0-11 0 0,0 8 0 0,0-5 0 0,5-3 0 16,4-6 0-16,0-10 0 0,0 1 0 0,-4-9 0 16,5-3 0-16,-6-10 0 0,0-2 0 0,-2-5 0 15,-1-4 0-15,1 0 0 0,-2-2 0 0,0 0 0 16,-2-9 0-16,-7-5 0 0,-3-5 0 16,1 1 0-16,-4-11 0 0,2 3 0 15,-1-2 0-15,-2 4 0 0,3 5 0 0,-2 2 0 16,0 2 0-16,0 6 0 0,2 5 0 0,-1 2 0 15,3 2 0-15,2 0 0 0,-3 0 0 0,3 13 0 16,2 2 0-16,2 4 0 0,0 3 0 0,1-1 0 16,4 4 0-16,0-3 0 0,0 0 0 0,0 2 0 15,2-6 0-15,5-1 0 0,2-4 0 16,0 0 0-16,5-8 0 0,-2 1 0 0,1-5-975 0,6-1 454 16,6 0 246-16,-2-10 118 15,2-12-293-15,3-7 206 0,-1-1 103 0</inkml:trace>
  <inkml:trace contextRef="#ctx1" brushRef="#br0" timeOffset="149330.97">16558 6122 3027 0,'14'-19'0'0,"0"5"0"0,-3 0 0 0,1 4-1 0,0 1 1 15,-3 3 0-15,2 3 0 0,3-1 0 0,1 2 0 0,2 2 0 0,1 0 459 0,5 0-210 0,0 9-105 0,-2 3-91 0,4 7-53 16,-2 0 0-16,-2 1 0 0,-3 1 0 0,-6-2 0 16,-1 3 0-16,-7-1 0 0,-3 2 0 15,-1-3 0-15,-1 4 0 0,-16-2 0 0,-4-2 0 16,-3 1 0-16,-3-5 0 0,3 0 0 0,5-8 0 15,-3 2 0-15,5-5-13 0,2-5-424 0,2 0 199 16,6 0 97-16,5-17-548 0,2-8 315 0,5-9 172 16,15-4 82-16</inkml:trace>
  <inkml:trace contextRef="#ctx1" brushRef="#br0" timeOffset="149507">16944 6011 3181 0,'9'-9'-1'0,"-1"3"1"0,-3 3 0 0,-1 1 0 15,-2 2 0-15,-2 0 0 0,0 0 0 0,-4 0 0 0,-5 4 0 0,-3 5 0 0,3 4 521 0,0 4-291 0,1 3-230 0,1 5 0 0,5-1 0 16,2 3 0-16,0-3 0 0,0 3 0 0,7-8 0 0,9 7 0 16,0-6 0-16,3-1 0 0,2-6 0 0,1-2 0 15,-3-3 0-15,4-1 0 0,-2-3 0 0,0-4 0 16,0 0-501-16,-1 0 223 0,0 0-663 0,1-11 457 16,-7-9 223-16</inkml:trace>
  <inkml:trace contextRef="#ctx1" brushRef="#br0" timeOffset="149851.37">17246 5623 3304 0,'2'0'0'0,"3"0"0"0,2 1 0 0,2 1 0 0,2 0 0 0,1 2 0 0,6-1 0 0,1 3 0 0,1 2 0 0,5 1 0 0,-1 1 125 0,3-1 152 15,1 0-119-15,-2 1-91 0,-4-3-67 0,1 0 0 16,0 1 0-16,-5 0 0 0,-3 0 0 0,-4-3 0 15,-2 3 0-15,-2-1 0 0,-4 0 0 0,1 2 0 16,-2-1 0-16,-2 2 0 0,0 4 0 0,0 1 0 16,0 3 0-16,0 6 0 0,0 6 0 0,0 1 0 15,0 2 0-15,0 9 0 0,0-3 0 16,0 2 0-16,0 4 0 0,0-4 0 16,2 10 0-16,5-6 0 0,1-2 0 0,0-9 0 15,-1 3 0-15,-2-2 0 0,1-6 0 0,0-8 0 16,-2 0 0-16,-2-8 0 0,-1-3 0 0,-1-1 0 15,0-3 0-15,0-3 0 0,-1-1 0 0,-15-2 0 16,-4 0 0-16,-6 0 0 0,-6 0 0 0,-8-2 0 16,-1-7 0-16,-4-3 0 0,-8 1 0 0,-7 0 0 15,-13 4 0-15,-4 5 0 0</inkml:trace>
  <inkml:trace contextRef="#ctx1" brushRef="#br0" timeOffset="150524.57">18636 6071 2082 0,'-11'-17'0'0,"1"4"0"0,1 0 0 0,-2 0 0 0,-3 0 0 0,1 2 0 0,-6-1 0 0,-6 3 0 0,4 4 0 0,-4 3 0 0,-3-1 143 0,-2 3-56 0,-2 5 225 0,-6 11-135 16,3 7-69-16,1 1 273 0,4 0-159 0,-6 10-97 15,8-2-41-15,9-4 126 0,0 4-210 0,8-1 0 16,6-7 0-16,5 6 0 0,0-5 0 16,3 0 0-16,12 0 0 0,6-3 0 0,5-1 0 15,3-2 0-15,1-1 0 0,5-2 0 16,1-3 0-16,-1-1 0 0,4-3 0 0,-2-4 0 0,0-1 0 16,1 0-203-16,-1-4-262 0,1 0 195 15,-2 0 120-15,7 0-749 0,-6 0 430 0</inkml:trace>
  <inkml:trace contextRef="#ctx1" brushRef="#br0" timeOffset="150840.6">19015 5949 43 0,'0'-3'0'0,"0"-1"0"0,0 2 0 0,0 0 0 0,0 2 0 0,0-4 0 0,0 4 0 0,3 0 0 0,0 0 0 0,1 0 0 0,0 0-11 0,-3 0 1 0,1 0 114 16,0 0-52-16,-2 0-26 0,0 0 418 0,0 0-203 16,0 0-102-16,0 0-42 0,-4 0 193 0,1 0-124 15,-1 0-63-15,0 0 493 0,3-2-278 0,1 2-128 16,0-1-80-16,0-2 445 16,0 2-257-16,3-3-129 0,12 1-158 0,4-4-11 15,6 2 0-15,0 0 0 0,5-1 0 0,2 2 0 16,-2 0 0-16,2 3 0 0,-2-2 0 0,0 3 0 15,-2 0 0-15,-1 0 0 0,-6 3 0 0,-1 4 0 16,-1 2 0-16,-6 0-762 0,-1 3 267 0,-9 1 221 16,-1 2 116-16,-2 0-602 0,0-2 365 0</inkml:trace>
  <inkml:trace contextRef="#ctx1" brushRef="#br0" timeOffset="151126.13">19142 5925 2446 0,'-21'-5'0'0,"7"3"0"0,1 0 0 0,4-1 0 0,4 3 0 0,2 0 0 0,3 0 0 0,0 12 0 0,0 3 0 0,12 8 0 0,2 0 116 0,0 8-38 0,-1 2 111 16,-1 6-64-16,-2 6-47 0,-4-3-1 0,-4 3 106 15,-2 1-72-15,0-1-35 0,-2-8 10 16,-11 9-99-16,-1-15 27 0,0 2 1 16,-5-8 97-16,2 0-36 0,0-10 11 0,0 0-12 15,0-6-75-15,2-1 0 0,4-4 0 0,2-1 0 16,3-3 0-16,2 0 0 0,0 0 0 0,4 0 0 15,0 0 0-15,0 2 0 0,8 3 0 0,9 0 0 16,6 0 0-16,-1 3 0 0,7-1 0 0,-2 1 0 16,3-1 0-16,-2 1 0 0,2-3 0 0,0 3 0 15,2-4 0-15,-2-1-694 0,-3-1 204 0,5 0 228 16,-6-2 110-16,1 0-277 0,-3-2 194 0,0-15 96 16</inkml:trace>
  <inkml:trace contextRef="#ctx1" brushRef="#br0" timeOffset="151416.1">19577 6094 2894 0,'0'-9'0'0,"0"3"0"0,0 4 0 16,0 0 0-16,-2 2 0 0,-4 0 0 0,-1 4 0 0,-1 13 0 0,1 5 0 0,2 5 0 0,0 3 205 0,3 2-87 0,2-1 335 0,0 3-207 16,0-4-231-16,7-1-15 0,2-10 0 0,2 2 0 15,4-3 0-15,2-7 0 0,0-3 0 0,3-8 0 16,1 0 0-16,3-2 0 0,-1-13 0 0,-3-6 0 15,-1-3 0-15,-4-4 0 0,-3 2 0 0,-3-5-49 16,-5 1-87-16,-3-2 22 0,-1-1 44 16,0 1 60-16,-1-2-22 0,-10 7-9 0,-5 3 7 0,0 3 270 15,-5 7-126-15,0 4-52 0,-5 5-33 16,-2 2 32-16,2 3-57 0,1 0 0 16,2 12 0-16,7 1 0 0,-5 9 0 0,5 0 0 15,4 2-115-15,1 3 29 0,3 2 52 0,7 1-783 16,1 4 393-16,0-1 193 0,1 3 95 0</inkml:trace>
  <inkml:trace contextRef="#ctx1" brushRef="#br0" timeOffset="151607.94">20107 6253 3931 0,'0'0'0'0,"0"0"0"0,0 0 0 0,0 3 0 0,0 0 0 0,0 6 0 0,0 1 0 0,-4 4 0 0,-3-2 0 0,-2 6 0 0,2 0 0 0,-2 5 0 0,-1 3 0 0,1-2 0 16,-2 1 0-16,1-1 0 0,4-3 0 0,3 0 0 16,-1-3 0-16,2-2-611 0,2-6 231 0,0-1 210 15,0-1-828-15,0-3 471 0,0-5 249 0</inkml:trace>
  <inkml:trace contextRef="#ctx1" brushRef="#br0" timeOffset="151844.51">20240 6024 3931 0,'0'-3'0'0,"0"2"0"0,0-2 0 0,0 1 0 0,0 1 0 15,0 1 0-15,0 0 0 0,0 0 0 0,3 7 0 0,4 11 0 0,-4 5 0 0,1 5 0 0,-2 2 0 0,0 4 0 0,-2 4 0 0,0-3 0 16,0 1 0-16,0 0 0 15,0-2 0-15,0-2 0 0,0-6 0 0,0 1 0 0,-2-4 0 0,0-4 0 16,0-6-26-16,0-3-151 0,2-3-74 0,-1-3-609 16,1-4 411-16,0 0 201 0,0-11-392 15,0-13 301-15</inkml:trace>
  <inkml:trace contextRef="#ctx1" brushRef="#br0" timeOffset="152380.79">20344 5802 2924 0,'0'-13'0'0,"0"6"0"0,0-1 0 0,0 1 0 0,1 3 0 0,3 1 0 0,5-2 0 0,2 4 0 0,6-1 0 0,3 0 0 0,5 0 246 0,3 2-103 15,1 0-52-15,2 0-26 0,3 0 96 0,-2 2-65 0,-2 3-29 0,-2 0-65 16,-5 1 0-16,2-1 37 16,-9 2 10-16,0-1-59 0,-5-2 24 0,-1 0 0 15,-5 1 14-15,-1-3-28 0,-1 1 0 0,-1-2 0 16,-2-1 0-16,0 1 0 0,0-1 0 0,0 0 0 15,0 3 0-15,0-1 0 0,0-2 0 0,0 3 0 16,0-1 0-16,0 2 0 0,0 1 0 0,0 1 0 16,0 1 0-16,0 3 0 0,0-3 0 0,0 3 0 15,0-1 0-15,2 1 0 0,0 0 0 0,-2 1 0 16,2-1 0-16,-2 0 0 16,1 1 0-16,1-2 0 0,0 1 0 0,-2 0 0 15,2-2 0-15,-2 2 0 0,3 0 0 0,-3 1 0 16,0 2 0-16,0 0 0 0,0 4 0 0,0 3 0 15,0 1 0-15,-3 6 0 0,1 1 0 0,-2 2 0 16,1 2 0-16,-1 3 0 0,1 6 0 0,-1-2 0 16,2 3 0-16,2-2 0 0,0 1 0 0,0-3 0 15,0-1 0-15,0 1 0 16,0-4 0-16,0-2 0 0,0-5 0 0,0-3 0 16,0-4 0-16,0-1 0 0,0-8 0 0,0 1 0 15,0-5 0-15,0-4 0 0,0 1 0 0,0-4 0 16,0 0 0-16,0 0 0 0,-5 0 0 0,-2 0 0 15,2 0 0-15,-4 0 0 0,-2 0 0 0,-3 0 0 16,1 0 0-16,-4 0 0 0,-1 0 0 0,-3-1 0 16,-4-2 0-16,-3 1 0 0,-2 1 0 0,-7-1 0 15,-4 0 0-15,-1 2 0 16,-5 0 0-16,-2 0 0 0,4 0 0 0,10 0 0 16,0 0 0-16,13 0-892 0</inkml:trace>
  <inkml:trace contextRef="#ctx1" brushRef="#br0" timeOffset="152655.73">21187 6901 3931 0,'-8'-13'0'0,"8"11"0"0,0 1 0 0,0-1 0 0,0 0 0 0,-2-1 0 0,2 0 0 0,0 1 0 0,0 0 0 0,0 1 0 0,2-1 0 16,6 2-233-16</inkml:trace>
  <inkml:trace contextRef="#ctx1" brushRef="#br0" timeOffset="157366.07">19983 5984 2047 0,'0'0'0'0,"0"-3"0"0,0 1 0 0,0 1 0 0,0-2 0 0,0 1 0 0,0 0 0 0,0-1 0 0,0 0 0 0,0-2 0 0,0 0 75 0,0-1 10 0,3 0 37 0,1 1-40 0,1-2-1 16,1-1-40-16,2 3 63 16,-2-3-22-16,-1 2-10 0,2 0 25 0,2 1-27 15,-2 0-1-15,0-1-8 0,0 2-10 0,5-2-10 16,-3 2 0-16,2 1 7 0,1 1-7 0,1 0 0 16,1 0 10-16,-3 2-52 0,3 0 0 0,-2 0 42 15,1 0 0-15,0 0-46 0,-2 2 10 0,2 5 19 16,-3 2-47-16,-1-2 21 0,0 2 0 0,0 2 14 15,-2 1-21-15,-2 0-4 0,1 0 34 0,-1 1-30 16,2 0 26-16,-4 0-10 0,1 3 6 16,0-3 62-16,-3 2-28 0,1 0 0 15,0-1-29-15,0 4 118 0,-2-3-46 0,0 0-90 16,0 5 0-16,0-1 0 0,0 2 0 0,0 0 0 16,-4-2 0-16,-1 4 0 0,-3 4 0 0,2-5 0 15,1 3 0-15,-1-5 0 0,-1 3 0 0,0 3 0 16,-2-1 0-16,2-1 0 0,-2-1 0 0,2-2 0 15,-2-1 0-15,-2-2 0 0,2 0 0 0,-1-1 0 16,-1-4 0-16,1-2 0 0,-2 0 0 16,-1-3 0-16,1-3 0 0,-1 1 0 15,-1-2 0-15,0-3 0 0,3 1 0 0,-4-2 0 16,5 0 0-16,0 0 0 0,-1 0 0 0,6 0 0 16,0 0 0-16,1 0 0 0,2 0 0 0,2 0 0 15,0 0 0-15,0 0 0 0,0 0 0 0,0 0 0 16,4 0 0-16,7-2 0 0,2 1 0 0,2-3 0 15,2 0 0-15,0 0 0 0,2 1 0 0,-1-2 0 16,1 0 0-16,4 1 0 0,-3 3 0 16,5-3 0-16,-1 2 0 0,1-2 0 15,1 2 0-15,-2 0 0 0,9 2 0 0,-6 0 0 16,1 0 0-16,1 0 0 0,-1 0 0 0,-5 0 0 16,5 0 0-16,-5 2 0 0,-3 2 0 0,1 0 0 15,-5 0 0-15,-4-3 0 0,-1 1 0 0,-2 2 0 16,-1-4 0-16,-4 3 0 0,-2-3 0 15,-1 1 0-15,1-1 0 0,-2 0 0 0,0 0 0 0,0 0 0 16,0 0 0-16,0 0 0 0,0 0 0 16,0 0 0-16,0 0 0 0,0 0 0 15,0 0 0-15,0 0 0 0,0 0 0 0,0 1 0 16,0 9-274-16,0 3-482 0</inkml:trace>
  <inkml:trace contextRef="#ctx1" brushRef="#br0" timeOffset="162726.12">3159 6175 1178 0,'-6'-9'0'0,"1"-2"0"0,3 2 0 0,2 2 0 0,0 2 0 0,0-3 0 0,0 4 0 0,0 0 0 0,0 2 0 0,0 1 0 0,0-1 49 0,0-1 13 16,0 3-12-16,0 0 36 0,0 0 1 0,0 0-37 0,0 0 43 16,2 0-43-16,1 0 0 0,1 0-1 15,3 0 78-15,-2 0-39 16,1 0 13-16,-3 0-13 0,4 0 0 0,-5 0 18 0,5 0-1 0,-3 0-55 15,-1 0 12-15,1 0 6 0,-1 0-18 0,2 0-1 16,-2 0 1-16,-2 0 0 16,3 0-38-16,-2 0 38 0,-1 0-1 0,1 0 1 0,0 0 5 15,-1 0-6-15,1 0 13 0,0 0-72 16,0 0 58-16,3 0 1 0,1 0-7 0,1 0 4 16,-2 0 0-16,0 0 50 0,2 0-52 0,1 0 0 15,0 0-2-15,-1 0 17 0,0 0-2 0,3 0-11 0,-2 0 2 16,0 3-24-16,-1-1 13 15,1 1-37-15,2 1 0 0,-2 0 0 0,1 0 0 16,-1 1 0-16,4 1 0 0,-4-1 0 16,-1 1 0-16,3-1 0 0,0 1 0 0,-3-1 0 15,4 2 0-15,-4-1 0 0,1-1 0 16,1 1 0-16,0-2 0 0,-2 0 0 0,2 1 0 0,2-1 0 16,-3 1 0-16,1-3 0 0,2 0 0 15,-1 3 0-15,-1-1 0 0,1 0 0 0,-1 0 0 0,2-1 0 16,-4 1 0-16,0 0 0 0,0 0 0 15,0-1 0-15,-2 3 0 0,0-2 0 0,3 0 0 0,-3 1 0 0,2 0 0 16,-2 0 0 0,2-2 0-16,1 4 0 0,-1-4 0 0,1 2 0 15,-1 1 0-15,4 1 0 0,-2-3 0 0,-3 2 0 16,4 0 0-16,2 3 0 0,-5-5 0 0,3 1 0 16,-1 1 0-16,2 0 0 0,-1 0 0 15,-1-1 0-15,2 3 0 0,-1-3 0 16,-1 1 0-16,3 1 0 0,-2 0 0 0,2-1 0 0,-2 0 0 0,-2 0 0 15,4-1 0-15,-2 1 0 0,0 0 0 0,0-1 0 16,0 1 0-16,-2-1 0 16,2 1 0-16,-3 0 0 0,3-1 0 15,-1-1 0-15,0 2 0 0,-4-1 0 0,4 0 0 16,-4 1 0-16,3-3 0 0,-3 3 0 0,3-1 0 0,-3-1 0 0,0-1 0 16,2 1 0-16,-2-2 0 0,1 2 0 0,-2-3 0 15,-1 2 0-15,1-1 0 0,-1-1 0 16,0 2 0-16,2-3 0 0,-4 1 0 0,0-1 0 15,2 2 0-15,-1-2 0 0,-1 0 0 16,-1 0 0-16,2 0 0 0,-2 0 0 16,2 0 0-16,-2 0 0 0,1 0 0 0,-1 0 0 0,0 0 0 15,2 2 0-15,-2-2 0 0,2 0 0 16,0 0 0-16,1 0 0 0,-3 2 0 0,3-2 0 16,-1 0 0-1,2 1 0-15,0-1 0 0,-1 2 0 0,-1 0 0 0,3-2 0 0,-1 2 0 16,-1 0 0-16,3 0 0 0,-3-1 0 0,3-1 0 15,-3 3 0-15,2-2 0 0,2-1 0 0,-1 2 0 16,-1-2 0-16,2 2 0 0,-2-2 0 16,2 0 0-16,-1 2 0 0,-1-2 0 15,0 3 0-15,-1-3 0 0,-1 0 0 0,1 1 0 0,-1-1 0 16,-2 1 0-16,1-1 0 0,1 0 0 0,-1 0 0 0,-2 3 0 16,0-3 0-1,1 0 0-15,-1 0 0 0,0 0 0 0,0 0 0 16,2 0 0-16,-2 0 0 0,0 0 0 0,2 2 0 0,-2-2 0 0,1 0 0 0,-1 0 0 15,2 1 0 1,0-1 0-16,-2 0 0 0,2 2 0 16,1-2 0-16,-1 2 0 0,-2-2 0 0,2 3 0 15,1-3 0-15,-2 1 0 0,1-1 0 0,0 2 0 0,2 0 0 0,0-2 0 16,-1 1 0-16,1 1 0 16,1 0 0-16,0 0 0 0,0 1 0 0,-1-3 0 0,2 3 0 15,-1 1 0-15,0-2 0 16,0-1 0-16,0 1 0 0,1 2 0 0,1 0 0 15,0-3 0-15,-2 3 0 0,1-2 0 0,4 2 0 0,-3 0 0 16,1-3 0-16,-1 1 0 0,3 2 0 0,2 0 0 16,-4-3 0-16,3 2 0 0,-2-1 0 15,0 2 0-15,2-3 0 0,-5 1 0 0,1 2 0 16,2-2 0-16,0 0 0 0,-4 2 0 16,2-1 0-16,2-1 0 0,-2 1 0 0,0 2 0 15,-1-1 0-15,2-1 0 0,1 1 0 0,-2 0 0 0,2-1 0 16,-1 3 0-16,2-3 0 0,-1 2 0 15,1-3 0-15,-1 3 0 0,2 1 0 0,-3-2 0 0,1-1 0 32,0-1 0-32,0 1 0 0,1 2 0 0,-2-2 0 0,2 1 0 0,-4 0 0 0,1-2 0 15,3 3 0-15,-2-1 0 16,1 0 0-16,1-1 0 0,-2 4 0 0,0-4 0 0,2 2 0 0,-1 2 0 31,-1-4 0-31,4 3 0 0,-3 0 0 0,0-1 0 0,6-1 0 0,-9 1 0 16,3 2 0-1,0-5 0-15,3 4 0 0,-3 0 0 0,0 0 0 0,2 1 0 0,-3-2 0 16,1 1 0-16,2 1 0 0,-4-2 0 0,3 2 0 0,-2-1 0 16,2-1 0-16,-3 1 0 0,5 0 0 15,-5-1 0-15,2-1 0 0,-1 2 0 0,1-2 0 16,1 0 0-16,1 1 0 16,-4 0 0-16,5 0 0 0,-2-2 0 0,-3 0 0 15,0 1 0-15,4 0 0 0,-5 2 0 0,1-3 0 0,-1 2 0 16,3-1 0-16,-2-1 0 0,-2 2 0 15,2-1 0-15,1 2 0 0,-2-3 0 0,-1 3 0 0,2 0 0 16,0-2 0-16,-2 1 0 0,3 1 0 16,-3-1 0-16,0 1 0 0,2-2 0 0,-4 2 0 15,3-2 0-15,-2-1 0 0,1 1 0 0,-1 0 0 0,1-1 0 16,0 1 0-16,1 0 0 16,-1 0 0-16,-2-1 0 0,3 1 0 0,-3 2 0 0,4-2 0 15,-1-1 0-15,-3 3 0 0,2 0 0 0,1-3 0 0,-3 4 0 16,3-2 0-16,1 0 0 15,-4 1 0-15,2 0 0 0,2 0 0 0,-4-1 0 0,2 2 0 16,2-1 0-16,-2-1 0 16,0 2 0-16,0 0 0 0,-1-1 0 15,2-1 0-15,2-1 0 0,-1 1 0 0,-2 1 0 0,0 0 0 16,0-1 0-16,1-1 0 0,0 1 0 0,-1 1 0 0,0 0 0 16,0 0 0-16,0-1 0 15,1 1 0-15,-4 0 0 0,4-1 0 0,-2 1 0 0,-1 1 0 16,2-1 0-16,-1-1 0 0,2 2 0 15,-2-2 0-15,0 2 0 0,1-1 0 0,1 2 0 16,-3-1 0-16,4 0 0 0,-1 1 0 0,-1-1 0 16,0 0 0-16,0 4 0 0,1-2 0 15,0-2 0-15,0 2 0 0,-1 1 0 16,1 0 0-16,-1-3 0 0,1 2 0 16,-1-1 0-16,2 3 0 0,0 1 0 0,-4-5 0 0,5 5 0 15,-2-3 0-15,1 2 0 0,2-1 0 0,-2 1 0 0,0-1 0 16,2 2 0-16,-1-1 0 0,-1 1 0 0,1-2 0 15,-1 0 0-15,1 0 0 0,-2-1 0 0,1 3 0 16,2-4 0-16,-5 4 0 0,4-2 0 16,-3 0 0-16,-1-2 0 0,5 3 0 0,-5 0 0 15,2-1 0-15,1 0 0 0,-2-1 0 0,0 0 0 16,0 1 0-16,1-1 0 0,-1-2 0 0,1 3 0 16,-2-3 0-16,0 1 0 0,2 1 0 15,-2-1 0-15,-1-1 0 16,2 4 0-16,1 1 0 0,-2-3 0 0,1 1 0 0,-2 1 0 15,1 0 0-15,-1-1 0 0,1 1 0 16,-1-2 0-16,2 1 0 0,0 0 0 0,-2-3 0 16,2 2 0-16,-2 1 0 0,-1-3 0 0,2 0 0 15,-1 1 0-15,-1-1 0 0,4 3 0 0,-6-1 0 16,2 0 0-16,1 1 0 0,-2-1 0 16,1 1 0-16,0-1 0 0,-2 4 0 0,0-3 0 0,1 1 0 15,-1-2 0-15,0 4 0 0,2-3 0 0,-2 1 0 0,2 0 0 16,-2 2 0-16,2-2 0 0,0 1 0 15,-2 0 0-15,1-1 0 0,-1-2 0 0,2 4 0 16,-2-2 0-16,0 3 0 16,2-3 0-16,-2-2 0 0,0 3 0 0,0-1 0 15,0 0 0-15,0 0 0 0,0 0 0 0,0 1 0 0,0-2 0 16,0 0 0-16,0 1 0 0,0 5 0 16,0-3 0-16,0-2 0 0,-2-2 0 0,0 3 0 15,-1 0 0-15,-1-1 0 0,2 0 0 16,-1 0 0-16,1-3 0 0,-4 5 0 0,6-4 0 15,-6 1 0-15,2 1 0 0,1-2 0 0,-1 0 0 16,1 0 0-16,-1-1 0 16,3-1 0-16,-4 1 0 0,2-1 0 0,0 2 0 0,-1-2 0 15,1 0 0-15,1 1 0 0,-3-1 0 0,1 1 0 16,0-1 0-16,2 1 0 0,-4-1 0 0,0 3 0 16,3-2 0-16,-2 1 0 0,1 0 0 0,-2 2 0 15,2-1 0-15,-2-1 0 0,1 3 0 0,2-5 0 0,-2 2 0 16,0 1 0-1,0-1 0-15,0-2 0 0,1 1 0 0,-1 0 0 0,1-3 0 16,0 3 0-16,-3-1 0 16,3-1 0-16,-1 2 0 0,-2-3 0 0,0 2 0 0,0 3 0 15,-1-2 0-15,0 1 0 0,0-1 0 0,0-1 0 16,-4 1 0-16,3 2 0 0,0 0 0 0,-1-1 0 0,1 3 0 16,0-3 0-16,-3 2 0 0,1-1 0 15,3 1 0-15,-5-2 0 0,2 3 0 16,0-1 0-16,-1-2 0 0,2 1 0 0,-1-1 0 0,-3 1 0 15,1-1 0-15,1 0 0 16,-1 3 0-16,-2-3 0 0,2 2 0 0,-2 0 0 0,3 1 0 16,-2-3 0-16,0 2 0 0,0-1 0 0,0 1 0 15,2-2 0-15,-2 1 0 0,-1 1 0 0,2-2 0 16,-2 2 0-16,2-1 0 0,-2 2 0 16,3-4 0-16,-4 4 0 0,3 0 0 0,-1-3 0 0,2 0 0 15,-2 0 0-15,1 3 0 0,2-4 0 16,-3 3 0-16,3-1 0 0,0-2 0 0,0 0 0 15,3 1 0-15,-3-1 0 16,0-1 0-16,3 1 0 0,-4 0 0 0,4-3 0 0,-2 3 0 16,3-3 0-16,-4 3 0 0,1-3 0 0,1 3 0 15,-1-1 0-15,2-1 0 0,-4 1 0 0,2 1 0 16,-3-1 0-16,3 1 0 0,-5 1 0 0,3-1 0 16,-4-1 0-16,0 3 0 0,-2-2 0 0,3 2 0 15,-5 0 0-15,1 1 0 0,2-1 0 0,-2 1 0 16,-1 0 0-16,2 0 0 0,0 1 0 15,1-3 0-15,-4 2 0 0,3-1 0 0,1-1 0 0,-1 2 0 16,2-1 0-16,1-2 0 16,-2-1 0-16,3 2 0 0,-2-1 0 0,2-1 0 15,-2 0 0-15,3 3 0 0,-4-2 0 0,0 2 0 16,3-2 0-16,-2 2 0 0,2-3 0 0,-4 3 0 16,1-1 0-16,0-2 0 0,2 3 0 15,-1-5 0-15,-1 3 0 0,1 0 0 0,0-1 0 0,-2-1 0 16,4-3 0-16,-2 3 0 0,2-1 0 0,0 0 0 15,2 0 0-15,-4-1 0 0,4 2 0 0,-3-2 0 16,3-1 0-16,-1 3 0 16,-1-1 0-16,3 1 0 0,-4-2 0 0,5 3 0 15,-4-3 0-15,0 1 0 0,2 1 0 0,0-2 0 16,-1 0 0-16,2 2 0 0,-3-3 0 0,4 1 0 16,-2-1 0-16,-1 2 0 0,2-2 0 0,-3 1 0 15,2 0 0-15,2-1 0 0,-5 3 0 0,2-2 0 16,0 1 0-16,1 1 0 0,-1-1 0 0,1-1 0 15,-1 2 0-15,3 0 0 0,-1-1 0 16,-1 1 0-16,1-2 0 0,1 1 0 16,-3 1 0-16,3 0 0 0,-2-1 0 0,-1 1 0 15,1 0 0-15,3-3 0 0,-3 3 0 0,-2-1 0 16,3 0 0-16,-1-1 0 0,3-1 0 0,-3 1 0 16,3-2 0-16,-1 1 0 0,-1 1 0 0,0-3 0 15,3 2 0-15,-3-1 0 0,2 1 0 16,0-1 0-16,0 0 0 0,0 2 0 0,1-2 0 0,-3-1 0 15,4 2 0-15,0 0 0 16,-1-1 0-16,1 0 0 0,-1-1 0 0,1 2 0 16,-1-1 0-16,1 0 0 0,1-1 0 0,1 1 0 15,-1 1 0-15,0-3 0 0,1 1 0 0,-2 0 0 16,2-1 0-16,2 3 0 0,-2-1 0 0,-2-2 0 16,4 2 0-16,-4 0 0 0,4-2 0 0,-2 1 0 15,2 1 0-15,-2-2 0 0,3 3 0 0,0-3 0 16,-3 0 0-16,3 1 0 0,-1-1 0 15,3 0 0-15,-1 2 0 0,-1-2 0 16,2 0 0-16,-2 0 0 0,2 0 0 0,0 0 0 16,0 0 0-16,-1 0 0 0,1 0 0 0,0 0 0 15,0 0 0-15,0 0 0 0</inkml:trace>
  <inkml:trace contextRef="#ctx1" brushRef="#br0" timeOffset="166475.31">11610 7368 2611 0,'-18'-12'0'0,"0"-3"0"15,1 0 0-15,4 0 0 0,1 2 0 0,5 0 0 0,3 3 0 0,3-1 0 0,1 0 0 0,0-1 0 0,3 1 111 0,15-2-34 0,2 0 89 0,6-1-62 0,2 6-21 16,4-2 44-16,0 6-42 0,0 3-1 0,0 1-89 16,-2 0 47-16,-7 5 11 0,5 12-11 0,-9 0-53 15,-2 7 27-15,-4 4-1 16,-4 4 27-16,-7 6-65 0,0-1 27 0,-2 2 0 15,-5 5 38-15,-7-12-121 0,-5 3 53 0,-2-3 7 16,-1-3 12-16,-3-7 18 0,-1-3 0 0,-1-4 252 16,-1-6-155-16,4-3-108 0,-3-1 0 0,4-4 0 15,3-1 0-15,2 0 0 0,6 0 0 0,-1 0 0 16,6 0 0-16,3 0 0 0,2 0 0 0,-2 0 0 16,2 0 0-16,2 0 0 0,16 0 0 0,2 0 0 15,2 0 0-15,5 0 0 0,-1 0 0 16,1 0 0-16,5 0 0 0,-2 1 0 15,-2 2 0-15,-3-3 0 0,2 1 0 0,-6-1 0 16,3 0 0-16,1 0 0 0,-5 0-47 0,3 0-661 16,-2-4 332-16,1-7 157 0,4-4-502 0,-3-6 339 15,0-5 170-15,-3-9-362 0</inkml:trace>
  <inkml:trace contextRef="#ctx1" brushRef="#br0" timeOffset="166732.16">12178 7206 2544 0,'0'-8'0'0,"0"5"0"0,0 1 0 0,0 2 0 0,0 0 0 0,0 0 0 0,0 0 0 0,0 7 0 0,0 0 0 0,0 3 0 0,3-1 106 0,1 0 106 0,5 1-85 0,0-4-42 16,3-1 0-16,3-3-171 0,-2 0 60 0,4-2 33 15,-2 0 1-15,0-4-61 0,-4-7 48 0,-1 0 10 16,-3-5 37-16,-5 2-109 0,0-1 55 0,-2 0 82 16,0-2-58-16,-8 1 15 0,-5 2-52 0,-2 1 183 15,-2 1-78-15,-1 3-33 16,-3 2 17-16,1 5 63 0,0 0-34 0,3 2-28 15,1 0 26-15,0 0-56 0,7 2 18 0,-2 7-11 16,3 0-22-16,4 3-109 0,2 1 55 0,2 1 38 16,0 2-566-16,4-1 251 0,10 2 154 0,6 0-613 15,3-2 364-15,3-2 182 0,4-4 80 16</inkml:trace>
  <inkml:trace contextRef="#ctx1" brushRef="#br0" timeOffset="167139.64">12877 6961 3283 0,'0'-4'0'0,"0"3"0"0,0-1 0 0,0 2 0 0,0 0 0 16,0 0 0-16,0 3 0 0,0 17 0 0,0 3 0 0,0 6 0 0,0 10 278 0,4 3-118 0,-2-3-48 0,2 16-14 15,2-6-98-15,-2-1 0 0,-1 2 0 0,1-4 0 16,1-7 0-16,-1 11 0 0,0-12 0 0,-3-1 0 15,4-3 0-15,-3-7 0 0,0-4 0 0,0-4 0 16,-1-6 0-16,-1-4 0 0,0-3 0 0,0-2 0 16,0-4 0-16,0 0 0 0,-5 0 0 0,-7-10 0 15,1-4 0-15,-3-6 0 0,2 0 0 0,-5-5 0 16,-2 1 0-16,0-2 0 0,-1 1 0 0,-5 1 0 16,1 2 0-16,-1 8 0 0,0 3 0 0,0 6 0 15,4 3 0-15,-5 2 0 16,5 0 0-16,-1 17 0 0,1 3 0 0,6 3 0 15,2 3 0-15,3 0 0 0,9-1 0 0,-1 5 0 16,2-6 0-16,0 3 0 0,9-5 0 16,4-5 0-16,8 1 0 0,0-4 0 0,0-4 0 15,6-4 0-15,-1-2 0 0,-1-2 0 0,3-2 0 16,0 0 0-16,-1 0-191 0,1-7 61 0,-1-5-723 0,3-2 394 16,7-7 212-16,-1-2-584 15,-1-5 395-15</inkml:trace>
  <inkml:trace contextRef="#ctx1" brushRef="#br0" timeOffset="167356.66">13341 7121 3931 0,'2'-5'0'0,"0"0"0"0,0 2 0 16,-2 1 0-16,0 0 0 0,0 0 0 0,0 2 0 0,-4 0 0 0,-1 6 0 0,-1 13 0 0,-3 6 0 0,1 5 0 0,-7 6 0 15,2 6 0-15,-4 1 0 0,2 3 0 0,2-1 0 16,2-8 0-16,-6 12 0 0,6-5 0 0,1-2 0 15,1-6 0-15,1 1 0 0,3-8 0 0,-1 2 0 0,2-8 0 16,2-3 0-16,0-9-258 0,2-5-233 0,0 0 214 16,0-6-210-16,0 0 223 0,2-6 111 15,6-18-381-15,5-12 247 0,0-5 111 16,2-8 73-16</inkml:trace>
  <inkml:trace contextRef="#ctx1" brushRef="#br0" timeOffset="167577.87">13330 7024 2776 0,'6'-27'0'0,"-1"9"0"0,1 3 0 0,-4 5 0 0,2 2 0 0,-2 5 0 0,0 1 0 0,0 2 0 0,3 0 0 0,2 2 0 0,1 12 198 0,4 9-78 16,-3 4-29-16,6 11 494 0,-6 2-424 0,4 8-161 15,-3 2 0-15,-1 5 0 0,-2-2 0 0,3 2 0 16,1 0 0-16,-1-4 0 0,0-1 0 16,2-9 0-16,1 7 0 0,-3-12 0 0,1-1 0 0,0-1 0 15,-1-6 0-15,-6-9 0 0,3-3 0 16,-3-4 0-16,-3-5-147 0,1-2-617 15,0-2 362-15,-2-3 170 0,0 0 100 0,-4 0-331 16,-5 0 211-16,-4-9 105 0,-2-10-470 0,-6-4 277 16</inkml:trace>
  <inkml:trace contextRef="#ctx1" brushRef="#br0" timeOffset="167740.78">13221 7514 2978 0,'-22'-6'0'0,"1"2"0"0,-2 1 0 0,7 1 0 0,2-2 0 0,3 2 0 0,6-1 0 0,1-1 0 0,2 3 0 0,2-1 0 0,0 1 406 0,11-3-182 15,8 1-81-15,5-4 37 0,1 4-180 0,1-1 0 16,3 0 0-16,1 1 0 0,-6 1 0 0,6 0 0 16,-8 2 0-16,3 0 0 0,-2 0 0 0,-3 0-23 15,1 0 11-15,0 0-905 0,1 2 462 0,0 0 117 16,5-2-560-16</inkml:trace>
  <inkml:trace contextRef="#ctx1" brushRef="#br0" timeOffset="167926.58">13888 7170 3563 0,'-7'0'0'0,"5"0"0"0,2 0 0 0,0 0 0 0,0 0 0 0,0 0 0 0,0 0 0 0,2 0 0 0,9 0 0 0,10 2 0 0,3-2 348 0,2 2-328 0,-2-1-20 0,8 3 0 16,-3-1 0-16,1 0 0 15,-2 1 0-15,-3 0 0 0,3 3 0 0,-10-1-626 16,3 0 193-16,-4 3 236 0,-4 3 113 0,-6 0-549 15,-5 3 250-15</inkml:trace>
  <inkml:trace contextRef="#ctx1" brushRef="#br0" timeOffset="168095.25">13954 7486 3931 0,'-11'0'0'0,"5"5"0"0,2-3 0 0,2 0 0 0,2-1 0 0,0 4 0 0,0-2 0 0,14 1 0 0,7 2 0 0,4-3 0 0,5 1 0 15,0 2 0-15,2-1 0 0,0-1 0 0,-2 1 0 16,2 0 0-16,0 0 0 0,-4 0 0 0,0-3 0 16,-5 2 0-16,0 2-289 0,-5-2 50 0,-4 2 151 15</inkml:trace>
  <inkml:trace contextRef="#ctx1" brushRef="#br0" timeOffset="171333.37">13768 7609 2024 0,'0'-2'0'0,"0"1"0"0,0-1 0 0,0 0 0 0,0 0 0 0,0 0 0 0,0 0 0 0,0 1 0 0,0 1 0 0,0 0 0 0,0 0 105 0,2 0-33 0,1 0 213 0,1 0-129 16,-2 11-58-16,2 4 272 0,-2 5-166 0,0 1-73 15,-2 13-51-15,0 8 238 0,0-2-230 0,0 3-88 16,-2 5 0-16,-2-9 0 0,-2 11 0 0,4-12 0 16,2 2 0-16,0-5 0 0,0-3 0 0,0-9 0 15,0 1 0-15,2-5 0 0,2-7 0 0,0-3 0 16,0-4 0-16,-2-2 0 15,0-2 0-15,-1-1 0 0,-1 0 0 0,0-4 0 0,0-7 0 16,0 1 0-16,0-3 0 0,-3 0 0 0,1 4 0 16,0-1-241-16,2 1 31 0</inkml:trace>
  <inkml:trace contextRef="#ctx1" brushRef="#br0" timeOffset="184337.26">5342 5938 2167 0,'-4'-4'3'0,"2"2"-1"0,2 2 0 0,0 0 0 0,0 0 0 0,0 0 1 0,0 0-1 0,0 0-1 0,0 6 0 0,0 2 1 0,4 5 90 0,6 1 199 0,1 8-124 0,-2-6-62 16,5 3 73-16,-2 1-73 16,2 0-32-16,-1 0-72 0,2-1 40 0,-2-2-1 15,-2 0 11-15,1-3-189 0,-3 0 90 0,-2-3 44 16,-1-1 0-16,1-3-110 0,-4 1 88 0,0-3 19 15,-1-3 0-15,0 0-491 0,-2-2 242 16,0 0-253-16,0 0 225 0,0 0 126 0,0 0 59 0,0-7 30 16,0-12-325-16,0-8 176 0</inkml:trace>
  <inkml:trace contextRef="#ctx1" brushRef="#br0" timeOffset="184640.37">5663 5741 2833 0,'2'-10'0'0,"1"7"0"0,-3-2 0 0,0 4 0 0,0-1 0 0,0 0 0 0,0 2 0 0,0 0 0 0,0 0 0 0,0 0 0 0,0 0 160 0,-3 0-59 0,1 0 85 16,0 10-72-16,-3 5-34 0,-1 3 11 0,1 9 62 15,-5 3-55-15,1 9-29 0,-2 2-23 16,-3 4-46-16,1 5 0 0,3 2 0 16,-4 0 0-16,0 3 0 0,3 2 0 0,-2-1 0 15,0 1 0-15,3-4 0 0,-5 2 0 0,6-1 0 16,-2 1 0-16,1-3 0 0,1-5 0 0,3-1 0 15,-2-12 0-15,3 4 0 0,1-9 0 0,1-5 0 16,1 1 0-16,0-6 0 0,-2-4 0 0,3-4 0 16,1-4 0-16,0-2 0 0,-1-2 0 0,1-1-28 15,0-2-23-15,0 0-170 0,0 0 83 0,0 0 41 16,0 0 28-16,0 0-127 16,0 0 77-16,0-8 40 0,0-9-474 0,1-5 247 15,11-9 137-15,3-5-628 0</inkml:trace>
  <inkml:trace contextRef="#ctx1" brushRef="#br0" timeOffset="184914.46">5786 6034 2247 0,'0'0'-3'0,"0"0"1"0,0 0 1 0,0 0-3 0,0 0 1 0,0 0 2 0,0 0 0 0,0 0 1 0,0 0 0 0,0 0 0 0,5 0 139 0,2 1-47 0,3 2 316 16,-2-2-187-16,2 3-89 0,1-2-44 16,-1 2 252-16,1-1-148 0,-1-1-105 15,1 3-87-15,-2-2 0 0,2 0 0 0,-2 0 0 16,-2-1 0-16,2-1 0 0,-1 1 0 0,-2-2 0 16,2 2 0-16,-5-2 0 0,2 0 0 0,-1 0 0 15,0 0-176-15,-2 0 45 0,2 0 76 0,-1 0-858 16,-3 2 424-16,2 4 228 0,-2 1 107 0</inkml:trace>
  <inkml:trace contextRef="#ctx1" brushRef="#br0" timeOffset="185182.13">5786 6366 3135 0,'-8'5'0'0,"6"-1"0"0,-4-1 0 0,2-2 0 0,3-1 0 0,1 0 0 0,-2 0 0 0,2 0 0 0,0 0 0 0,2 0 0 0,9 2 137 0,4 0 271 0,2 0-172 0,1 1-221 16,2-3-15-16,0 1 0 0,2 1 0 0,-2 0 0 16,1 0 0-16,-2-1 0 15,-1 1 0-15,-4 0 0 0,4 1 0 0,-9-2 0 16,2 1 0-16,-1 0 0 0,-2-2 0 0,-5 1 0 16,1-1 0-16,-3 2 0 0,1-2 0 0,0 0 0 15,-2 0 0-15,0 0 0 0,0 0 0 0,0 0 0 16,0 0 0-16,0 0-147 0,0 0 3 0,0 0-683 15,0 0 390-15,0 4 196 0,0 2 87 0</inkml:trace>
  <inkml:trace contextRef="#ctx1" brushRef="#br0" timeOffset="187406.93">5763 5442 2043 0,'0'-5'0'0,"0"-3"0"0,0 4 0 0,0-1 0 0,0 3 0 0,5-2 0 0,8 2 0 0,-1 2 0 0,3 0 0 0,3 0 0 0,0 2 75 0,-2 7 1 16,3 3-1-16,-4 1-29 0,0 0 0 0,-1 2-55 15,-5 2 22-15,0 0-1 0,-4-2 34 0,-3 3-86 16,-1-1 42-16,-1 0 12 0,0 0 32 0,-8 0 12 0,-4-2-22 16,-4 0-26-16,-1-4 123 0,0 2-51 15,-2-8-8-15,3 0 292 0,-2-3-160 0,4 0-80 16,2-2-40-16,3 0 223 0,2 0-309 0,4 0 0 15,0 0 0-15,1 0 0 0,2 0 0 0,0 0 0 16,2 0 0-16,9 0 0 16,8 0 0-16,3 0 0 0,3 0 0 0,-4 0 0 15,9 0 0-15,-2 0 0 0,-2 0 0 0,0 0 0 16,-5 0 0-16,0 0 0 0,-3 3 0 0,-1-3 0 16,-2 3 0-16,-2-3-343 0,-3 1 36 0,-1-1 136 0,0 0-463 0,-4 0 295 15,0 0 146-15,2 0-219 16,2 0 172-16</inkml:trace>
  <inkml:trace contextRef="#ctx1" brushRef="#br0" timeOffset="187918.01">6525 6068 2753 0,'-17'0'0'0,"8"0"0"0,4 0 0 0,1 2 0 0,3-2 0 0,-2 1 0 0,3-1 0 0,-1 2 0 0,1-2 0 0,0 2 0 0,0-2 441 0,7 2-199 0,7 0-100 0,7-2 165 16,4 0-261-16,1 0-46 0,0 0 0 0,1 0 0 16,-3 0 0-16,-3 0 0 0,5-2 0 0,-8 0-109 15,1 0-102-15,-4 0 126 0,1 1 64 0,-4 1-435 16,3-2 230-16,-3 2 116 0,-3 0-802 0,5-2 435 15</inkml:trace>
  <inkml:trace contextRef="#ctx1" brushRef="#br0" timeOffset="188242.04">6832 5850 2648 0,'0'-3'0'0,"0"2"0"0,0-1 0 0,0 0 0 0,2 2 0 0,5-2 0 0,5 0 0 0,2 0 0 0,7 1 0 0,0-2 0 0,5 3 96 0,-2 0 244 0,-5 0-149 0,7 6-74 15,-3 6-38-15,-6-1-29 0,-1 5-8 16,-2-1 0-16,-3 3-100 0,-4 3 50 0,-3 5 0 0,0-5-167 16,-4 9 103-16,-6-4 57 15,-8 0 28-15,-4-1-134 0,-2-3 71 0,3-5-19 16,-9 2 35-16,4-5 176 0,-1-3-76 0,4-3-35 16,-1 0-47-16,4-2 483 0,5-3-234 0,-1 0-233 15,5-2 0-15,3-1 0 0,3 0 0 0,1 0 0 16,0 0 0-16,0 2 0 0,0-1 0 0,10 2 0 15,4 1 0-15,3 1 0 0,5 3 0 0,-2-5 0 16,5 5 0-16,-3-3 0 0,1 1 0 16,0-1 0-16,-1 1 0 0,1 0 0 15,2-2 0-15,-3 1-162 0,0-1-248 0,5 1-174 16,-3-3 270-16,-3 1 137 0,3-3 67 0,5 0-609 0</inkml:trace>
  <inkml:trace contextRef="#ctx1" brushRef="#br0" timeOffset="188442.42">7455 5755 3272 0,'0'-3'0'0,"-2"1"0"0,-1 2 0 0,-5 0 0 0,0 0 0 0,1 0 0 0,-4 11 0 0,1 2 0 0,-1 9 0 0,4 0 0 0,-1 6 326 16,2 4-132-16,0 2-55 0,5 0-139 0,1-1 0 15,0 2 0-15,0-4 0 0,1-5 0 0,8 8 0 16,0-8 0-16,4-2 0 0,-2 2 0 0,2-8 0 15,0 1 0-15,3-2-684 0,2-5 229 0,-3 0 222 16,6-4-614-16,4-5 403 0</inkml:trace>
  <inkml:trace contextRef="#ctx1" brushRef="#br0" timeOffset="188694.12">7647 5957 3546 0,'-8'-11'0'0,"4"5"0"0,1 0 0 0,-1 0 0 0,2 1 0 0,2 3 0 16,0-1 0-16,0 1 0 0,0-1 0 0,9 3 0 0,4 0 122 0,5 0 42 0,-2 10-65 0,5 5-99 0,-6 0 0 0,5 7 0 16,0 2 0-16,-6 0 0 15,-2 2 0-15,-5 0 0 0,-3-4 0 0,-2 9 0 16,-2-5 0-16,0-2 0 0,-11-2 0 0,-3-2 0 16,-3 1 0-16,-1-9 0 15,-1 2 0-15,-2-3 0 0,1-4-20 0,-2 0-31 0,-1-4 2 0,3-1-142 0,1-2 66 16,0 0 51-16,5 0-426 0,3-2 219 15,2-11 125-15,7-4-475 0,2-7 295 0,5-8 147 16,17-5 74-16</inkml:trace>
  <inkml:trace contextRef="#ctx1" brushRef="#br0" timeOffset="188880.65">7843 5840 2504 0,'7'-8'0'0,"-2"5"0"0,-3 1 0 0,0 1 0 0,-2 1 0 0,0 0 0 0,0 0 0 15,0 0 0-15,0 1 0 0,-8 10 0 0,1 4 619 0,-3 9-289 0,1-1-133 0,2 4-83 0,1 3 53 0,3 2-167 16,2 0 0-16,1 1 0 0,0-2 0 0,1-1 0 16,6-2 0-16,6-3 0 0,1 0 0 0,0-2 0 15,0-6 0-15,2 0 0 0,1-2 0 0,0-3 0 16,-2-1-600-16,0-2 165 0,2-4 135 0,-2-1 135 16,2-2-605-16,-2-2 363 0</inkml:trace>
  <inkml:trace contextRef="#ctx1" brushRef="#br0" timeOffset="189048.81">8043 6052 3424 0,'-2'0'0'0,"2"4"0"0,-4-1 0 0,3-3 0 0,1 0 0 0,-2 0 0 0,2 0 0 0,0 0 0 0,0 0 0 0,0 0 0 0,7 1 248 0,4 1-103 0,3 1-52 0,0 0-72 15,4-1-21-15,-2 1 0 0,3-1 0 0,-2 0-352 16,3 0 103-16,-2 0 145 0,-1 0-825 0,1-2 468 0,0 0 236 15</inkml:trace>
  <inkml:trace contextRef="#ctx1" brushRef="#br0" timeOffset="189349.79">8276 5904 2497 0,'0'-1'0'0,"0"-2"-1"0,-2 1 1 0,2 2 0 0,0 0 0 0,0 0 0 0,4 0 0 0,9 0 0 0,4 0 0 0,0 5 0 0,6 5 469 0,-5 2-203 15,4 5-118-15,-2 0-53 0,-1 2 124 0,-5 2-89 0,-5-3-44 0,-1 3-175 16,-2 0 59-16,-6 1 36 16,0-3-151-16,-4 5 93 0,-13-5 47 0,2-5 10 15,-9 4 36-15,1-5-18 0,5-5 18 16,-2-1-72-16,0-1 209 0,5-4-117 0,2-1-42 0,1 1-19 16,5-2 0-16,4 0 0 0,-2 0 0 0,5 0 0 15,0 0 0-15,0 0 0 0,0 2 0 0,6 0 0 16,9 0 0-16,2 1 0 0,2 0 0 0,1 0 0 15,1-1 0-15,3 0 0 0,2 1 0 0,-6-1 0 16,1 1 0-16,-1 0 0 16,-1-1 0-16,1-1-304 0,-5 2 98 0,3-1-635 15,-4-2 405-15,4 0 197 0,-4 0 99 0</inkml:trace>
  <inkml:trace contextRef="#ctx1" brushRef="#br0" timeOffset="189534.47">8706 5809 2963 0,'8'-6'0'0,"1"2"0"0,3 2 0 0,0 2 0 0,1 0 0 0,6 0 0 0,4 10 0 0,2 4 0 0,1 5 0 0,0 4 0 0,0 3 786 0,2 10-604 15,-3-2-182-15,-4 3 0 0,-4 1 0 0,-4 3 0 16,-9-6 0-16,-3 10 0 0,-1-3 0 0,-5-1 0 16,-13 3 0-16,-8-3 0 0,-2 1 0 0,-4-1 0 15,-5 0 0-15,-13 3 0 0,-5-1 0 0,-21 8-2 16,3-7-1410-16</inkml:trace>
  <inkml:trace contextRef="#ctx1" brushRef="#br0" timeOffset="192184.45">14727 7352 2575 0,'-5'-11'0'0,"3"-2"0"0,0-1 0 0,2-1 0 0,0 1 0 0,0-3 0 0,2-6 0 0,5 6 0 0,5-4 0 16,3-1 0-16,-4 5 72 0,4 1 5 0,0-2-1 0,0 2-33 0,0 6 64 15,1 1-37-15,-2-1-1 0,2 5 72 16,-2 3-50-16,0 1 1 0,0 1-39 15,2 0 53-15,-2 0-31 0,0 4 0 16,1 10-33-16,-2 3 40 0,0 3-10 0,-2 3-59 16,-1 3-13-16,-1 2 0 0,-3 4 0 0,-3-2 0 0,-1 3 0 15,-2 0 0-15,0 1 0 0,0 0 0 16,-9 2 0-16,-4-3 0 0,-4 3 0 0,-4 1 0 16,1-2 0-16,-5-2 0 0,-1 0 0 0,0-10 0 15,-3 1 0-15,-1-1 0 0,0-3 0 0,0-6 0 16,0-2 0-16,10-5 0 0,-5 1 0 0,6-5 0 15,5-1 0-15,2 0 0 0,3-2 0 0,3 0 0 16,4 0 0-16,1 0 0 0,1 0 0 16,0 0 0-16,0 0 0 0,3 0 0 0,10 0 0 15,6 2 0-15,4-2 0 0,3 0 0 0,3 1 0 16,2-1 0-16,1 0 0 0,2 0 0 0,-2 0 0 16,0 0 0-16,0 0 0 0,-8 2 0 0,8 1 0 15,-12-2 0-15,5 1 0 0,-4 0 0 0,-3-1 0 16,-1 2 0-16,-2-2 0 0,-5-1 0 15,1 2 0-15,-2-2 0 0,-1 2-6 16,1-2-434-16</inkml:trace>
  <inkml:trace contextRef="#ctx1" brushRef="#br0" timeOffset="194509.72">15558 7020 2192 0,'0'0'0'0,"0"0"0"0,0 0 0 0,0 0 0 0,0 0 0 0,0 0 0 0,0 0 0 0,0 0 0 0,0 0 0 0,0 0 0 0,0 0 135 0,0 0-48 0,0 0 1 0,0 0 121 15,2 0-90-15,1 0-40 0,4 0 109 0,-4 0-75 16,3 0-37-1,-3 0 11-15,3 0-3 0,-1 0 1 0,2 0-46 0,-2 0 1 16,1 1 60-16,-1-1-20 0,2 0-10 0,-1 0-10 16,2 3-60-16,-1-3 0 0,1 1 0 0,-1-1 0 15,3 2 0-15,-1-2 0 0,2 2 0 0,1 0 0 16,1-2 0-16,0 2 0 0,2-2 0 0,4 0 0 16,-1 2 0-16,5-1 0 0,2-1 0 0,-3 0 0 15,10 2 0-15,0-2 0 16,0 2 0-16,4-2 0 0,1 0 0 0,2 5 0 0,7-5 0 15,-3 0 0-15,4 0 0 0,-1 0 0 16,5 1 0-16,1-1 0 0,-1 2 0 0,2 1 0 16,2-2 0-16,2 0 0 0,-2 2 0 0,3-2 0 15,8 1 0-15,-4 0 0 0,5 0 0 0,0 0 0 16,0-2 0-16,-9 0 0 0,15 0 0 0,-7 0 0 16,0 0 0-16,-4 0 0 0,-8 0 0 0,4 0 0 15,1-2 0-15,-6 0 0 0,-3 0 0 0,-3 0 0 16,-10 2 0-16,5 0 0 15,-4 0 0-15,-3 0 0 0,-1 0 0 16,-4 0 0-16,-5 0 0 0,-1 0 0 0,-2 0 0 0,-3 0 0 16,0 0 0-16,-6 0 0 0,0 0 0 0,-3 0 0 15,-1 0 0-15,-2 0 0 0,-1 0 0 0,-2 0 0 16,-2 0 0-16,0 0 0 0,0 0 0 0,-2 0 0 16,0 0 0-16,0-1 0 0,-8-2 0 0</inkml:trace>
  <inkml:trace contextRef="#ctx1" brushRef="#br0" timeOffset="194534.24">17971 7045 395 0,'-36'0'0'0,"-9"3"0"0</inkml:trace>
  <inkml:trace contextRef="#ctx1" brushRef="#br0" timeOffset="194930.67">15533 7101 400 0,'0'-6'0'0,"0"-3"241"0,0 5-91 0,0-4-60 0,0 2 0 0,0 1 22 0,0-1-36 0,0 1-1 0</inkml:trace>
  <inkml:trace contextRef="#ctx1" brushRef="#br0" timeOffset="195517.11">15541 7038 2893 0,'0'0'0'16,"0"0"0"-16,0 0 0 0,0 0 0 0,0 0 0 0,0 0 0 0,0 0 0 0,0 0 0 0,0 0 0 0,0 2 0 0,0 6 40 0,2 0 0 0,0 3 10 0,0 0 60 15,0 4-34-15,-1 2-1 0,1 2 35 0,0 4-35 0,0-3 10 16,0 10 36-16,0 2-40 15,-1 2-1-15,1 9-40 0,0-2 15 16,0-3-55-16,1 12 0 0,-2 0 0 0,1 0 0 0,2 1 0 16,0-1 0-16,-1-6 0 0,3 10 0 0,-1-9 0 0,0 0 0 15,0-2 0-15,-3-1 0 0,0-6 0 16,0 0 0-16,-1 2 0 0,1-4 0 0,-2-2 0 16,0-3 0-16,0-5 0 0,0-2 0 0,0-1 0 15,-2-6 0-15,-1-2 0 0,-1-3 0 0,-1-3 0 16,0-2 0-16,-2-1 0 15,1-2 0-15,-3-2 0 0,-1 0 0 16,1 0 0-16,-4 0 0 0,-2-3 0 0,2-7 0 16,-4-5 0-16,0-4 0 0,0-1 0 0,-2-3 0 0,1-5 0 15,0-2 0-15,2 0 0 0,-3-1 0 16,2 2 0-16,2 2 0 0,0 3 0 0,3 7 0 0,0-2 0 16,0 4 0-16,1 2 0 15,2 1 0-15,2 6 0 0,0-2 0 0,2 4 0 16,1 1 0-16,2 1 0 0,0 0 0 0,2 0 0 15,-1 2 0-15,1 0 0 0,-2 0 0 0,2 11 0 16,-2 5 0-16,0 8 0 0,2 0 0 0,-2 4 0 16,2 4 0-16,-1 2 0 0,1 4 0 0,-2-3 0 15,-1 5 0-15,1-4 0 0,0 0 0 0,0 0 0 16,2-2 0-16,-1-2 0 0,1-1 0 0,0-10 0 16,0 2 0-16,0-4 0 0,0-2 0 0,0-6 0 15,0-1 0-15,0-5 0 0,0-1 0 0,0-2 0 16,0-2 0-16,0 0 0 0,0 0 0 15,0 0 0-15,0 0 0 0,0 0 0 0,0 0 0 16,-2 0 0-16,0 0 0 0,0 0 0 16,0 0 0-16,1 0 0 0,-1 0 0 0,-2 0 0 15,2 0 0-15,-1 0 0 0,-2 0 0 0,3 0 0 16,-1 0 0-16,1 0 0 0,0 0 0 0,0 0 0 16,0 0-225-16,2 0-324 0,-2 0 255 0,2 0 127 15</inkml:trace>
  <inkml:trace contextRef="#ctx1" brushRef="#br0" timeOffset="196287.45">15819 7682 2646 0,'-6'0'0'0,"2"0"0"0,2 0 0 0,1 0 0 0,1 0 0 0,0-1 0 0,0-1 0 0,0 2 0 0,10 0 0 0,4 0 0 0,4-2 136 0,2 2-47 0,2 0 354 0,5 0-207 16,-7 0-97-16,8 0 103 0,-7 0-242 15,2 0 0-15,0 0 0 0,-3 0 0 0,-3 0 0 16,-1 4 0-16,2 0 0 0,-7-3 0 0,-1 3 0 0,-1-2 0 16,-2 0 0-16,-1 0-188 0,-1-2 98 0,-2 0 66 15,0 0-888-15,1 0 440 16,0 0 216-16,-1-8-408 0,3-12 312 0</inkml:trace>
  <inkml:trace contextRef="#ctx1" brushRef="#br0" timeOffset="196633.04">16174 7372 2901 0,'-4'0'0'0,"1"0"0"0,1 0 0 0,0 0 0 15,2 0 0-15,0 0 0 0,2 0 0 0,10 0 0 0,8 0 0 0,4 5 0 0,4-2 301 0,3 1-120 0,0 3-75 0,1 1 101 0,0 2-83 16,-4 2-42-16,-2-1-53 15,-5 5-29-15,4 1 0 0,-13 0 0 0,4 5 0 16,-7 3 0-16,-5-1 0 0,-4 1 0 0,0 8 0 16,-4-3 0-16,-11 3 0 0,-4-3 0 15,-4 1 0-15,0-3 0 0,-6-5 0 0,3-5 0 0,-4-1 0 16,2-2 0-16,3-5-16 0,-1 0 32 0,4-5-16 16,3 1 0-16,8-4 0 0,-1 0 0 15,5-2 0-15,3 0 0 0,2 0 0 0,2 0 0 0,0 0 0 16,0 0 0-16,0 0 0 15,11 1 0-15,5 3 0 0,0-3 0 0,7 2 0 16,0-1 0-16,-2-2 0 0,4 0 0 0,3 2 0 16,-7-1 0-16,4-1 0 0,-3 1 0 15,0 2 0-15,-1-3 0 0,1 3 0 0,-1-2 0 0,2-1 0 16,-3 2-374-16,1-2-177 0,0 0 260 0,-1 0 124 16,3 0-688-16,1 0 404 0</inkml:trace>
  <inkml:trace contextRef="#ctx1" brushRef="#br0" timeOffset="196850.66">16854 7311 3338 0,'-9'-4'0'0,"1"3"0"0,-2 1 0 0,-1 0 0 0,0 1 0 0,-1 9 0 0,2 2 0 15,-1 10 0-15,-1 2 0 0,3 4 0 0,0 5 593 0,2 3-593 0,2 9 0 0,3-9 0 16,2 9 0-16,0-11 0 0,2 6 0 0,8-5 0 15,3 0 0-15,1-6 0 0,3-1 0 0,3-3 0 16,-2-3 0-16,-1-5 0 0,1-3 0 0,0-2-126 16,-2-5-443-16,0-1 272 15,-2-6-626-15,2 0 431 0,-2 0 231 0,0-10 110 0</inkml:trace>
  <inkml:trace contextRef="#ctx1" brushRef="#br0" timeOffset="197089.31">16989 7611 2814 0,'-2'-16'0'0,"-1"4"0"0,2 1 0 0,-3 1 0 0,4 1 0 0,0 3 0 0,0 0 0 0,0 1 0 0,2 1 0 0,10 3 0 0,2-1 470 0,5 2-215 0,-1 0-107 16,2 0-54-16,2 9 56 0,-3 4-150 0,5 4 0 15,-5 1 0-15,-2 2 0 0,-2 2 0 0,-6 3 0 16,-3-1 0-16,-2 6 0 0,-4 1 0 0,0-1 0 16,-8 0 0-16,-8-3 0 0,-5 0 0 0,-2-3 0 15,-2-4 0-15,0-2 0 0,-1-3 0 16,-1-4 0-16,3-4 0 0,-5-1 0 15,7-2 0-15,0-3 0 0,1-1 0 0,2 0 0 16,4 0 0-16,5-7 0 0,1-8 0 0,9-7 0 16,0-6-820-16,19-6 246 0,8-4 256 0</inkml:trace>
  <inkml:trace contextRef="#ctx1" brushRef="#br0" timeOffset="197269.97">17205 7452 3177 0,'11'-7'0'0,"-6"4"0"0,-1 1 0 0,-2 0 0 0,-2 2 0 0,0 0 0 0,-6 12 0 0,-3 5 0 0,0 6 0 0,1 1 0 0,1 3 754 16,1 4-754-16,3-1 0 0,3 0 0 0,0 0 0 16,0 0 0-16,3-2 0 0,8-5 0 0,6 3 0 15,0-3 0-15,2-5 0 0,0-1 0 0,-3-8 0 16,5 4 0-16,-2-6 0 0,0-4 0 16,0 1-83-16,-1-4-132 0,0 0-845 0,0 0 501 0,-1-2 263 15,-1-7 129-15</inkml:trace>
  <inkml:trace contextRef="#ctx1" brushRef="#br0" timeOffset="197429.7">17453 7652 3371 0,'-12'-7'0'0,"3"3"0"0,0 1 0 0,-1-2 0 0,4 4 0 0,3-1 0 0,1 0 0 0,2 2 0 16,0 0 0-16,2 0 0 0,7 0 242 0,6 0-102 0,0 0-50 0,2 2-2 0,2 1-88 0,1 3 0 0,1 0 0 15,-3-2 0-15,3 0 0 16,-3 0 0-16,-2-3-545 0,1 1 267 0,-2 0 159 15,-1-2 80-15,-2 0-947 0,2 0 473 0</inkml:trace>
  <inkml:trace contextRef="#ctx1" brushRef="#br0" timeOffset="197750.91">17697 7438 3522 0,'-2'-3'0'0,"-1"-1"0"0,2 2 0 0,-1 0 0 0,2 2 0 0,0-2 0 0,0 2 0 0,2 0 0 0,11 0 0 0,4 0 0 15,4 6 171-15,2 8-66 0,-1-2 28 0,0 6-133 0,3 0 0 0,-8-1 0 16,5 7 0-16,-5 0 0 0,-4 1 0 16,-3 1 0-16,-8 3 0 0,0 0 0 0,-2 1 0 0,-9 2 0 15,-9 0 0-15,-5-1 0 0,1-7 0 0,-2-1 0 16,-2-6 0-16,1-2 0 0,-1-4 0 0,5-4 0 16,1-1 0-16,0-2 0 0,6-2 0 0,4-2 0 15,2 0 0-15,3 0 0 0,3 0 0 16,0 0 0-16,2 0 0 0,0 0 0 15,11 0 0-15,8 0 0 0,0 0 0 0,3 0 0 16,5 0 0-16,-2 0 0 0,1 0 0 0,0 0 0 16,-6 0 0-16,3 0 0 0,0 0 0 0,-1 0 0 15,-1 0 0-15,-2 0 0 0,-1 0-85 16,-1-2-65-16,-2-1-774 0,1 2 443 0,-4-2 220 0,0-9 111 16</inkml:trace>
  <inkml:trace contextRef="#ctx1" brushRef="#br0" timeOffset="197932.41">18094 7452 3055 0,'3'-14'0'0,"4"7"0"0,1 0 0 0,3 1 0 0,2 4 0 0,4 0 0 0,7 2 0 0,3 0 0 0,1 11 0 16,-2 4 0-16,3 6 241 0,-3 3 394 0,-4 5-635 0,-1 0 0 16,0 11 0-16,-8-1 0 0,-8-1 0 0,-3 11 0 0,-2-5 0 0,0-4 0 31,-15 0 0-31,-4-2 0 0,-1-8 0 0,-4 0 0 0,-5-4 0 0,-1-4 0 15,-7 1 0-15,-1-6 0 0,-3 2 0 0</inkml:trace>
  <inkml:trace contextRef="#ctx1" brushRef="#br0" timeOffset="197949.45">17988 8092 390 0</inkml:trace>
  <inkml:trace contextRef="#ctx1" brushRef="#br0" timeOffset="198689.51">19415 6914 2316 0,'0'-8'0'0,"0"1"0"0,0 4 0 0,0 1 0 0,0-1 0 0,0 3 0 0,0 0 0 0,0 8 0 0,0 15 0 0,0 7 0 0,0 12 445 0,0 2-194 16,0 7-110-16,0 6-52 0,0 9 277 0,0-4-164 15,0 3-81-15,0-9-121 0,-2 17 0 0,-3-9 0 16,-1-3 0-16,3-9 0 0,-1 2 0 0,0-10 0 16,1-1 0-16,0-8 0 0,1-7 0 15,0-5 0-15,2-6 0 0,-2-5 0 0,2-7 0 0,0-2 0 16,0-3 0-16,-3 0 0 0,-3-1 0 16,-1-11 0-16,-1-8 0 0,-1-4 0 15,1-4 0-15,-3-4 0 0,-4-9 0 0,2 4 0 16,-4-7 0-16,-4 4 0 0,-1 5 0 0,1 8 0 15,-4 5 0-15,1 7 0 0,-8 1 0 0,4 12 0 16,-4 2 0-16,2 5 0 0,-2 13 0 0,-2 10 0 16,12-3 0-16,1 5 0 0,9 1 0 0,1 2 0 15,8-1 0-15,3-1 0 0,0 1 0 0,7-2 0 16,10-1 0-16,2-3 0 0,3-5 0 0,3 1 0 16,3-5 0-16,1-4 0 0,-1-4 0 0,2-2 0 15,-5-3 0-15,6-4 0 0,-7 0 0 0,3 0 0 16,-3 0 0-16,3-5 0 15,-1-6-597-15,2-4 54 0,1-4 252 0,4-7-645 16,-4-6 448-16</inkml:trace>
  <inkml:trace contextRef="#ctx1" brushRef="#br0" timeOffset="198885.12">19620 7499 3120 0,'7'-14'0'0,"5"4"0"0,-5-2 0 0,4 5 0 0,-1-1 0 0,5 5 0 0,0-2 0 0,7 3 0 0,1 2 0 0,7 0 0 0,-2 8 347 0,1 7-153 0,-1 4 76 0,-2 2-270 15,-2 5 0-15,-1 0 0 0,-6 4 0 0,-4 0 0 16,-6 2 0-16,-3-2 0 0,-4 2 0 0,0 0 0 16,-15-2 0-16,-6 0 0 0,-1-4 0 0,-2-2 0 15,-4-6 0-15,-1-3 0 0,-1-2 0 0,2-2 0 16,-2-3 0-16,2-5 0 0,8 1 0 0,-3-4 0 16,2 0 0-16,6 0 0 0</inkml:trace>
  <inkml:trace contextRef="#ctx1" brushRef="#br0" timeOffset="198906.58">19627 7836 391 0,'25'-37'0'0</inkml:trace>
  <inkml:trace contextRef="#ctx1" brushRef="#br0" timeOffset="199093.54">20110 7278 3693 0,'6'-8'0'0,"-3"6"0"15,-3-1 0-15,0 3 0 0,-5 0 0 0,-10 5 0 0,-6 11 0 0,0 4 0 0,3 6 0 0,-5 9 0 0,4 2 238 0,7 1-238 0,1 11 0 0,4-4 0 16,7 2 0-16,0 0 0 0,12 0 0 0,6-7 0 15,10 6 0-15,3-6 0 0,4-7 0 0,3 0 0 16,3-7 0-16,-3-6 0 0,11 3 0 0,-4-8 0 16,0-4 0-16,-4-1 0 0,0-5-716 0,-1 2 11 15</inkml:trace>
  <inkml:trace contextRef="#ctx1" brushRef="#br0" timeOffset="200319.81">5027 7024 1679 0,'-2'0'0'0,"2"-3"0"0,-2 3 0 0,0-1 0 0,1 1 0 0,1 0 0 0,-3-2 0 0,3 2 0 0,0 0 0 15,0 0 0-15,0 0 76 0,0 0 10 0,0 0 50 0,0 0-48 0,0 3 1 0,0 3-48 0,-2 2 89 0,2 2-35 16,0-2-9-16,-2 4 135 0,-1-1-89 16,1-1-46-16,2 5 104 0,-2-5-64 15,0 6-48-15,0-3 0 0,2 3 69 16,0-2-54-16,-2-1-26 0,2 2 11 0,0 0 36 15,0 2-99-15,0-2-15 0,0 4 0 0,0-2 0 16,0 1 0-16,0 1 0 0,0-1 0 0,2 3 0 16,0 2 0-16,0 0 0 0,-2-1 0 0,0 5 0 15,0-1 0-15,0 0 0 0,0 1 0 0,0-1 0 16,0-2 0-16,0 8 0 0,0-4 0 0,0 3 0 16,0-4 0-16,0 2 0 0,0-3 0 0,0 4 0 15,0-2 0-15,2-1 0 16,0 1 0-16,1 0 0 0,-1-3 0 0,-2 2 0 15,2 1 0-15,1 1 0 0,-2-1 0 0,1 0 0 16,0-2 0-16,0 7 0 0,-1-6 0 0,1 2 0 16,0-1 0-16,0-2 0 0,0 1 0 0,0 2 0 15,3-2 0-15,-3 1 0 0,-2-2 0 0,2 3 0 16,1-7 0-16,-2 8 0 0,1-5 0 0,0 2 0 16,-1 0 0-16,3-1 0 0,-2-3 0 0,0 5 0 15,-1-2 0-15,2-1 0 16,-1 1 0-16,-2 0 0 0,3 0 0 0,-3 5 0 0,0-5 0 0,0 0 0 15,0 2 0-15,0 0 0 0,0-2 0 16,0 4 0-16,0-3 0 0,0 0 0 0,0-1 0 16,0 4 0-16,0-6 0 0,0 4 0 0,0-5 0 15,0 2 0-15,2-5 0 0,-2 0 0 16,0-1 0-16,0-2 0 0,1-4 0 0,-1-1 0 16,0-3 0-16,0-2 0 0,0-1 0 0,2-2 0 15,-2 0 0-15,0-3 0 16,0-1 0-16,0 0 0 0,0 0 0 0,0 0 0 15,0 0 0-15,0 0 0 0,-3-7 0 0,1-13-310 16,-1-11-146-16,3-12 208 0,0-13-826 0</inkml:trace>
  <inkml:trace contextRef="#ctx1" brushRef="#br0" timeOffset="201495.9">5228 7168 230 0,'-2'0'0'0,"0"0"0"0,1 0 0 0,-1 0 0 0,2-1 0 0,0-4 0 0,0 0 0 0,0 0 0 0,0-4 0 0,0 4 0 0,0-2 20 0,0 0-1 0,0 0 0 0,0 1 42 16,0 1-40-16,-3 0 0 0,2 0 124 0,-1 4-57 16,-1-3-29-16,1 2 7 15,2-1 114-15,-3 2-71 0,1 1-35 0,0 0 80 16,2 0-49-16,-2 0-38 0,2 0 1 0,-1 0 20 15,-1 0-24-15,0 0-1 0,2 0-15 0,-2 0 16 16,1 1-25-16,-2 4-1 0,0-1 1 0,3 0 55 16,-5-1-17-16,3 3-11 0,2-3 50 0,-3 3-38 15,1 1-1-15,0-4 20 0,0 4-20 0,1-1-10 16,-1 1-28-16,0 2 36 0,2-3 0 0,-2 2-36 16,2 1 9-16,0 1 15 15,0-1 0-15,0 0-15 0,0 1-9 0,0-1 17 16,0 0-7-16,0 1-11 0,0 1 41 0,0 1 0 0,0-1-41 15,0 0 54-15,0-2-17 0,0 5-10 16,2-1-26-16,0-3 47 0,0 5-38 0,-1-2-48 16,1-2 0-16,0 4 0 0,0-4 0 0,1 2 0 15,-3 0 0-15,2 0 0 0,1 1 0 0,-1 0 0 16,-1 0 0-16,1 0 0 0,1 1 0 0,-3 1 0 16,1 0 0-16,-1 2 0 0,2-1 0 0,-2 1 0 15,2-1 0-15,-2 2 0 0,2-2 0 16,-2 1 0-16,1-3 0 0,-1 2 0 15,2 1 0-15,-2-3 0 0,2 1 0 0,0 1 0 16,-2 1 0-16,3-2 0 0,-3 1 0 0,0 0 0 0,0 2 0 16,0-2 0-16,0 0 0 0,0 3 0 15,0-2 0-15,0 0 0 0,0 0 0 0,0-1 0 16,0 1 0-16,2-2 0 0,1 0 0 16,-3 0 0-16,2 1 0 0,-1-2 0 15,-1 2 0-15,3 0 0 0,-3 0 0 0,0 0 0 16,0-1 0-16,2 1 0 0,-2 2 0 0,0-2 0 15,0 0 0-15,0 0 0 0,0 1 0 0,0-2 0 16,0 0 0-16,0 0 0 0,0-1 0 0,0 0 0 16,0 0 0-16,0 0 0 0,0 0 0 0,0-2 0 15,0 2 0-15,0 1 0 0,0-4 0 0,0 3 0 16,0-1 0-16,0 2 0 0,0-3 0 16,0 3 0-16,0-4 0 0,0 2 0 0,0 0 0 0,0-2 0 15,0 1 0-15,0-2 0 16,1 3 0-16,-1-3 0 0,2 2 0 0,-2-1 0 15,2 1 0-15,-2-2 0 0,0 4 0 0,2-2 0 16,-2 2 0-16,0-1 0 0,0 1 0 0,0-3 0 16,1 3 0-16,-1-2 0 0,0 2 0 0,0-2 0 15,0 2 0-15,0-1 0 0,0 1 0 16,0-2 0-16,0 0 0 0,0 0 0 0,0-2 0 0,0 1 0 16,0 1 0-16,0-2 0 0,0 0 0 15,0 2 0-15,0-2 0 0,0 1 0 16,0-1 0-16,0 2 0 0,0-2 0 0,0-1 0 15,0 3 0-15,0-4 0 0,0 1 0 0,2 1 0 16,-2-3 0-16,0 1 0 0,0-1 0 0,0 0 0 16,0-1 0-16,0 0 0 0,0-1 0 0,0 1 0 15,0 1 0-15,0-3 0 0,0 3 0 0,0-3 0 16,0 1 0-16,0 4 0 0,0-5 0 0,0 4 0 16,0-1 0-16,0-1 0 0,0 1 0 0,0-2 0 15,0 1 0-15,0-1 0 16,0 0 0-16,0 0 0 0,0-3 0 0,0 2 0 15,0-2 0-15,0-2 0 0,0 2 0 0,0-2 0 16,0 1 0-16,0 0 0 0,0-2 0 0,0 2 0 16,0-2 0-16,0 0 0 0,0 0 0 0,0 0 0 15,0 0 0-15,0 0 0 0,0 0 0 0,-3 0 0 16,-1 0 0-16,1 0-714 0,-3-7 148 16</inkml:trace>
  <inkml:trace contextRef="#ctx1" brushRef="#br0" timeOffset="210757.05">11725 8492 2391 0,'-4'0'0'0,"-1"-4"0"0,4 3 0 0,1-4 0 0,0 2 0 0,0-4 0 0,4 3 0 0,7-2 0 0,5 1 0 0,4-1 0 0,2 1 138 0,7-2-54 0,-1 4 0 15,0 0-43-15,0 3 49 0,-2 0 0 0,-3 3-40 16,5 8-45-16,-7 3 35 0,-3 2 1 0,-2 3-1 16,-5 4-125-16,-6-3 73 15,-3 8 21-15,-2 0-55 0,0-1 30 0,-4 3 1 16,-8-2 14-16,0-4 81 0,-7 3-37 0,0-7-25 16,1-1-39-16,-3-4 255 0,-2-4-106 0,5-3-45 15,-3-1 205-15,2-3-138 0,4-2-150 0,4-2 0 16,1 0 0-16,5 0 0 0,1 0 0 0,3 0 0 15,1 0 0-15,0 0 0 0,7 0 0 0,12 0 0 16,3 2 0-16,6 1 0 16,0 3 0-16,2 4 0 0,2 3 0 0,0 2 0 15,-2 1 0-15,-1 5 0 0,-7 2 0 0,-4-1 0 16,-2 2 0-16,-9-1 0 0,1 7-24 0,-7-5 48 0,-1-1-24 16,-1 1 0-16,-12-5 0 0,-6 1 0 15,-7-1 0-15,-2-4 0 0,-4-2 0 0,-3-4 0 16,2-3 0-16,-1-3 0 0,-2-2 0 0,3-2 0 15,3 0 0-15,0-2 0 0,3-11 0 0,7-2 0 16,-3-10 0-16,6 1 0 0,8-4 0 0,3-4 0 16,6-2 0-16,0-3-327 15,10-5-190-15,11 3 239 0,5-2 118 0,4 0-349 16,4-3 234-16,1 1 107 0,1 2-503 0,-1 1 316 16,1 5 157-16,-4 5 79 0,-6 7-78 0,4 2 93 15,-5 5 51-15,-6 4 53 0,-3 4 0 0,0 5 0 16,-5 1 0-16,-4 2 298 0,0 0-190 0,2 0-74 15,-4 4-38-15,-1 5 658 0,1 3-326 0,1-3-49 16,4 4 87-16,1-1-163 0,1 0-81 0,2-2-40 16,2 1 260-16,5-4-155 0,4-1-73 15,1-4-44-15,3-2 1 0,1 0-30 0,0-2 9 16,0-11-127-16,-2-2 58 0,-2-2 30 0,-4 0 0 16,-8 0-102-16,-1 1 75 0,-4 1 24 0,-7-3-18 15,-2 4-21-15,0-1 28 0,-4-1-55 0,-10 5 206 16,-11-1-91-16,2 2-26 0,-3 4 244 15,-1 4-125-15,0 0-46 0,4 2-29 0,-7 0-54 16,9 6-21-16,1 3 0 0,1 4 0 0,2 1 0 16,6 1 0-16,2-1 0 15,0 1 0-15,6 3-102 0,1-1 46 0,2-1 36 16,0 3-344-16,0-2 138 0,5 2 111 0,9-2-673 0,3 2 374 16,2-4 186-16,0-2 84 0</inkml:trace>
  <inkml:trace contextRef="#ctx1" brushRef="#br0" timeOffset="211034.45">13069 8481 2686 0,'-7'0'0'0,"7"-2"0"0,-2 0 0 0,-2 2 0 0,2 0 0 0,0 0 0 0,1 0 0 0,-3 0 0 0,2 11 0 0,-2 11 0 0,-2 0 421 0,-1 8-181 0,-4 7-105 0,-1 3 169 16,-2 4-159-16,-2 5-145 16,-2 4 0-16,-1 0 0 0,-4 9 0 15,-1-6 0-15,1 0 0 0,2-8 0 0,-3 4 0 0,2-4 0 16,-1-2 0-16,4-7 0 0,4-5 0 0,2-2 0 16,4-10 0-16,1-1-50 0,5-9-63 0,1-6-697 15,2-2 386-15,0-4 192 0,0-5-495 16,13-22 349-16,4-11 170 0</inkml:trace>
  <inkml:trace contextRef="#ctx1" brushRef="#br0" timeOffset="211258.13">12985 8535 2650 0,'6'-8'0'0,"-5"5"0"0,1 1 0 0,0 2 0 0,0 0 0 0,1 0 0 0,3 0 0 0,4 11 0 0,3 6 0 0,-1 4 0 0,4 5 84 0,1 6 501 0,1 10-279 16,0-1-133-16,-4 4-40 0,2 2-133 15,-2 2 0-15,2-1 0 0,-1-1 0 0,0 0 0 16,-2-3 0-16,-1-1 0 0,0-4 0 16,-3-3 0-16,1 0 0 0,-4-3 0 0,-2-2 0 15,-3-6 0-15,-1-4 0 0,0 0-59 0,0-6-181 0,0-6 112 16,-3 1-515-16,-9-2 301 16,1-5 152-16,0-1-484 0,-4-2 322 0,-2 0 157 0</inkml:trace>
  <inkml:trace contextRef="#ctx1" brushRef="#br0" timeOffset="211411.12">12793 9160 2952 0,'-20'3'0'0,"1"0"0"0,2 3 0 0,5-4 0 0,5 1 0 0,2-1 0 0,5-2 0 0,0 0 0 16,3 0 0-16,15 0 0 0,7 0 370 0,3 0-166 0,4 0-82 0,0 0-42 0,4 0-79 0,0 0 38 0,1 0 0 0,-1 0-288 15,-1 0 144-15,-1 0 72 0,0 0-820 0,-2 2 441 16,-2 2 162-16</inkml:trace>
  <inkml:trace contextRef="#ctx1" brushRef="#br0" timeOffset="211626.18">13499 9108 3931 0,'0'0'0'0,"-2"4"0"0,0 1 0 0,1 0 0 0,-1 4 0 0,2 2 0 0,0 4 0 0,0 0 0 15,0 3 0-15,2 7 0 0,3-1 0 0,0 1 0 0,4 5 0 0,-4 0 0 16,-1 0 0-16,-1 0 0 0,-1-1 0 16,0-2 0-16,-2 5 0 0,0-5 0 0,0-5 0 0,0 0 0 15,0-2 0-15,-4-7 0 0,1-2-174 0,-1-4-149 16,1-2 20-16,-1-4-482 0,2-1 373 0,0 0 177 16,-1-4 102-16</inkml:trace>
  <inkml:trace contextRef="#ctx1" brushRef="#br0" timeOffset="211800.99">13854 8764 3503 0,'6'-1'0'0,"5"1"0"0,1-3 0 0,0 3 0 0,2 0 0 0,3 0 0 0,0 0 0 0,-1 0 0 0,3 0 0 0,2 0 0 0,1 0 199 0,-1 0-381 0,2 0 110 16,3 0 55-16,-6 0 27 0,3 0-390 0,-2 0 218 15,-3 3 95-15</inkml:trace>
  <inkml:trace contextRef="#ctx1" brushRef="#br0" timeOffset="211968.47">13977 9035 3919 0,'-8'11'0'0,"2"-3"0"0,0-1 0 0,3-3 0 0,1-2 0 0,2 2 0 0,0-3 0 0,2 1 0 0,10 4 0 0,6-3 0 0,1-1 12 0,-1 2-12 16,5-1 0-16,-2-1 0 0,-1 1 0 0,3 0 0 16,-2-1 0-16,-1 2 0 0,1-2 0 0,0 4-72 15,-5-1-3-15</inkml:trace>
  <inkml:trace contextRef="#ctx1" brushRef="#br0" timeOffset="213096.34">14961 8777 1763 0,'0'0'0'0,"2"-1"0"0,-1-3 0 0,1-2 0 0,0 0 0 0,0-1 0 0,2-4 0 0,-3 0 0 0,3 0 0 0,-2-5 0 0,2 1 120 0,0-2-44 0,0 1-1 0,-1-3 0 16,-1 2-35-16,0 0 0 0,0 0 10 0,0 0 38 16,-2 0-48-16,0 2 0 0,0 2 0 0,0-1 34 15,-4 0-24-15,-1-1-10 0,-1 0 17 0,-2 2-17 16,1-1 0-16,-3 1-12 0,1 0 12 15,-1 2 0-15,-2-1 0 0,1 3 34 0,-1 2-34 0,-1-1 10 16,-1 2-10-16,2 3 28 16,-2 0-28-16,1 2 0 0,-1 1 0 0,-2 0 48 0,2 0-9 15,-2 0-39-15,1 5 0 0,0 3 39 16,2 1 0-16,-1 3-29 0,2-1 36 0,2 4-46 16,1 0 0-16,0 0-18 0,3 4-22 0,-2 0 0 15,2 1 0-15,3 6 0 0,-1-1 0 0,2 1 0 0,0 3 0 16,1 1 0-16,1 0 0 0,0 2 0 0,0 1 0 15,0 3 0-15,0 0 0 0,1 2 0 0,1-3 0 16,6 3 0 0,-1-3 0-16,1 1 0 0,1-3 0 0,-2 4 0 0,1-4 0 15,2 3 0-15,-3-3 0 0,0 3 0 0,2 2 0 0,-6-1 0 16,3 0 0-16,-3 0 0 0,-1-1 0 16,0-2 0-16,0 1 0 0,-2-5 0 0,0 0 0 15,0-4 0-15,0-5 0 0,-2 0 0 0,-5-4 0 16,1-3 0-16,-4 0 0 15,1-5 0-15,-2 1 0 0,-3-5 0 0,0 1 0 16,-3 0 0-16,-2-5 0 0,0 3 0 0,-2-4 0 16,1 0 0-16,-1 0 0 0,2 0 0 15,-1 0 0-15,1 0 0 0,0 0 0 0,4-2 0 0,1-1 0 16,2-1 0-16,-1-2 0 0,5-1 0 0,0 1 0 16,1-2 0-16,4 1 0 0,-1-1 0 0,2 1 0 15,2-1 0-15,0 1 0 0,0-1 0 16,0 3 0-16,0-1 0 0,0 0 0 0,0 0 0 15,0 1 0-15,0 1 0 0,0-2 0 0,2 3-62 16,0 0-43-16,0-1-517 0,3 2 291 16,0-1 145-16,3 0 64 0,4 0-649 15,0 2 366-15</inkml:trace>
  <inkml:trace contextRef="#ctx1" brushRef="#br0" timeOffset="-213254.99">15147 9457 2121 0,'-2'5'0'0,"0"1"0"0,-2 4 0 0,0 2 0 0,0 4 0 0,1 3 0 0,-1 1 0 0,0 5 0 0,2 1 0 0,1-3 0 0,1 7 79 0,0-4 252 0,0 0-146 15,0-5-73-15,5 2-37 0,4-5 124 0,3 0-86 16,1-4-36-16,1-4-1 0,0-3 8 0,3-1-45 16,-2-6 10-16,1 0-56 0,-2 0 1 0,2-6 45 0,0-13 0 15,-1 1-108-15,-4-3 65 16,0-5 16-16,-2-2-146 0,-4 0 70 0,-3 1 48 0,0 1-18 16,-2 1 5-16,0-5 11 0,-8 4 20 0,-4 3-37 15,0 7 136-15,-4-1-62 0,-2 6-1 16,-3 3-51-16,0 7 374 0,-4 1-172 0,-2 0-189 0,4 12 0 15,-3 7 0 1,5 1 0-16,5 0 0 0,2-5 0 0,5 3 0 0,3-1 0 16,5-4-188-16,1 4-81 0,0-6 145 0,1-3 36 15,8 0-740-15,5-4 395 0,1-4 188 16,0 0 107-16,0-2-236 0,2-14 168 0</inkml:trace>
  <inkml:trace contextRef="#ctx1" brushRef="#br0" timeOffset="-212920.35">15304 8537 3031 0,'-5'-11'0'0,"3"5"0"0,2-1 0 0,0-3 0 0,0 4 0 0,7-1 0 0,8 2 0 0,8 2 0 0,1 2 0 16,3 1 0-16,-1 0 144 0,-2 0-42 0,8 11-36 0,-8 1 0 0,-1 6-104 0,-4 2 39 15,-6 0 0-15,-6 0 49 0,-3 8-112 0,-4 1 50 16,0-3 26-16,-15 2 1 0,-6-1 81 0,0-3-19 16,-6-4-9-16,1-1 196 0,-2-4-216 15,1-2-48-15,4-5 0 0,3-1 0 0,3-3 0 0,6 0 0 16,3-4 0-16,4 0 0 0,0 0 0 16,4 0 0-16,0 0 0 0,14 0 0 15,8 0 0-15,4 0 0 0,3-2 0 0,1-2 0 0,2 1 0 16,0 0 0-16,-4 2 0 0,2-1 0 15,-2 0 0-15,-3 2 0 0,3 0 0 16,-2 0 0-16,-2 5 0 0,-1 7-393 0,0-1 77 0,-7 2 128 16</inkml:trace>
  <inkml:trace contextRef="#ctx1" brushRef="#br0" timeOffset="-212085.8">16041 8997 1770 0,'-9'-7'0'0,"-1"1"0"0,0-6 0 0,3 1 0 0,2 0 0 0,0-4 0 0,3 0 0 0,2-4 0 0,0 0 0 0,2-3 0 0,10 4 167 0,3-2-54 0,7-2-42 0,1 1 155 16,2 5-94-16,2-2-46 0,0 5 0 0,-5 5 113 16,8-1-85-16,-3 8-37 0,-1-1 0 0,-2 2 12 15,-1 3-25-15,-4 9 11 0,1 8-6 16,-3 3-30-16,-6 5 1 0,-1 2 14 15,-6 6-15-15,-2 1 10 0,-2 8-10 0,0-3-30 16,-6-1-1-16,-6 1 31 0,-4-3 0 0,0-4-62 16,-5 7 27-16,-2-8 5 0,2-8 1 0,-4-1-30 0,0-2 7 15,-2-3 16-15,1-7 63 0,-2-4-9 16,-2-2-36-16,1-5 26 0,6-2-47 0,-1 0 0 16,2 0 0-16,3 0 0 0,4-2 0 0,5-2 0 15,1-1 0-15,6 2 0 16,-1-1 0-16,4 2 0 0,0-2 0 0,2 1 0 0,14 1 0 0,7 0 0 15,5 0 0-15,4 2 0 0,2 0 0 16,3 0 0-16,1 0 0 0,7 0 0 16,-4 4 0-16,-1 3 0 0,-4-2 0 0,-1 5 0 15,-3-3 0-15,-2 1 0 0,-7 1 0 0,2-1 0 16,-7 2 0-16,-4-3 0 0,-4-2 0 0,0 1 0 0,-2 0 0 16,-3-3-44-16,-1 1-71 0,0-3-523 15,-1 3 289-15,-1-3 160 0,3-1 75 0,2 0-575 16,0 0 325-16,2-6 162 0</inkml:trace>
  <inkml:trace contextRef="#ctx1" brushRef="#br0" timeOffset="-211652">16983 8715 2247 0,'-2'-5'0'0,"2"1"0"0,0 0 0 0,0-1 0 0,0 0 0 0,0-2 0 0,0 2 0 0,3-1 0 0,6 1 0 0,0 1 0 0,2-1 140 0,4 1 172 0,0 0-137 15,4 0-59-15,-2 0-43 0,3 0 195 0,3 3-115 0,3-1-57 16,-3 0 163-16,7 2-167 0,-2 0-92 0,3 0 0 16,4 0 0-16,-1-2 0 0,0 2 0 0,1 0 0 15,2 0 0-15,7 0 0 0,-3 0 0 16,0 0 0-16,-3 0 0 0,11 0 0 15,-5 0 0-15,2 0 0 0,0 0 0 0,4 0 0 16,-1 0 0-16,3 0 0 0,1 2 0 0,1 0 0 16,12 1 0-16,-15 0 0 0,9-2 0 0,-2 3 0 15,-2-2 0-15,1 2 0 0,-3 0 0 0,-3-1 0 16,-10 1 0-16,8 2 0 0,-13-3 0 0,3 3 0 16,-3-1 0-16,-2-1 0 0,-6-1 0 0,2 0 0 15,-9-3 0-15,-1 2 0 0,-1-2 0 0,-3 0 0 16,-7 0 0-16,0 0 0 0,-4 0 0 15,-1 0 0-15,-2 0 0 0,-2-2 0 16,0 0 0-16,0-4 0 0,-11 4 0 0,-4-1-157 16,-4 1-162-16,-6 0 141 0,-1 2-748 0,-6 0 449 15,-9 7 219-15</inkml:trace>
  <inkml:trace contextRef="#ctx1" brushRef="#br0" timeOffset="-211185.23">17007 8710 2399 0,'-9'-8'0'0,"5"6"0"0,1 1 0 0,1 1 0 0,0 0 0 0,2 0 0 0,-3 0 0 0,3 5 0 0,0 11 0 0,0 8 0 0,0 2 164 0,0 8-63 0,5 2 83 0,0 11-78 15,1-2-32-15,-1 2 0 0,-1 1 108 0,1 2-70 16,-2-6-26-16,1 11 76 0,-2-9-60 0,0 0-31 16,-1-1-1-16,-1-10-26 0,0 5-44 0,0-4 0 0,0-4 0 15,0-5 0-15,0-5 0 0,-1-2 0 16,-3-5 0-16,-3-2 0 0,2-5 0 0,-2-3 0 0,-4-3 0 16,-1-2 0-16,-1 0 0 0,-4 0 0 15,1-5 0-15,-5-9 0 0,3-1 0 0,-3-4 0 16,2-3 0-16,-1-3 0 0,0-1 0 15,1 1 0-15,1-2 0 0,3 4 0 16,0 8 0-16,1 2 0 0,2 2 0 0,3 5 0 16,-2 2 0-16,2 4 0 0,4 0 0 0,-2 0 0 15,0 14 0-15,2 0 0 0,1 6 0 0,0-1 0 16,3 4 0-16,-1 4 0 0,0-2 0 0,2-5 0 16,-2 3 0-16,0-1 0 0,1-2 0 0,-1-1 0 15,-1-2 0-15,-1-2 0 0,1-4 0 0,-1-1-29 16,2-3-16-16,0-1-405 0,1-2 205 0,1-2 103 15,0-2 51-15,0 0-596 16,1 0 314-16,14-6 171 0</inkml:trace>
  <inkml:trace contextRef="#ctx1" brushRef="#br0" timeOffset="-210999.28">17161 9164 3448 0,'0'0'-8'0,"0"0"3"0,0 0 2 0,0 0 1 0,6-1 2 0,6-4 0 0,4 0 0 0,1-1 0 0,6 1 0 0,1 0-2 0,2 0 85 16,-3 0 158-16,7 0-106 0,-5 4-91 0,-4-1-44 15,2 0-238-15,-2 2 74 0,-4 0 110 0,-2 0-696 16,-4 0 395-16,-3 0 196 0,0 0 98 0</inkml:trace>
  <inkml:trace contextRef="#ctx1" brushRef="#br0" timeOffset="-210661.6">17475 8926 2367 0,'-6'-4'0'0,"4"2"0"0,-1 2 0 0,3 0 0 0,0 0 0 0,0 0 0 0,3 0 0 0,13 0 0 0,0 0 0 0,3 4 0 0,1 5 80 0,3 2 314 0,0 3-178 16,-7-1-78-16,7 4-54 0,-4 2-1 0,-6-5-43 15,1 5-128-15,-5 4 64 0,-5-3 41 16,-3 7-9-16,-1-3-155 0,-1 0 93 15,-12 1 47-15,-6-1 0 0,-2-3 56 0,-3 1-44 16,-1-6 1-16,-1-1-43 0,-2-2 0 0,-1-1-22 16,8-5 11-16,-2-1 439 0,2 1-190 0,3-4-80 15,8 0 118-15,2-2-239 0,3 1 0 0,1-2 0 16,1 0 0-16,3 2 0 0,0-2 0 0,11 3 0 16,1 0 0-16,7 0 0 15,4-1 0-15,1 2 0 0,4-2 0 0,-1-1 0 0,-5 2 0 0,8-1 0 16,-3-2 0-1,-4 1 0-15,-2-1 0 0,4 2 0 0,-2 1 0 0,-3 0 0 16,3-3-727-16,-2 2 250 0,-1-2 219 0,1 0 109 16,0 0-715-16,-1 0 417 0</inkml:trace>
  <inkml:trace contextRef="#ctx1" brushRef="#br0" timeOffset="-210485.39">17979 8913 2863 0,'-10'-6'0'0,"2"5"0"0,-3 1 0 0,-2 0 0 0,2 1 0 0,0 12 0 0,-1 4 0 0,1 6 0 0,2 3 0 0,1 4 0 0,2 4 641 16,3 1-305-16,1 1-245 0,2 0-91 0,0 0 0 15,0-5 0-15,2-5 0 0,7 3 0 0,3-5 0 16,-3-8 0-16,3 4 0 0,0-7-377 0,-3-4 10 16,3-3 197-16,1-4-937 0,0-2 533 15</inkml:trace>
  <inkml:trace contextRef="#ctx1" brushRef="#br0" timeOffset="-210245.07">18050 9100 2851 0,'-4'-3'0'0,"2"0"0"0,0 2 0 0,1 1 0 0,1-1 0 0,0 1 0 0,5 0 0 0,8 0 0 0,4 0 0 16,2 1 0-16,0 8 142 0,5 4 334 0,-5 1-218 0,-2-1-110 15,2 3-92-15,-5 2-56 0,-2 0 0 0,-4 1 0 16,-5 1 0-16,-3 5 0 0,0-2 0 15,-14-1 0-15,-4 1 0 0,-6-1 0 0,-5-1 0 16,-2-2 0-16,-1-2 0 0,0-3 0 0,2-1 0 16,-2-5 0-16,4 0 0 0,1-2 0 0,7-4 0 15,-1-2-148-15,8 0-162 0,0 0 144 16,5-12-539-16,8-11 333 0,0-1 166 0,9-12-610 0,11 3 378 16</inkml:trace>
  <inkml:trace contextRef="#ctx1" brushRef="#br0" timeOffset="-210078.05">18149 8986 3616 0,'8'-4'0'0,"-2"3"0"0,-4-1 0 0,-1 2 0 0,1 0 0 0,-2 11 0 0,0 7 0 0,-2 5 0 0,-3 3 0 0,-2 2 0 0,6 2 238 0,-1 2-161 0,2-2-77 0,0 0 0 16,2-1 0-16,10-1 0 0,-2-8 0 0,8 7 0 16,0-9 0-16,3-3 0 0,2-1 0 0,-5-6 0 15,5-3-591-15,-2-4 174 0,-1-1 228 16,1 0 9-16,-4 0-785 0,-1-1 463 15</inkml:trace>
  <inkml:trace contextRef="#ctx1" brushRef="#br0" timeOffset="-209917.54">18373 9176 3138 0,'-8'0'0'0,"3"0"0"0,-3 0 0 0,3 0 0 0,1 0 0 0,2 0 0 0,2 0 0 0,0 0 0 0,2 0 0 0,9 0 0 0,2 0 121 16,4 0-42-16,1 0 81 0,-2 0-61 0,3 0-30 15,-1 0-489-15,0 0 224 0,-2 1 117 0,0-1 59 16,-6 2-742-16,2-2 382 0,-3 0 192 0,-1 0 94 16,-1 0-600-16</inkml:trace>
  <inkml:trace contextRef="#ctx1" brushRef="#br0" timeOffset="-209610.62">18547 9035 2340 0,'-5'-8'0'0,"3"2"0"0,-2 3 0 0,3-1 0 0,-1 0 0 0,2 2 0 0,0 1 0 0,3-1 0 0,8 2 0 0,5 0 0 0,-2 2 126 0,7 10-43 0,-1 4 226 16,-2 0-135-16,-3 4-59 0,2 3 39 0,-5 2-58 16,-3 1-29-16,-6 3 1 0,-1-1-156 0,-2 0 73 15,-5 0 22-15,-13 1 0 0,0-5-57 0,-3 0 45 16,-4-5-1-16,7-6 54 0,-8 2 39 0,5-7-25 16,0-1-62-16,5-4 162 0,-2 0-83 0,9-3-21 15,0 0-5-15,1 0-53 16,4 0 0-16,4 0 0 0,0 0 0 0,0 0 0 15,7 0 0-15,7-3 0 0,7 2 0 0,1-1 0 16,2 0 0-16,-3 0 0 0,10-1 0 0,-5-2 0 16,0 4 0-16,-6-1 0 0,3 1 0 0,0-1 0 15,-1-1 0-15,-5 2-106 0,1 1-293 0,-4-3 181 16,-1 2-564-16,-3-1 361 0,-1 0 195 0,-2-7 93 16,-1-3-476-16,-3-6 285 0</inkml:trace>
  <inkml:trace contextRef="#ctx1" brushRef="#br0" timeOffset="-209437.72">18846 9027 2031 0,'6'-17'0'0,"3"4"0"0,3 4 0 0,-1 0 0 0,1 2 0 0,4 4 0 0,5 1 0 0,3 2 0 0,2 0 0 0,0 8 0 0,1 9 618 0,-3 5-290 0,-1 6-145 0,-5 2 421 16,-4 12-437-16,-8-5-167 0,-5 10 0 0,-1 0 0 16,-3 0 0-16,-16 1 0 0,-1 0 0 15,-5-3 0-15,-1-2 0 0,-5-6 0 16,1-1 0-16,-3-4 0 0,-3-3 0 0,1-7 0 15,-13 3 0-15,-1-1-248 0,-1-4 72 0,-1-1-1209 16</inkml:trace>
  <inkml:trace contextRef="#ctx1" brushRef="#br0" timeOffset="-208774.4">19882 8454 2048 0,'0'-8'0'0,"0"4"0"0,0 4 0 0,0 0 0 0,0 5 0 0,0 12 0 0,0 6 0 0,0 7 0 0,0 13 0 0,0 4 0 0,0 6 154 0,0 11 269 0,-3-5-192 0,3 5-96 16,-2 2-48-16,2-10 238 15,0 4-148-15,0 0-68 0,0-2-36 0,0-3 96 0,0-6-169 16,2-8 0-16,2-4 0 0,0-5 0 16,0-9 0-16,-3-4 0 0,1-9 0 0,0-2 0 15,-2-4 0-15,0-1 0 16,0-3 0-16,-4 0 0 0,-6-7 0 0,-2-6 0 15,-1-3 0-15,-4-4 0 0,0-2 0 0,0 0 0 16,-1-3 0-16,-1 0 0 0,-2-2 0 0,-2-2 0 16,1 3 0-16,-3 2 0 0,4 7-106 0,-5 2-18 15,6 7 43-15,-3 7 122 0,-3 1-40 0,1 0 0 16,0 16-50-16,-4 13 321 0,3 1-227 0,3 3-45 16,4 6 0-16,8-7 0 0,4 4 0 0,3 2 0 15,4-1 0-15,0-2 0 0,6-6 0 0,8-1 0 16,7-3 0-16,2-5 0 15,1-4 0-15,4-5 0 0,5-6 0 0,0-2 0 16,1-3 0-16,2 0 0 0,-1-8 0 0,4-9 0 16,-3-3 0-16,-1-3-704 0,-8 1 127 0,9-10 274 15,-6 1 132-15</inkml:trace>
  <inkml:trace contextRef="#ctx1" brushRef="#br0" timeOffset="-208549.29">20027 9072 3109 0,'4'-9'0'0,"6"2"0"0,-1-1 0 0,0 2 0 0,3 1 0 0,1 1 0 0,4 2 0 0,1 2 0 0,7 0 0 0,-4 2 0 0,5 11 342 0,-2 6-151 16,-1 5 98-16,-2 1-289 0,-3 3 0 0,-2 4 0 0,-6 0 0 0,-1 0 0 15,-6 1 0-15,-3 2 0 0,0-2 0 0,-8 0 0 16,-8 0 0-16,-3-5 0 0,-3-1 0 0,-3-7 0 16,0-1 0-16,-3-5 0 0,0-2 0 15,3-4 0-15,-1-3 0 0,8-3 0 0,-3-2 0 16,3 0 0-16,4 0 0 0,5-3 0 15,3-9 0-15,6-5 0 0,0-2-672 0,9-5 220 16,12-2 207-16,8-5 102 0,-4 2-762 0</inkml:trace>
  <inkml:trace contextRef="#ctx1" brushRef="#br0" timeOffset="-208343.23">20518 8965 3827 0,'5'-15'0'0,"0"2"0"0,-3 0 0 0,-2 0 0 0,0 5 0 0,0 0 0 16,-9 5 0-16,0 1 0 0,-4 2 0 0,2 0 0 0,-6 13 104 0,0 10-104 0,2 5 0 0,-4 10 0 0,6-1 0 0,5 5 0 0,3 2 0 16,5-6 0-16,0 11 0 15,0-6 0-15,7-1 0 0,7-3 0 0,4-2 0 0,-1-5 0 16,10 5 0-16,-1-6 0 0,2-5 0 16,1-2 0-16,2-4 0 0,3-4 0 0,0 1 0 15,-2-5-20-15,3-1-496 0,1-4 238 0,6 1 120 16</inkml:trace>
  <inkml:trace contextRef="#ctx1" brushRef="#br0" timeOffset="-204332.55">21031 8881 2553 0,'-2'0'0'0,"2"0"0"0,0 0 0 0,0 0 0 0,0 0 0 0,0 0 0 0,11 0 0 0,3 1 0 0,0 2 0 0,5 0 0 0,6 1 111 0,-2-1 180 0,4 3-126 0,-2-1-63 16,-1-1-31-16,-2-1 133 0,1 2-88 0,0-1-38 16,-2 0 0-16,-1-1-199 0,-3 1 80 0,-3-2 50 15,0 0-547-15,-5 3 288 0,0-4 145 16,-2 0-788-16,-2 3 395 0,-5 0 219 0</inkml:trace>
  <inkml:trace contextRef="#ctx1" brushRef="#br0" timeOffset="-204160.06">21112 9143 3257 0,'-14'15'0'0,"3"1"0"0,6-9 0 0,-3 2 0 0,4-3 0 0,4 0 0 0,0-1 0 0,2-1 0 0,10 2 0 0,4-1 0 0,7 1 286 0,0-2-124 0,-2-3-51 0,9 4 4 15,-1-4-115-15,-1 2 0 0,2-2-61 0,-3-1-104 16,-3 2 112-16,6 0 41 0,-3 1-799 0,-2-2 424 16,2 1 214-16,1-1 21 0</inkml:trace>
  <inkml:trace contextRef="#ctx1" brushRef="#br0" timeOffset="-203492.53">22049 9019 2131 0,'-13'-5'0'0,"-1"-1"0"0,2 1 0 0,-2-5 0 0,3 3 0 0,-3-3 0 0,5-3 0 0,0 0 0 0,2 2 0 0,0-4 0 0,5 1 247 0,2-2-108 0,0-1-51 0,0-2 219 16,2 1-134-16,12-3-67 0,1 4-25 0,6-4 143 15,-2 4-93-15,1 4-47 0,-1 2 109 16,4 2-166-16,-2 3-27 0,2 2 0 16,-2 4 0-16,-1 0 0 0,-1 0 0 0,1 13 0 0,-4 2 0 15,0 8 0-15,-4 1 0 0,-3 5 0 16,-2 0 0-16,-4 4 0 0,-1 0 0 0,-2 3 0 15,0 0 0-15,0-3 0 0,-7 2 0 0,-5-2 0 16,-2 1-19-16,-4-4-24 0,-3 0-95 0,-1-2 57 16,-4-1 10-16,-2-5 62 0,-4-4-51 0,0 0 23 0,-2-7-12 15,0-3 205-15,1-1-94 16,1-5-46-16,0-2-23 0,2 0 287 0,7 0-280 0,0 0 0 16,4 0 0-16,5-2 0 0,6 0 0 15,3 0 0-15,0-1 0 0,5 2 0 16,0 0 0-16,7 1 0 0,13 0 0 0,6 0 0 0,6 0 0 15,2 0 0-15,-1 0 0 0,6 2 0 0,-2 5 0 16,0 0 0-16,-1 0 0 0,-1 1 0 0,-1-1 0 16,1 4 0-16,-3-5 0 0,-5 3 0 15,1-5 0-15,-1 1 0 0,-3-2 0 0,-1-3-899 16,0 0 415-16,2 0 223 0,-2 0 111 16,0-1-323-16,0-12 217 0</inkml:trace>
  <inkml:trace contextRef="#ctx1" brushRef="#br0" timeOffset="-203284.38">22702 8629 3872 0,'-2'-2'0'0,"2"0"0"0,0 2 0 0,0 0 0 0,6 0 0 0,6 0 0 15,6 0 0-15,3 0 0 0,3 0 0 0,6 0 0 0,4 0 59 0,7 0-59 0,0 0 0 0,1 0 0 0,-6 0 0 0,3 0 0 16,-2 0 0-16,-2 0 0 0,-3 0 0 15,-10 0 0-15,0 0 0 0,-6 0-222 0,-5 2 80 16,-4 2 91-16,-5 0-1008 0,-2 4 510 16,0-1 255-16,-13 3-381 0,-10-3 322 0</inkml:trace>
  <inkml:trace contextRef="#ctx1" brushRef="#br0" timeOffset="-202950.27">22773 8592 2147 0,'-22'3'0'0,"0"3"0"0,4 1 0 0,5 3 0 0,4-1 0 0,6 7 0 0,3 2 0 0,0 8 0 0,0 5 0 0,5 8 0 0,4 2 573 0,0 6-267 0,1 3-133 0,-4 1 165 16,-1 2-155-16,-3-2-71 0,0 1-13 0,-2-3-99 15,0-4 0-15,0-5 0 16,0-1 0-16,-5-1 0 0,-3-8 0 0,3-7 0 16,-3-4 0-16,2-5 0 0,-1-5 0 0,0-4 0 15,-5-5 0-15,1 0 0 0,-5-1 0 0,2-12 0 16,-4-10 0-16,2-1 0 0,-3-4 0 0,1-4 0 15,-2 0-99-15,1 4 16 0,1 2 98 0,3 7-28 16,0 2 1-16,-1 4-27 0,4 3 270 0,1 6-231 16,1 3 0-16,1 1 0 0,0 0 0 0,0 13 0 15,4 6 0-15,-1 1 0 0,-1 8 0 16,4 0 0-16,-1 1 0 0,-1-1 0 16,3-2 0-16,1-4 0 0,1 4 0 0,0-7 0 15,0-1 0-15,0-3 0 0,1-8-505 0,6 1 49 16,4-6 213-16,3-2 102 0,7 0-624 0,2-15 362 15</inkml:trace>
  <inkml:trace contextRef="#ctx1" brushRef="#br0" timeOffset="-202665.93">22783 8952 3246 0,'15'-13'0'0,"0"6"0"0,-2-1 0 0,3 1 0 0,-2 1 0 0,5 5 0 0,-1 1 0 0,5 0 0 0,-2 1 0 16,-1 12 0-16,-1 5 303 0,-3 0-122 0,-2 10 20 0,-3-2-201 0,-2 2 0 0,-8 1 0 15,-1 0 0-15,0-2 0 0,-1 3 0 0,-15-4 0 16,0-3 0-16,-7-1 0 0,-2-5 0 0,3-4 0 16,-7-2 0-16,6-2 0 0,-4-5 0 15,6-2 0-15,-2-2 0 0,3 0 0 16,5 0 0-16,6 0 0 0,0 0 0 0,2 0 0 16,5-2 0-16,2 1 0 0,0-1 0 0,2-2 0 0,14 0 0 15,5 1 0-15,-1-1 0 0,8 2 0 16,-2 0 0-16,3 0 0 0,-1 2 0 0,0 0 0 15,-3 0 0-15,5 0 0 0,-3 2 0 0,1 4-255 16,1-1 19-16,-1 2 98 0,0-1-416 0,2-2 258 16,2 0 127-16</inkml:trace>
  <inkml:trace contextRef="#ctx1" brushRef="#br0" timeOffset="-202260.55">23766 8787 1552 0,'9'-33'0'0,"0"3"-1"0,-1-7 1 0,1-4 0 0,0-1 0 16,-1 1 0-16,-2 4 0 0,1-10 0 0,-1 11 0 0,-4-1 0 0,-1 5 141 0,-1 8-51 0,0-1-16 0,-3 6 237 0,-10 2-137 0,-3 5-67 15,-3 6 289-15,-4 0-178 0,2 6-80 16,-6 0-55-16,1 0 306 0,4 9-176 0,-3 6-167 0,4 4-46 15,0 4 0-15,5 4 0 0,0 4 0 0,6 2 0 16,2 9 0-16,5 1 0 0,3-2 0 0,0 12 0 16,0-2 0-16,7 1 0 0,6 4 0 0,4 6 0 15,-4-9 0-15,4 14 0 16,-6-16 0-16,0 7 0 0,-1 1 0 0,-5-1 0 16,-3-4 0-16,0 3 0 0,-2-3 0 0,0-3 0 15,-7 0 0-15,-6-4 0 0,-1-11 0 0,-2 1 0 16,-3-5 0-16,-2-6 0 0,-1-3 0 0,1-6 0 15,-5-2 0-15,3-4 0 0,-5-2 0 0,6-3 0 16,1-5 0-16,0-1 0 0,3 0 0 0,2 0 0 16,3-3 0-16,3-8-57 0,7-4-762 0,3-4 379 15,0-4 206-15,12-1-721 16</inkml:trace>
  <inkml:trace contextRef="#ctx1" brushRef="#br0" timeOffset="-201951.13">23901 9360 3931 0,'0'1'0'0,"-4"13"0"0,-2 1 0 0,1 2 0 0,-3 1 0 0,2 5 0 0,3 0 0 0,1-4 0 0,2 4 0 0,0 1 0 0,2-3 0 0,7-1 0 16,4-4 0-16,4-3 0 0,2-3 0 0,2-5 0 0,-1-3 0 0,6-2 0 0,-6 0 0 15,0-7 0-15,-3-6 0 0,-3-4 0 16,-2 0 0-16,-3-2 0 0,-3-1 0 0,-4-3 0 15,-2-5-19-15,0 2-49 0,0 0 1 0,-8-2 29 16,-2 3 230-16,-4 5-192 0,-4-2 0 0,2 8 0 16,-4 2 0-16,1 5 0 0,-2 1 0 15,3 4 0-15,0-1 0 0,4 3 0 0,0 0 0 0,5 0 0 16,2 6 0-16,0 5 0 16,6-2 0-16,-1 2 0 0,2 0 0 0,0 0 0 15,0-4 0-15,0 4-87 0,6-5-88 0,1 3-699 16,1-6 419-16,3-2 208 0,1-1 104 0,-2 0-594 15</inkml:trace>
  <inkml:trace contextRef="#ctx1" brushRef="#br0" timeOffset="-201635.6">24139 8220 3329 0,'0'-27'0'0,"0"9"0"0,0 0 0 0,8 3 0 0,2 0 0 0,6 5 0 16,0 2 0-16,4 2 0 0,1 4 0 0,5 2 0 0,-2 0 181 0,-5 3 60 0,4 15-106 0,-7 3-90 0,-2 4-45 16,-5 2 0-16,-7 5 0 0,-2 2 0 0,0 1 0 15,-11 0 0-15,-7-1 0 16,-3-4 0-16,-2-4 0 0,-4-4 0 0,1-4 0 16,-2-7 0-16,8-1 0 0,0-4 0 0,3 0 0 15,4-4 0-15,1-2 0 0,7 0 0 0,1 0 0 16,2 0 0-16,2 0 0 0,0 0 0 0,6 0 0 15,15 0 0-15,2 0 0 0,5 0 0 0,2 0 0 16,0 3 0-16,3 1 0 0,2 3 0 16,-5-2 0-16,5-1 0 0,-3 3 0 0,0-1 0 0,-4 1 0 15,2 1 0-15,-1-1 0 16,-3 2-770-16,-2-1 122 0</inkml:trace>
  <inkml:trace contextRef="#ctx1" brushRef="#br0" timeOffset="-200673.57">24905 8446 2716 0,'-1'-3'0'0,"1"2"0"0,0 1 0 0,0-3 0 0,1 3 0 0,11 0 0 0,6 0 0 0,6 0 0 0,5 0 0 0,4 0 0 0,11 0 112 0,-6 0 349 0,14 0-216 16,1 0-102-16,3 0-52 0,12 0 72 16,-2 0-163-16,-8 4 0 0,17 2 0 0,-9-1 0 0,-3 3 0 15,2 0 0-15,-9-2 0 16,0 0 0-16,-1 2 0 0,-3-2 0 0,-1-3 0 16,-5-1 0-16,-2 1 0 0,-11-3 0 0,1 0 0 15,-5 0 0-15,-9 0 0 0,-1 0 0 0,-9 0-178 16,-4 0-3-16,-1 0-284 0,-5 0 212 0,0-3 105 15,-13-1 53-15,-9 1-207 0,-1-1 121 0,-8 1 75 16,0-2-542-16,-5 2 304 16</inkml:trace>
  <inkml:trace contextRef="#ctx1" brushRef="#br0" timeOffset="-200237.55">24915 8526 3019 0,'-11'0'0'0,"-1"1"0"0,5 7 0 0,1 0 0 0,4 1 0 0,2 4 0 0,0 6 0 15,0 5 0-15,10 5 0 0,3 5 0 0,2 9 301 0,-1 3-131 0,0 4-65 0,-3 4 158 0,-1 2-190 0,-4 3-73 16,1-1 0-16,-5 2 0 0,-1-2 0 0,-1-3 0 16,0-3 0-16,0-7 0 0,-1 6 0 0,-5-14 0 15,-2 1 0-15,1-6 0 0,-1-10 0 0,3-1 0 16,-1-8 0-16,-1-3 0 0,-1-4 0 0,1-5 0 15,-5-1 0-15,-1 0 0 0,0-13 0 0,-2-6 0 16,2-4 0-16,-4-4 0 0,-1-4 0 0,-2-2 0 16,-2-7 0-16,2 5 0 0,0 7 0 15,0 1 0-15,1 7 0 0,0 4 0 0,1 3 0 16,-1 7 0-16,-2 5 0 0,3 1 0 16,-2 0 0-16,2 9 0 0,-3 12 0 0,4 1 0 15,0 8 0-15,4 0 0 0,0 4 0 0,4 2 0 16,1 1 0-16,2-2 0 0,3-2 0 0,1-4 0 15,0-6 0-15,2 0 0 0,0-4 0 0,0-7 0 16,0-1 0-16,0-4 0 0,0-2 0 0,0-3 0 16,0-2 0-16,0 0 0 0,0 0 0 0,0 0 0 15,0 0 0 1,-2 0 0-16,0 0 0 0,-1-2 0 0,1-1 0 16,2 1 0-16,0 0-55 0,0 0-1068 0,0-1 541 0</inkml:trace>
  <inkml:trace contextRef="#ctx1" brushRef="#br0" timeOffset="-199390.7">25242 8920 2497 0,'-12'-13'0'0,"5"3"0"0,3 3 0 0,-1-4 0 0,3 1 0 0,2 1 0 0,0 2 0 0,0-4 0 0,2 3 0 0,10 0 0 0,6 4 134 0,4 1 65 0,-1 1-71 0,7 2-50 16,-2 0 0-16,3 4 65 0,-3 9-53 0,-2 4-26 15,-5 0 10-15,4 9-79 0,-10-2 0 16,0 2 42-16,-8 5-105 0,-3-1 53 0,-2 0 36 15,-3 2-10-15,-15 0-64 0,-6 3 45 0,-4-5 0 16,6-6 56-16,-8 1-63 16,-2-2 29-16,2-6 1 0,-2-1 264 0,2-4-127 15,3-1-106-15,3-6-46 0,3 1 0 0,4-2 0 16,5-1 0-16,3-3 0 0,4 1 0 0,3-1 0 16,2 0 0-16,0 0 0 0,2 0 0 0,11 2 0 15,9-2 0-15,-1 2 0 0,9 0 0 16,-1-2 0-16,-1 1 0 0,1-1 0 0,-4 1 0 0,7-1 0 15,-6 3 0-15,-2-1 0 0,-2-2 0 16,-2 2 0-16,-2 0 0 0,0-1 0 0,-3 2 0 0,-2-2-204 16,-2 1 21-16,-3 0 59 0,2 1-815 15,1-3 456-15,-2 0 222 0,0 0 112 16</inkml:trace>
  <inkml:trace contextRef="#ctx1" brushRef="#br0" timeOffset="-199224.89">25593 9082 3586 0,'-10'-5'0'0,"3"4"0"0,-1-3 0 0,3 3 0 0,1-2 0 0,2 2 0 0,2-1 0 0,0 0 0 0,8 0 0 0,13 2 0 0,0 0 345 0,-1 0-345 0,1 0 0 15,3 0 0-15,-1 0 0 16,1 6 0-16,2-2 0 0,-5-1 0 0,-1 3-231 16,-1-3 98-16,0 3 85 0,-5-2-894 0,1-3 402 15,-1 4 265-15,-1-4 36 0</inkml:trace>
  <inkml:trace contextRef="#ctx1" brushRef="#br0" timeOffset="-198983.3">25921 8922 2491 0,'-7'-11'0'0,"3"3"0"0,0 0 0 0,4 1 0 0,0 1 0 0,0 3 0 0,0-1 0 0,8 1 0 0,7 3 0 0,1 0 0 0,7 9 116 0,-4 5 404 0,1 6-241 0,1 2-120 15,-1 2-52-15,-5 5 152 0,2-1-259 0,-7 2 0 16,0-1 0-16,-6 2 0 0,-4-1 0 0,0-2 0 15,-2 0 0-15,-13-1 0 0,-3-3 0 0,-2-3 0 16,1-5 0-16,-9 2 0 0,4-7 0 0,-3-4 0 16,2 1 0-16,0-6 0 0,2-1 0 0,-2-1 0 15,4 0 0-15,0 0 0 16,6-1-530-16,7-8 189 0,1 0 157 0,7-7 73 0,0-3-562 16,7-2 318-16,16-1 159 0,3-4-477 15</inkml:trace>
  <inkml:trace contextRef="#ctx1" brushRef="#br0" timeOffset="-198789.14">26222 8901 3051 0,'12'-11'0'0,"-5"3"0"0,-2 1 0 0,-3 1 0 0,-2 1 0 0,0 3 0 0,-5 2 0 0,-8 0 0 0,-4 0 0 0,-4 13 0 0,2 6 154 0,-3 4 572 0,3 4-726 16,0 1 0-16,4 5 0 0,5-1 0 0,5-1 0 15,3 1 0-15,2 0 0 0,0 0 0 0,11-3 0 16,7-4 0-16,0 0 0 0,5-4 0 0,-1-3 0 15,3 0 0-15,-1-7 0 0,2 0 0 0,-3-5 0 16,2-1 0-16,-3 1-360 0,0-5 17 16,3 3 153-16,1-4-798 0</inkml:trace>
  <inkml:trace contextRef="#ctx1" brushRef="#br0" timeOffset="-198350.38">26974 8390 3517 0,'-7'-7'0'0,"6"5"0"0,1 1 0 0,0 1 0 0,0 0 0 0,0 0 0 0,0 7 0 0,0 12 0 0,0 7 0 0,0 13 0 0,0 5 327 0,0 6-240 0,0 5-87 16,0 12 0-16,0-1 0 0,-5-6 0 0,-3 19 0 15,-2-8 0-15,1-1 0 0,-3-4 0 0,2-2 0 16,2-12 0-16,0 2 0 0,1-5 0 0,1-4 0 15,5-11 0-15,-3-3 0 0,2-12 0 0,0-6 0 16,2-5 0-16,0-4 0 0,-2-2 0 0,0-2 0 16,0-3 0-16,-2-14 0 0,-1-5 0 15,-1-3 0-15,1-3 0 0,-2-5 0 16,-3-2 0-16,0-7 0 0,-1 3 0 0,-2 5 0 16,-2 1 0-16,-4 2 0 0,-6 9 0 0,-2 4 0 15,-3 6 0-15,-1 8 0 0,-1 4 0 0,0 0 0 16,2 6 0-16,4 6 0 0,5 9 0 0,3 2 0 15,5 3 0-15,3 3 0 0,3 2 0 0,7 3 0 16,0 0 0-16,0 2 0 0,5-1 0 16,7-1 0-16,4-2 0 0,5-1 0 15,2-6 0-15,3-4 0 0,2-5 0 0,2-4 0 16,-4-6 0-16,6-3 0 0,-2-3 0 0,0 0 0 16,-2-1 0-16,-2-12-153 0,3-3-363 0,-3-4 243 15,7-7-762-15,-2-4 497 0</inkml:trace>
  <inkml:trace contextRef="#ctx1" brushRef="#br0" timeOffset="-198120.92">27122 9005 3931 0,'0'-17'0'0,"0"4"0"0,0 3 0 0,2 3 0 0,0 1 0 0,-1 2 0 0,3 2 0 0,4 2 0 0,7 0 0 0,0 8 0 0,2 10 0 0,-1 3 0 0,3 5 0 16,-2 5 0-16,-3-1 0 0,-4 4 0 0,-3 1 0 15,-4-1 0-15,-3 1 0 0,0 0 0 0,-10 0 0 16,-8-4 0-16,-9 5 0 0,1-7 0 0,-1-6 0 15,-3-1 0-15,-3-1 0 0,-1-6 0 0,-9 0 0 16,5-6 0-16,6-3 0 0,0-4 0 0,10-2 0 16,0 0 0-16,5 0 0 15,4-4 0-15,6-7 0 0,7-5 0 0,0-2 0 16,3-6-261-16,17 0 59 16,7-5-725-16,3 2 445 0,5 0 222 0</inkml:trace>
  <inkml:trace contextRef="#ctx1" brushRef="#br0" timeOffset="-197907.4">27404 8911 3372 0,'7'-10'0'0,"0"3"0"0,-3 0 0 0,-2-1 0 0,1 1 0 0,-3 6 0 0,0-1 0 0,0 2 0 0,-9 0 0 0,-2 3 0 0,-4 19 256 0,-2 4 47 0,-4 10-303 0,1 3 0 16,1 5 0-16,7-6 0 0,-4 17 0 0,6-8 0 15,7-2 0-15,3 0 0 0,0 1 0 0,0-9 0 16,15 8 0-16,8-5 0 0,2-5 0 0,5-2 0 15,5-4 0-15,-5-8 0 0,10 2 0 0,0-7 0 16,-6-3 0-16,4-1 0 0,0-1 0 0,-3 1-315 16,-1 1-257-16,-3 1 265 0</inkml:trace>
  <inkml:trace contextRef="#ctx1" brushRef="#br0" timeOffset="-190653.32">12265 10381 3005 0,'-11'0'0'0,"4"0"0"15,5 0 0-15,2 0 0 0,0 0 0 0,0 0 0 0,0 0 0 0,0 0 0 0,2 0 0 0,9 0 0 0,3 0 331 0,4 0-145 0,1 2-72 0,1-2 181 16,3 2-295-16,-1-1 0 0,-2 2 0 15,3-2 0-15,-2 2 0 0,0-2 0 0,-3 1 0 16,0 0 0-16,-4 1 0 0,-2 0 0 0,-1 0-237 16,-2 3 118-16,-2 0 90 0,-2 3-1103 15,-3 3 545-15</inkml:trace>
  <inkml:trace contextRef="#ctx1" brushRef="#br0" timeOffset="-190466.85">12166 10798 3931 0,'-19'6'0'0,"6"11"0"0,6-4 0 0,1-4 0 0,1-3 0 0,5-2 0 0,0 1 0 0,2 1 0 0,12-2 0 0,7-3 0 0,4-1 0 0,7 0 0 0,1 0 0 16,1 0 0-16,0 0 0 0,-1-3 0 0,-1-3 0 16,-2 0 0-16,-5 3 0 0,5-2 0 0,-10 2 0 15,1 2-479-15,-5 1-14 0,0 0 208 16</inkml:trace>
  <inkml:trace contextRef="#ctx1" brushRef="#br0" timeOffset="-189854.12">13201 10676 3250 0,'-14'-3'0'0,"9"3"0"0,1 0 0 0,2 0 0 0,1 0 0 0,1 0 0 0,0 0 0 0,0 0 0 0,0 0 0 0,0 0 0 0,1 0 233 0,12 0-102 0,10-2 186 0,3 2-317 15,4 0 0-15,4-3 0 0,2 3 0 16,1 0 0-16,1 0 0 0,0 0 0 15,-1 0 0-15,-1 0 0 0,-1 0 0 0,-1 0 0 16,-2 0 0-16,-2-1 0 0,-2-3 0 16,-7-1 0-16,-6 2 0 0,-2 0 0 0,-2-1 0 15,-5 0 0-15,0 3 0 0,-4-1 0 0,-2 0 0 16,0-2 0-16,0 2 0 0,0-2 0 16,0 0 0-16,-2 3 0 0,-1-1-154 0,0-1-384 0,1 3 250 15,0 0 124-15</inkml:trace>
  <inkml:trace contextRef="#ctx1" brushRef="#br0" timeOffset="-189185.5">14292 10610 2781 0,'-11'-11'0'0,"-1"-2"0"0,3 0 0 0,0 0 0 0,1-4 0 0,2 0 0 0,4-2 0 0,2-1 0 0,0 4 0 0,0-3 0 0,4 1 91 0,12-3 78 0,2 4-65 0,1 4-23 15,7-4-10-15,-1 7 123 16,5 3-78-16,-2 4-39 0,2 0 0 0,0 3 26 0,-2 0-36 16,-2 13-67-16,-3 5 0 0,-2 2 0 0,-5 5 0 15,-4 4 0-15,-5 1 0 0,-5 5 0 0,-2 5 0 16,0-1-89-16,-7 0 26 0,-7-3 51 0,-4 5-15 16,1-11-29-16,-6 4 6 0,-1-6 25 0,-4-3-20 15,0-4-17-15,-2-5 23 0,0-7 22 0,0-1-27 16,0-5 209-16,-1-3-87 0,9 0-46 15,-5 0 222-15,7 0-254 0,3-3 0 16,4-1 0-16,3-2 0 0,5 3 0 0,1-1 0 16,4 2 0-16,0-1 0 0,2-1 0 0,17 0 0 15,7 2 0-15,2-2 0 0,8 3 0 0,0-1 0 0,3 0 0 16,6 2 0-16,-7 0 0 0,10 0 0 16,-6 0 0-16,-1 2 0 0,-7 4 0 0,1-1 0 15,-3 2 0-15,-2-1 0 0,-3 3 0 0,-5-3-300 16,-1 0 75-16,-2 0 93 15,-2-3-364-15,1-1 233 0,0-2 112 0,-2 0-620 16,5-5 365-16</inkml:trace>
  <inkml:trace contextRef="#ctx1" brushRef="#br0" timeOffset="-188968.91">15064 10229 3332 0,'0'0'0'0,"0"0"0"0,5 0 0 0,5 0 0 0,3 0 0 0,8 0 0 0,5-1 0 0,5-2 0 0,10 2 0 0,-2-4 0 0,6 0 208 0,-4 1-76 0,14-1 127 0,-9 1-259 16,2-3 0-16,-4 6 0 0,0 0 0 0,-10-2 0 15,3 2 0-15,-3 1 0 0,-4 0 0 0,-9 0 0 16,-3 0-292-16,-6 0-12 0,-3 1 166 0,-5 3 89 16,-4 2-853-16,0 0 431 0,-7-1 217 15,-11 1-300-15,-2 0 263 16,-6-4 126-16,1-2 63 0</inkml:trace>
  <inkml:trace contextRef="#ctx1" brushRef="#br0" timeOffset="-188627.58">15232 10163 2129 0,'-29'0'0'0,"3"6"0"0,5-2 0 0,0 4 0 0,3-1 0 0,4 2 0 0,3 4 0 0,6 5 0 0,1 0 0 0,4 10 0 0,0 3 262 0,0 4-111 0,7 6-57 0,4 3 378 0,1 2-208 15,-3 6-117-15,0 0-54 16,-1 4 226-16,-2 0-319 0,-1-3 0 0,-1-8 0 15,-2 10 0-15,0-20 0 0,-1 2 0 0,-1-6 0 16,0-9 0-16,0-5 0 0,0-2 0 0,0-7 0 16,0-3 0-16,-5-3 0 0,-2-2 0 0,-5 0 0 15,-1-9 0-15,0-8 0 0,-2-2 0 0,0-5 0 16,0-2 0-16,0 0 0 0,-2-5 0 0,2 2 0 16,0 3 0-16,2 8 0 0,-1 3 0 0,2 1 0 15,-2 7 0-15,1 5 0 16,0 0 0-16,0 2 0 0,0 4 0 0,-2 12 0 15,0 4 0-15,-1 3 0 0,4 1 0 0,-2 2 0 16,3 0 0-16,2-4 0 0,-3 7 0 0,8-8 0 16,-1-1 0-16,3-2 0 0,2-7-105 0,0 0-76 15,0-1-600-15,2-5 370 0,11-5 187 0,6 0 93 16,6-4-260-16,6-17 182 0,3-9 85 0</inkml:trace>
  <inkml:trace contextRef="#ctx1" brushRef="#br0" timeOffset="-188335.79">15248 10543 2269 0,'14'-17'0'0,"2"4"0"0,1 0 0 0,0 0 0 0,0 5 0 0,3 2 0 0,3 0 0 0,1 5 0 0,3 1 0 0,1 0 0 0,0 0 663 0,-2 12-312 0,-2 6-157 0,-1 3 218 16,-4 5-370-16,-4 0-42 0,-4 6 0 0,-3 0 0 16,-6 0 0-16,-2 0 0 0,0 1 0 15,-7-2 0-15,-11-3 0 0,-3-2 0 16,0-5 0-16,-6-3 0 0,-1-4 0 0,-2-6 0 15,2-2 0-15,-1-2 0 0,6-4 0 0,-1 0 0 16,6 0 0-16,0 0 0 0,9 0 0 0,2 0 0 16,3 0 0-16,2 0 0 0,2-1 0 0,0 1 0 15,15 0 0-15,8 0 0 0,5 0 0 0,2 0 0 16,6 0 0-16,1 0 0 16,9 1 0-16,-7 5 0 0,4-2 0 0,0 1 0 0,-2-2 0 0,10 0 0 15,-6 2 0-15,1 1 0 0,-4 0-9 0,1 1-171 16,-4 3-1201-16</inkml:trace>
  <inkml:trace contextRef="#ctx1" brushRef="#br0" timeOffset="-187507.25">16589 10293 2045 0,'0'-13'0'0,"0"3"0"0,0-3 0 0,0-5 0 0,0-2 0 0,0-2 0 0,0-6 0 0,6-2 0 0,1-2 0 0,-1 0-1 0,-1-1 217 0,3-2-92 0,-4 4-42 0,-2 0 0 15,0 1 17-15,-2 4-29 0,0 4 10 0,-2 1 39 16,-7 3-40-16,-5 2 1 0,-1 5 65 16,-4 3-51-16,-2 5-17 0,-2 3-10 0,-4 0 42 15,-1 5-34-15,-2 12 1 0,-6 8-35 16,10 1 131-16,-8 10-172 0,8 3 0 15,1 6 0-15,6 2 0 0,6 8 0 0,4-1 0 16,5 12 0-16,4-3 0 0,0 1 0 0,2 2 0 16,11 2 0-16,-2-6 0 0,8 17 0 0,-2-10 0 15,-2-2 0-15,1 1 0 0,-2-6 0 0,-3-7 0 16,-1 3 0-16,-5-5 0 0,-1-1 0 0,-4-1 0 16,0-4 0-16,0-6 0 0,-13 5 0 0,-2-13 0 15,-3-1 0-15,-3-2 0 0,-4-5 0 16,-3-7 0-16,0-3 0 0,-3-1 0 0,1-5 0 15,-3-4 0-15,1-1 0 0,0-1 0 0,2-3 0 16,0 0 0-16,2 0 0 0,8-3 0 0,-1-5 0 16,3-2 0-16,7 0 0 0,6-1-67 15,5-3-156-15,0-2-640 0,7-4 411 0,18 2 195 16,8-7 114-16,7 3-650 0</inkml:trace>
  <inkml:trace contextRef="#ctx1" brushRef="#br0" timeOffset="-187200.93">16636 11008 3675 0,'5'17'0'0,"-3"2"0"0,-2 1 0 0,0 2 0 0,-4 4 0 0,-1 0 0 0,3 4 0 0,0 0 0 0,2-2 0 16,0-3 0-16,2 3 156 0,11-6-56 0,4-1-100 0,2-6 0 16,3-5 0-16,-1-5 0 0,8-1 0 0,-5-4 0 15,-2-2 0-15,3-10 0 0,-4-8 0 0,-7 2 0 16,3-10 0-16,-7 6 0 0,-7-4 0 0,-1 2 0 15,-2-5 0-15,0 1 0 0,-4-1 0 0,-8-2 0 16,-1 1 0-16,-4 1 0 0,-1 2 0 0,4 6 0 0,-4 3 0 16,0 2 0-16,-1 7 0 0,1 1 0 15,0 7 0-15,-1-1 0 0,5 2 0 0,-2 0 0 16,2 5 0-16,3 7 0 0,-1-1 0 0,3 0 0 16,3 0 0-16,3 3 0 0,1-5 0 15,2 0 0-15,0 1-245 0,0-4-199 16,0-1 207-16,3-3 99 0,10-2-680 15,5 0 389-15,-2-9 195 0</inkml:trace>
  <inkml:trace contextRef="#ctx1" brushRef="#br0" timeOffset="-186903.64">16855 10006 3052 0,'0'-32'0'0,"0"11"0"0,4 0 0 0,4 1 0 0,5 3 0 0,3 2 0 0,0 3 0 0,5 7 0 0,-1 2 0 16,2 3 0-16,1 0 283 0,0 0-112 0,-5 8-71 0,1 7-30 0,-2 5 27 0,-6 2-29 0,-3 0 0 0,-6 3-46 16,-2 7-46-16,-2-4 18 0,-13 2 0 0,-4-4 42 15,-4-1-48-15,-1-6 24 0,-2-3-12 0,0-6 0 16,0 1 0-16,5-6 0 0,1 0 0 16,1-5 0-16,8 2 0 0,1-2 0 0,2 0 0 15,5 0 0-15,3 0 0 0,0 0 0 16,0 0 0-16,16 0 0 0,9 0 0 0,5 0 0 15,2 0 0-15,3 0 0 0,3 0 0 0,1 3 0 16,0 1 0-16,5 5 0 0,-10-1 0 0,9 3-217 16,-4 2-16-16,-1 2 82 0,0 2-507 0</inkml:trace>
  <inkml:trace contextRef="#ctx1" brushRef="#br0" timeOffset="-186427.82">17905 10184 2307 0,'-7'-3'0'15,"3"1"0"-15,4-1 0 0,0 1 0 0,0 2 0 0,4 0 0 0,18 0 0 0,8 0 0 0,11 0 0 0,7 0 0 0,14 0 472 0,-9 2-207 0,20 8-118 0,-8-4-54 0,3 1 47 16,1 1-51-16,3-3-25 0,-10-1 10 16,14 2-85-16,-5-4 26 0,-8-1-1 0,-13 3-73 0,3-4 48 15,-14 0 35-15,1 0-324 16,-6 0 169-16,-10 0 68 0,-3 0 48 0,-12 0-549 0,-1-1 258 15,-6-2 121-15,-2-3 72 0,-3-1-315 0,-18 0 195 16,-2-1 97-16,-6 0-346 0</inkml:trace>
  <inkml:trace contextRef="#ctx1" brushRef="#br0" timeOffset="-186033.95">17832 10228 2507 0,'-15'0'0'0,"7"1"0"0,3 9 0 0,3 1 0 0,2 4 0 0,0 1 0 0,0 8 0 0,2 0 0 0,9 8 0 0,4 7 0 0,-2 3 326 0,1 3-143 0,-4 5 369 15,-2 3-262 1,0 1-217 0,-4 3-73-16,-3-1 0 15,-1 1 0-15,0-2 0 0,0-1 0 0,-1-6 0 0,-7-3 0 0,0-9 0 0,1-2 0 0,1-8 0 0,-1-4 0 0,1-5 0 16,0-6 0-16,-1-5 0 0,0-2 0 0,-1-4 0 0,-5 0 0 15,2-4 0-15,-5-13 0 0,2-2 0 16,-4-5 0-16,2-3 0 0,-1 0 0 0,-3-5 0 16,-1-6 0-16,3 8 0 0,-5 0 0 0,3 2 0 15,1 7 0-15,1 6 0 0,-1 2 0 0,0 8 0 16,2 3 0-16,0 2 0 0,-1 0 0 0,1 3 0 16,0 16 0-16,2 1 0 15,2-1 0-15,-1 11 0 0,3-3 0 0,-1 1 0 16,5 0 0-16,0-1 0 0,1-4 0 0,5 0 0 15,-1 0 0-15,2-3 0 0,0-3 0 0,0 1 0 16,0-8-124-16,3 2-683 0,7-5 384 16,3-1 192-16,4-6-521 0,5 0 357 0,5-4 168 0</inkml:trace>
  <inkml:trace contextRef="#ctx1" brushRef="#br0" timeOffset="-185693.17">17961 10592 2995 0,'2'-16'0'0,"4"5"0"0,4-1 0 0,-1 0 0 16,3 0 0-16,2 6 0 0,1-2 0 0,4 1 0 0,4 4 0 0,1 2 0 0,0 1 206 0,1 0 165 0,-1 13-166 0,-3 1-73 0,1 8-110 0,-5 4-22 0,-4 3 0 16,-5 4 0-16,-6 2 0 15,-2 1 0-15,0-1 0 0,-14 3 0 0,-7 2 0 16,1-7 0-16,-2-6 0 0,-5-1 0 15,1-2 0-15,-1-7 0 0,2-2 0 0,-2-4 0 16,8-3 0-16,-1-2 0 0,3-5 0 0,6 2 0 16,-1-3 0-16,5 0 0 0,3 0 0 0,2 0 0 15,2 0 0-15,0 0 0 16,2 0 0-16,11 0 0 0,6 0 0 0,9 0 0 0,1-3 0 16,1 2 0-16,3-1 0 0,1 0 0 0,2-2 0 0,-3 2 0 15,-1 0 0-15,-2 0 0 0,-1 0 0 16,-3 2 0-16,-3 0 0 0,0 0 0 0,0 0-462 15,-2-1 185-15,0-1 118 0,-1 0-931 0</inkml:trace>
  <inkml:trace contextRef="#ctx1" brushRef="#br0" timeOffset="-185517.09">18480 10708 3795 0,'-11'0'0'0,"3"0"-1"0,0 0 0 0,3 0 1 0,1 0 0 0,4 0 0 0,0-2 0 0,2 0 0 0,13 1 0 0,4-1 0 0,2 0 138 0,1 2-138 0,0 0 0 0,1 0 0 16,0 0 0-16,-1 0 0 0,3 0 0 0,-3 0 0 16,-1 0-590-16,-1 0 155 0,-2 0 232 0,-4 0 121 15,-4 0-947-15,-1-2 495 0</inkml:trace>
  <inkml:trace contextRef="#ctx1" brushRef="#br0" timeOffset="-185309.97">18777 10580 2424 0,'0'-11'0'0,"0"0"0"0,0-1 0 0,0 4 0 0,4 1 0 0,5 0 0 0,2 3 0 0,2 2 0 0,4 1 0 16,2 1 0-16,2 1 473 0,4 14-222 0,-6 2-106 0,2 4 134 0,-4 4-120 16,0 1-60-16,-6 4-20 0,-3 1-57 0,-4-1-22 15,-4 3 0-15,0-1 0 0,-10 0 0 0,-6-2 0 16,-5-4 0-16,-2-1 0 0,-1-5 0 0,-2-3 0 16,-3-2 0-16,3-4 0 0,0-1 0 15,3-5 0-15,3-1 0 0,2-4 0 16,7 0 0-16,2 0 0 0,5-2-585 0,4-13 178 15,3-8 183-15,15-5 92 0,5-1-698 0,5-4 400 16</inkml:trace>
  <inkml:trace contextRef="#ctx1" brushRef="#br0" timeOffset="-185149.4">19032 10593 3296 0,'9'-10'0'0,"1"2"0"0,-6 2 0 0,-2 2 0 0,-2 2 0 0,0 2 0 0,-6 0 0 0,-6 4 0 0,2 11 0 0,-4 6 0 0,5 1 486 0,0 5-337 16,5-5-149-16,0 10 0 0,4-2 0 0,0 1 0 15,0-4 0-15,4 4 0 0,9-5 0 0,2-1 0 16,3 0 0-16,5-2 0 0,2-4 0 0,-1-2 0 16,0-6 0-16,6 0-19 0,-2-3-106 0,1-2-1112 15,1-6 598-15</inkml:trace>
  <inkml:trace contextRef="#ctx1" brushRef="#br0" timeOffset="-184770.63">19823 10037 3261 0,'-2'-5'0'0,"2"3"0"0,0 2 0 0,0 0 0 16,0 10 0-16,0 12 0 0,0 6 0 0,2 10 0 0,2 7 0 0,-2 6 0 0,1 12 372 0,1-3-168 0,1-6-110 0,1 18-94 15,0-8 0-15,2 4 0 0,-1-5 0 0,0-8 0 16,1 3 0-16,-2-8 0 0,1-2 0 0,-3-12 0 15,1-5 0-15,-1-6 0 0,-1-6 0 16,-2-8 0-16,1-4 0 0,-2-3 0 0,0-4 0 0,0 0 0 16,-12-7 0-16,-4-8 0 0,-1-4 0 15,-2-2 0-15,-3-3 0 0,-1-5 0 0,-5-2 0 16,1 1 0-16,4 5 0 0,-4-1 0 0,-3 6 0 16,2 4 0-16,0 5 0 15,5 7 0-15,0 2 0 0,3 2 0 0,3 0 0 16,4 15 0-16,1 5 0 0,5 4 0 0,5 2 0 15,2 3 0-15,0 1 0 0,5 2 0 0,9 1 0 16,6-1 0-16,3-4 0 0,9 2 0 0,0-7 0 16,1-6 0-16,11 1 0 0,-1-8 0 0,1-1 0 0,2-3-874 15,5-2 172-15</inkml:trace>
  <inkml:trace contextRef="#ctx1" brushRef="#br0" timeOffset="-184351.55">20551 10199 2742 0,'-26'-13'0'0,"0"9"0"0,2 4 0 0,1 0 0 0,-3 11 0 0,1 6 0 0,1 6 0 0,-2 11 0 0,3 5 0 0,2 4 0 0,8 4 206 0,6 5-83 0,7-1-42 16,0-1 459-16,2 0-301 0,16-1-239 0,5-1 0 0,2-6 0 16,3-2 0-16,0-7 0 15,-2-4 0-15,5-3 0 0,0-6 0 0,-2-2 0 0,-4-5 0 16,-4-6-45-16,2-3-61 16,-5-3-805-16,-1-1 394 0,-2 0 239 0,-1-11 120 15,-3-7-234-15,-1-7 176 0</inkml:trace>
  <inkml:trace contextRef="#ctx1" brushRef="#br0" timeOffset="-184058.25">20672 10434 2591 0,'0'-19'0'0,"0"9"0"0,0 1 0 0,0 2 0 0,0 1 0 0,0 1 0 0,0 3 0 0,10 0 0 0,6 2 0 0,7 0 0 0,0 2 115 0,-2 8 276 0,4 5-166 16,2 3-98-16,-5 3 23 0,0-1-56 15,-3 2-27-15,-4 1 0 0,-7 0-76 0,-2 5 20 16,-6-2-1-16,0 0 29 0,-14 3-38 0,-6-5 39 15,-7-2-28-15,-3-2-12 0,-2-5 0 0,-1-3 0 16,-1-2 0-16,0-4 0 0,8-3 0 0,-8 1 0 16,8-4 0-16,5 2 0 0,3-2 0 0,8 0 0 15,2 0 0-15,3 0 0 16,5 0 0-16,0 0 0 0,9 0 0 0,16 0 0 0,6 0 0 16,9 0 0-16,-7 0 0 0,7 0 0 15,7 0 0-15,-12 0 0 0,13 0 0 0,-9 0 0 16,-3-2 0-16,2 0 0 0,-3 2 0 15,1 0 0-15,-4 0 0 0,2 0-227 0,-4 0-6 0,-2 0 97 16,-5 0-1100-16</inkml:trace>
  <inkml:trace contextRef="#ctx1" brushRef="#br0" timeOffset="-183883.23">21169 10496 3870 0,'-11'-9'0'0,"8"8"0"0,1 0 0 0,2-4 0 0,0 4 0 0,0 0 0 0,13-4 0 0,8 3 0 0,3-2 0 0,8 3 0 0,2 1 61 0,1 0-61 16,1 0 0-16,-2 0 0 0,1 3 0 0,-3 3 0 16,-4 1 0-16,-1-2 0 0,-6 4 0 0,-2-1-206 15,-5-1 69-15,-1 0-928 0,-6 1 426 16,-2-1 305-16</inkml:trace>
  <inkml:trace contextRef="#ctx1" brushRef="#br0" timeOffset="-183666.65">21660 10371 2343 0,'11'-7'0'0,"4"-1"0"0,0 3 0 0,4 1 0 0,2 3 0 15,5 1 0-15,1 0 0 0,-2 0 0 0,0 15 0 0,-1 2 0 0,-1 3 94 0,-5 4 573 0,-2 5-314 16,-5-1-158-16,-6 4-78 0,-2 0 45 0,-3 1-162 0,0-1 0 16,-12 3 0-16,-4-4 0 0,-5-1 0 15,-4-2 0-15,-1-2 0 0,-4-3 0 0,-2-2 0 16,0-4 0-16,-4 0 0 0,1-6 0 0,1 0 0 0,2-3 0 15,7-5 0-15,3-3 0 0,3 0 0 16,6 0-735-16,7-5 344 0,6-16 176 0,0-5 89 16,18-10-595-16</inkml:trace>
  <inkml:trace contextRef="#ctx1" brushRef="#br0" timeOffset="-183464.58">22088 10351 3931 0,'10'-4'0'0,"-6"3"0"0,-4-2 0 0,0 3 0 0,-16 0 0 0,-7 0 0 0,1 12 0 0,-2 3 0 0,1 4 0 0,7-1 0 0,-4 9 0 0,8-3 0 0,3 5 0 16,8 2 0-16,1 1 0 0,0 0 0 0,3 0 0 15,13 0 0-15,2-2 0 0,3-2 0 0,5-3 0 16,3-3 0-16,-1-5 0 0,2-4 0 0,-2-3 0 16,-1-3 0-16,-7-1 0 0,-1-3-211 15,-3 0-50-15,-2-3-792 0,-3 0 507 0,1 0 254 16</inkml:trace>
  <inkml:trace contextRef="#ctx1" brushRef="#br0" timeOffset="-183250.29">22328 10244 3931 0,'0'-5'0'0,"0"3"0"0,6 0 0 0,6 0 0 0,1 0 0 0,8 2 0 0,2 0 0 0,4 13 0 0,6 8 0 0,-1 3 0 0,0 6 0 0,-4 4 0 15,-3-1 0-15,0 14 0 0,-6-5 0 0,-7 6 0 0,-2 2 0 0,-9 2 0 16,-1 3 0-16,-11-3 0 0,-9 1 0 0,-7-2 0 16,-2-2 0-16,-8-6 0 0,0-4 0 0,-4-1 0 15,-3-6 0-15,0-5 0 0,1 0 0 0,8-8 0 16,2 0 0-16,2-4 0 16,11-2-1133-16</inkml:trace>
  <inkml:trace contextRef="#ctx1" brushRef="#br0" timeOffset="-183078.86">22810 11253 3931 0,'0'-19'0'0,"0"17"0"0,0-2 0 0,1-1 0 0,-1-1 0 0,0-1 0 0,0-1 0 0,2-1 0 0,0 1 0 0,2 1 0 0,-2 3 0 0,1 4-544 0</inkml:trace>
  <inkml:trace contextRef="#ctx1" brushRef="#br0" timeOffset="-179180.81">23155 10362 2595 0,'-9'0'0'0,"6"0"0"0,3 0 0 0,0 2 0 0,0 2 0 0,5-2 0 0,8 2 0 0,2-2 0 0,1-2 0 0,5 2 0 0,-1-2 585 0,9 0-272 0,-8 0-136 15,1 0 65-15,3 0-223 0,-2 0-19 0,2 0 0 16,-2 0 0-16,0 0-115 0,-3 1 71 0,-1 3 41 15,-4-1-360-15,0 4 195 0,-6 1 103 0,0 4 51 16</inkml:trace>
  <inkml:trace contextRef="#ctx1" brushRef="#br0" timeOffset="-179004.32">23238 10701 3349 0,'-16'7'0'0,"6"1"0"0,1-1 0 0,6-1 0 0,1-5 0 0,0 1 0 0,2 0 0 0,0-2 0 0,12 2 0 0,8 0 0 0,5 0 582 0,3-2-582 16,0 0 0-16,2 0 0 16,2 0 0-16,0 0 0 0,0 2 0 0,-2-1 0 15,0 2 0-15,0 0 0 0,-2-1 0 0,2 0-682 16,-3 0 250-16,-2-2 234 0</inkml:trace>
  <inkml:trace contextRef="#ctx1" brushRef="#br0" timeOffset="-178831.43">23829 10518 3702 0,'-10'-3'0'0,"7"1"0"0,1 2 0 0,2 0 0 0,0 0 0 0,0 0 0 0,0-2 0 0,10 2 0 0,8-3 0 0,7 2 0 0,-1-1 229 0,1 1-229 16,7-2 0-16,-5 2 0 0,1 0 0 15,-1-2 0-15,-6 1 0 0,4 2-100 0,-5 0-32 0,2 0 86 16,-3 0-868-16,0 0 476 0,-2-2 91 0</inkml:trace>
  <inkml:trace contextRef="#ctx1" brushRef="#br0" timeOffset="-178498.09">24246 10263 2728 0,'-4'-6'0'0,"1"4"0"0,1 1 0 0,0-1 0 0,2 0 0 0,0 0 0 0,0 2 0 0,13 0 0 16,6 0 0-16,6 0 0 0,1 4 188 0,-1 7 311 0,4 4-231 0,-2 3-114 0,0 1-60 0,-2 4-94 15,-2 3 0-15,-5 0 0 0,-1 5 0 16,-8-1 0-16,-3 4 0 0,-4-1 0 0,-2 2 0 0,-8 8 0 16,-10-6 0-16,-3-2 0 0,-2-6 0 0,-5-1 0 15,-1-2 0-15,-2-7 0 16,-3-2 0-16,1-4 0 0,-1-6 0 0,0 1 0 16,0-4 0-16,6-2 0 0,7 0 0 0,0-2 0 15,10 0 0-15,2 0 0 0,4 0 0 0,3 0 0 16,2 0 0-16,2 0 0 0,14 0 0 0,12 0 0 15,4 0 0-15,4-2 0 0,8 2 0 0,-11 0 0 16,8 0 0-16,5 0 0 0,-11 0 0 16,5 0 0-16,-1 0 0 0,-1 0 0 0,-1 0 0 0,1 0 0 15,-4 0 0-15,-1 0 0 0,1 0 0 16,0 0-389-16,-2-2-178 0,-2-3 269 16,0-2 130-16</inkml:trace>
  <inkml:trace contextRef="#ctx1" brushRef="#br0" timeOffset="-178280.92">24964 10197 3747 0,'-10'-13'-11'0,"6"10"5"0,4 1 2 0,0-1 2 0,0 0 1 0,8 1 0 0,9 0 0 0,8 0 1 0,1 0 0 0,8 2 0 0,7 0 198 0,2 0-186 0,3 0-12 15,-4 0 0-15,9 4 0 0,-5-2 0 0,0 0 0 16,-11-1 0-16,5 1 0 0,-12 1 0 0,-1 0 0 15,-3 1 0-15,-8 2 0 0,-5-4-439 0,-6 3 10 16,-3 3 85-16,-2-1 152 0,-7 1-581 0,-9-1 367 16,-2-1 183-16,-5-4-146 15,-3-2 169-15</inkml:trace>
  <inkml:trace contextRef="#ctx1" brushRef="#br0" timeOffset="-177958.39">25154 10193 1926 0,'-27'-1'0'0,"-1"1"0"0,5 0 0 0,3 0 0 0,3 0 0 0,8 0 0 0,-1 2 0 0,4 11 0 0,4 4 0 0,2 5 0 0,0 6 565 0,0 10-262 0,2-4-123 16,5 13 417-16,2 0-279 0,-4 3-276 16,1 3-42-16,-3 0 0 0,-1-1 0 15,-1-1 0-15,2-4 0 0,-3-10 0 0,0 3 0 16,0-9 0-16,0-6 0 0,0-3 0 0,0-6 0 16,-3-5 0-16,0-4 0 0,-2-5 0 0,-2-2 0 15,-5 0 0-15,1-2 0 0,-2-10 0 0,-3-7 0 16,1 0 0-16,-1-4 0 0,-4-1 0 0,2 0 0 15,1 3 0-15,0 6 0 16,0-2 0-16,1 5 0 0,-3 3 0 0,2 7 0 0,0 0 0 0,-2 2 0 16,1 7 0-16,0 8 0 15,0 8 0-15,-1 3 0 0,3 1 0 0,0 3 0 0,3 0 0 16,1-6 0-16,3 6 0 0,6-9 0 16,1 0 0-16,2-3 0 0,0-2 0 0,0-7 0 15,7-1-387-15,9-6-101 0,7-2 225 16,4-4-623-16,4-17 424 0,3-9 202 0</inkml:trace>
  <inkml:trace contextRef="#ctx1" brushRef="#br0" timeOffset="-177698.02">25093 10515 2470 0,'23'-25'0'0,"-1"6"0"0,3 2 0 0,-2 5 0 0,-1 4 0 0,6 2 0 0,-2 6 0 0,0 0 0 0,1 5 0 0,-2 11 0 0,-3 4 460 0,-4 7-216 15,0 5-102-15,-7 2-52 0,-4 3 134 0,-7 3-93 16,0-1-36-16,-7 4-20 0,-12-6-75 0,-3-2 0 15,-1-7 0-15,-5 0 0 0,1-6 0 0,-1-2 0 16,2-7 0-16,0-5 0 0,6-2 0 16,0-4 0-16,7-2 0 0,0 0 0 15,5 0 0-15,3 0 0 0,3 0 0 0,2 0 0 16,0 0 0-16,2 0 0 0,15-2 0 0,7 2 0 16,0 0 0-16,5 0 0 0,1 0 0 0,0 0 0 15,4 0 0-15,-1 6 0 0,1-1 0 0,-2 3 0 16,0-1 0-16,-2 3 0 0,-5 1 0 0,3 2 0 15,-8 5-488-15</inkml:trace>
  <inkml:trace contextRef="#ctx1" brushRef="#br0" timeOffset="-176725.5">26280 10189 2393 0,'0'-3'0'0,"-2"-2"0"0,-1 0 0 0,-1 2 0 0,-3 1 0 0,1 0 0 0,-2 2 0 0,-1 0 0 0,-4 10 0 0,-4 10 0 0,-4 12 134 0,2-2 316 0,-7 14-210 16,3-2-99-16,3 4-51 0,1 1 344 0,4-1-385 15,5-3-49-15,3 10 0 0,7-6 0 0,0-3 0 16,0-9 0-16,7 3 0 0,6-5 0 16,4-2 0-16,5-5 0 0,-2-2 0 0,2-5 0 15,3-2 0-15,-4-6 0 0,7-1 0 16,-8-4 0-16,3-3 0 0,-2-3-369 0,-1 0-90 16,-4 0 199-16,1 0 115 0,-4 0-542 0,1-2 323 15,-2 1 162-15,-3-4 81 0</inkml:trace>
  <inkml:trace contextRef="#ctx1" brushRef="#br0" timeOffset="-176180.44">26359 10654 3191 0,'-7'-5'0'0,"3"4"0"0,-1-1 0 0,4 0 0 0,1 2 0 16,0-1 0-16,0-1 0 0,0 0 0 0,12-4 0 0,4 2 0 0,3-1 527 0,6-1-314 0,-7 0-213 16,5 1 0-16,0-3 0 0,-1 5 0 0,-1-3 0 0,0 2 0 15,-3 0 0-15,1 1 0 0,-4 0 0 16,0 2 0-16,-6 1 0 0,-1 0 0 0,-2 0 0 16,-4 0 0-16,1 0 0 0,-1 0-44 0,0 0-7 15,-2 0-25-15,0 0-7 0,0 0 17 0,0 0 329 16,0 0-206-16,0 0-57 0,0 0 0 0,0 0 0 15,0 0 0-15,2 0 0 0,1 4 0 0,5 0 0 16,0 3 0-16,1-1 0 0,4 3 0 0,-1-2 0 16,-2 3 0-16,3-1 0 15,-1 3 0-15,-2 0 0 0,1 1 0 0,-4 0 0 16,-1 5 0-16,-5-4 0 0,1 5 0 0,-2 0 0 16,0 4 0-16,-7-1 0 0,-8-1 0 0,-2 0 0 15,-6-1 0-15,-2 1 0 0,0-3 0 0,-3 2 0 16,-1-6 0-16,-1-1 0 0,3-1 0 0,4-4 0 15,-5-1 0-15,8-2 0 0,-1-1 0 0,3-2 0 16,5-2 0-16,2 0 0 0,5 0 0 0,2 0 0 16,2 0 0-16,1 0 0 0,1 0 0 0,0 0 0 15,1 0 0-15,15 0 0 16,1 0 0-16,4 0 0 0,3-2 0 0,-2 0 0 16,6 0 0-16,-1 1 0 0,-2-1 0 0,3 0 0 15,-6 0 0-15,6 0 0 0,-2 0 0 0,-1 2 0 16,-1-1 0-16,1 1 0 0,-3 0 0 15,1 0 0-15,1 0-157 0,-1 0-369 0,-3 0 244 0,3 0-731 16,-3 0 477-16</inkml:trace>
  <inkml:trace contextRef="#ctx1" brushRef="#br0" timeOffset="-175997.07">27013 10793 3060 0,'-11'0'0'0,"4"0"0"0,0 0 0 0,2 0 0 0,1-2 0 0,4 0 0 16,0-2 0-16,0 0 0 0,7 1 0 0,9 1 0 0,2 0 731 0,1 0-591 0,4 2-140 0,-1 0 0 16,3 0 0-16,0 0 0 0,0 0 0 0,2 0 0 15,-7 0 0-15,5 0 0 0,-4 0-221 0,1 0-194 16,-4 2 226-16,-3 2 114 0,-1-1-1001 0,-1 3 524 16,-5-4 256-16</inkml:trace>
  <inkml:trace contextRef="#ctx1" brushRef="#br0" timeOffset="-175755.88">27392 10618 2675 0,'0'-8'0'0,"0"3"0"0,3 1 0 0,4 0 0 0,0 3 0 0,3 1 0 0,5 0 0 0,-1 0 0 0,4 11 0 0,0 6 0 0,0 3 635 0,-1 4-289 0,-4 4-158 16,1-3-101-16,-3 5-87 0,-3 0 0 0,-6 0 0 15,0-5 0-15,-2 7 0 0,-2-4 0 0,-13-1 0 16,-2-4 0-16,-4 0 0 0,-5-2 0 0,0-4 0 15,-4-2 0-15,-4-2 0 0,-2-2 0 0,0-3 0 16,-1-1 0-16,0-4 0 0,2 0 0 0,12-3 0 16,3 0 0-16,9 0 0 15,0-3-600-15,8-6 226 0,3-7 168 0,12-5 84 16,18-5-774-16,6-2 420 0</inkml:trace>
  <inkml:trace contextRef="#ctx1" brushRef="#br0" timeOffset="-175555.75">27805 10631 3231 0,'2'-6'0'0,"-2"5"0"0,-3-1 0 0,-14 2 0 0,-5 0 0 0,-1 0 0 0,0 11 0 0,-2 5 0 0,0 6 0 0,6 0 0 0,0 3 700 0,8 3-700 16,3 2 0-16,5-4 0 0,3 6 0 0,0-2 0 16,9-3 0-16,5-1 0 0,6-2 0 0,-3-5 0 15,8 1 0-15,0-4 0 0,0-5 0 0,-1-2 0 16,3-3 0-16,-7-3-169 0,0 0-96 0,2-2 133 15,-4-1-91-15,-3 0-514 0,0 0 350 0,0-4 164 16,-5-9-471-16</inkml:trace>
  <inkml:trace contextRef="#ctx1" brushRef="#br0" timeOffset="-175311.06">28078 10480 3793 0,'4'-17'0'0,"1"11"0"0,2-3 0 0,-1 3 0 0,0 4 0 0,3 2 0 0,1 0 0 0,7 9 0 0,-2 13 0 0,1 7 0 0,3 8 138 0,-6 6-138 0,-1 5 0 16,-5 2 0-16,-3 2 0 0,-2-1 0 0,-2 4 0 16,0-5 0-16,-8 1 0 0,-9-2 0 15,-3-2 0-15,-8-2 0 0,-2-2 0 0,-1-4 0 16,1-6 0-16,-7 0 0 0,0-6 0 0,-1-5 0 16,-2-5 0-16,10-8 0 0,0-1 0 0,-2-2 0 15,12-4 0-15,-1-2 0 0,5 0 0 0,7 0 0 16,0-2 0-16,6-4 0 0,3-2 0 0,0-1-344 15,0 0 136-15,7-1 85 0,10 1-799 0</inkml:trace>
  <inkml:trace contextRef="#ctx1" brushRef="#br0" timeOffset="-173146.19">28345 10222 2934 0,'-3'-8'0'0,"1"6"0"0,2 2 0 0,0 0 0 0,0-2 0 0,11 2 0 0,7-2 0 0,5-1 0 0,5-1 0 0,12-3 0 0,2 2 301 0,3 0-132 0,0-3-65 16,1 3 152-16,-7 1-99 0,12-5-147 0,-11 7-10 15,-5-2 0-15,2 2 0 16,-2 0 0-16,-10 0-174 0,2 2 2 0,-6 0 106 16,-3 0-697-16,-6 2 394 0,-2 8 89 0,-6-1 127 15,-3 6-601-15,-1-3 358 0,0-5 178 0</inkml:trace>
  <inkml:trace contextRef="#ctx1" brushRef="#br0" timeOffset="-172798.14">28585 10368 2243 0,'-17'3'0'0,"2"2"0"0,8-2 0 0,1-1 0 0,2 0 0 0,3-2 0 0,1 0 0 0,0 0 0 0,5 0 0 0,12 0 0 0,7 2 105 0,1 2 211 0,0 1-138 16,4 2-70-16,-5 3-24 0,4 1-77 0,-8 0 0 16,-1 2 32-16,-8 1 0 0,-2 1-206 0,-8 2 113 15,-1-1 42-15,0 4 25 0,-14-2-120 16,-6 1 73-16,-4-2 23 0,1 0 78 0,-7-2-103 0,2-1 1 15,1-3 377-15,-2-2-164 16,9-3-91-16,-1-2-40 0,8 1 473 0,2-3-513 16,5 0-7-16,2-2 0 0,2 0 0 0,2 0 0 15,5 0 0-15,15 0 0 0,10 0 0 0,2-2 0 16,3-2 0-16,2 0 0 0,2 1 0 0,0-2 0 16,-3 2 0-16,1 1 0 0,-9 1 0 0,-1-1 0 15,-4 0 0-15,-3 2 0 0,-10 0 0 0,2 0-104 16,-4 0-500-16,-5 0 288 0,0 0 139 0,-1 0-417 15,-2 0 278-15,0 0 138 0,0 0 60 0,0-8-389 16,0-9 235-16,0-7 116 0</inkml:trace>
  <inkml:trace contextRef="#ctx1" brushRef="#br0" timeOffset="-172419.99">28508 9456 2592 0,'-13'-35'0'0,"11"19"0"0,2 8 0 0,0-1 0 0,0 0 0 0,5-3 0 0,13 3 0 0,2 1 0 0,2 4 0 0,7 1 0 0,1 0 86 0,-2 3-80 0,0 0 1 16,-8 6 41-16,2 6-10 0,-4 2-91 0,-8 4 45 16,-2 2 0-16,-8 7 46 0,0-1-129 0,-11 1 60 15,-8 1 34-15,-4-4 9 0,-2 0 25 0,0-3-61 16,7-4 184-16,-4-2-93 0,4-2-26 0,9-5-19 15,0-1 227-15,5-1-99 0,4-2-49 0,0 1-27 16,5-1 24-16,20 1-30 16,6 2 0-16,10 0-30 0,-4 2 105 0,10 3-143 15,-8 0 0-15,-7 2 0 0,0 0 0 0,-6 3 0 16,-11 1 0-16,-3 0 0 0,-6 2 0 0,-6 0 0 16,0-2 0-16,-8 1 0 0,-17 2 0 0,-3-6 0 15,-4-2 0-15,-3-2 0 0,-10 0 0 0,12-5 0 16,-4-2 0-16,0-4 0 0,-1 1 0 15,2-1 0-15,4 0 0 0,7 0 0 0,-5 0-574 0,3 4-34 16,-1 2 285-16,5 4 143 16</inkml:trace>
  <inkml:trace contextRef="#ctx1" brushRef="#br0" timeOffset="-171837.01">25529 10597 2970 0,'0'-1'0'0,"-2"1"0"0,2 0 0 0,0 0 0 0,0 0 0 0,0 0 0 0,0 0 0 0,4 0 0 0,13 0 0 0,5 5 0 0,5-1 356 0,4-1-158 0,5-1-80 0,-2 2 171 16,4-2-289-16,-1 1 0 0,-2 0 0 0,0-1 0 15,-2-1 0-15,-1-1 0 0,-5 0 0 0,3 3 0 16,-8-3 0-16,-2 1 0 0,-2-1 0 0,-7 2-90 16,-3 0 30-16,-3 0-728 0,-3 2 377 0,-2 0 173 15,0 1 99-15,-3 2-510 0,-11 1 294 0,1 2 164 16</inkml:trace>
  <inkml:trace contextRef="#ctx1" brushRef="#br0" timeOffset="-171439.27">25662 10849 2007 0,'-18'8'0'0,"2"1"0"0,4-4 0 0,2-1 0 0,4 0 0 16,3-4 0-16,1 0 0 0,2 0 0 0,0 0 0 0,12 0 0 0,11 0 346 0,0 0-154 0,2 0-76 15,1 0-38-15,-5 0-30 0,3 0 1 0,-3 0-10 0,-3 0-144 16,-4 7 73-16,-8 3 35 0,-2-1 10 16,-2 4-76-16,-2 2 52 0,-2 0 25 0,-10 1-1 15,-6 2 67-15,4-3-64 0,-5 2 9 0,0-2 169 16,4-1-86-16,2-2-58 0,5-3 0 0,1 0-17 16,3-4-14-16,2 0 42 0,2-1 265 0,0 2-143 15,2-2-104-15,10 0-79 0,6 1 0 0,-1-1 0 16,4 1 0-16,1 3 0 0,-5-1 0 0,5 5 0 15,-4-1 0-15,-4 3 0 0,-5-1 0 0,0 5 0 16,-6-1 0-16,-1 2 0 16,-2 0 0-16,0-1 0 0,-9 2 0 0,-5-6 0 15,0 1 0-15,-5-2 0 0,-2-2 0 0,-3-1 0 16,1-4 0-16,2-4 0 0,-2-2 0 0,2 0 0 16,0 0 0-16,1-5 0 0,4-5 0 15,1-4 0-15,2-1 0 0,2-4 0 0,1-5 0 0,3-2 0 16,5-2 0-16,0-4-370 0,2-4 138 0,0-3 86 15,11-7-801-15,4 6 454 16</inkml:trace>
  <inkml:trace contextRef="#ctx1" brushRef="#br0" timeOffset="-171023.43">25752 9903 2281 0,'-3'-13'0'0,"1"5"0"0,2 0 0 0,0 1 0 0,0 0 0 0,2 1 0 0,7 0 0 0,6 1 0 0,2 2 0 0,7 2 0 0,0 1 210 0,-2 0-85 0,-2 0 66 0,-2 11-76 16,2 2-37-16,-7 2 9 0,-4 4-81 16,-1 5 34-16,-6-2 0 0,-2 5-26 0,-5 1-1 15,-9-1 37-15,-3 1-10 0,-3-3-27 0,-1-3-1 16,-4-2 28-16,5-3 0 0,0-6 67 0,2-1-39 16,3-3 1-16,4-1-29 0,-1-1 178 0,7-2-184 15,1-3-34-15,2 0 0 0,2 2 0 0,0-1 0 16,6 1 0-16,15 0 0 0,5 0 0 15,8 2 0-15,0-3 0 0,2 3 0 0,11-2 0 16,-5 2 0-16,-8-2 0 0,5 1 0 16,-3 1 0-16,-2 2 0 0,-3 0 0 0,-2-1 0 15,-6 3 0-15,0-1-1259 0</inkml:trace>
  <inkml:trace contextRef="#ctx1" brushRef="#br0" timeOffset="-169059.04">29429 9811 2477 0,'0'-4'0'0,"0"-2"0"0,0 4 0 0,0 0 0 0,0 0 0 0,0 2 0 0,3 0 0 0,6 6 0 0,-1 12 0 0,2 7 0 0,-1 13 79 0,-2 5 236 16,-1 10-124-16,-4 12-80 0,1 5 253 0,-3 3-160 0,0 4-81 15,0 6-56-15,-7 11-67 0,-3-5 0 16,0 10 0-16,-6-4 0 0,2-1 0 0,-2-10 0 16,0 18 0-16,-2-12 0 0,2-3 0 0,2 1 0 15,2-15 0-15,1-7 0 0,3-2 0 0,-1-6 0 16,4-11 0-16,3-13 0 0,0-6 0 0,0-6 0 16,2-9 0-16,0-1 0 0,0-6 0 0,0-5 0 15,0 1 0-15,0-2 0 0,0 0 0 0,0 0-84 16,0 0-223-16,0 0 133 15,0-8 64-15,0 1-548 0,10-7 313 0,7-2 151 16,2-3 75-16</inkml:trace>
  <inkml:trace contextRef="#ctx1" brushRef="#br0" timeOffset="-168763.97">29666 11261 2777 0,'0'-7'-2'0,"0"6"1"0,0-1 0 0,0 2 0 0,-1 0 1 0,-8 13 0 0,5 6 0 0,1 5 0 0,1-5 0 0,2 17 0 0,0-6 116 16,2-2 145-16,10 0-109 0,1-4-54 0,1-7 58 16,1 3-62-16,3-8 0 0,3-3-51 0,-2-5-105 15,4-4 52-15,-1 0 12 0,3-8-137 0,-5-8 89 16,-2-7 45-16,-3 1-1 0,-2-5-98 0,-6 3 74 16,0-8-38-16,-4 0 55 0,-1-1-29 0,-2-1 0 15,0-2-11-15,-7 6 184 0,-6 2-66 0,-2 4-37 16,1 8 19-16,-4 1 114 0,0 6-58 15,-4 5-40-15,2 4-69 0,3 0-1 16,1 0 59-16,4 8-22 16,2 3-454-16,2 2 217 0,6 2 93 0,1-3-593 0,1 2 328 0,0-1 166 15,1-3 72-15,9-1-206 0,2-3 149 0,-4-2 76 16</inkml:trace>
  <inkml:trace contextRef="#ctx1" brushRef="#br0" timeOffset="-168326.87">29937 9776 2679 0,'0'-24'0'0,"0"12"0"0,0 5 0 0,0-2 0 0,4 0 0 0,3 0 0 0,4 1 0 0,1 2 0 0,3 4 0 0,2 0 0 0,4 2 120 16,2 0 110-16,1 2-93 0,-1 11-47 0,-1 2-16 0,-4 4 0 15,-5 0-19-15,2 7-10 0,-8-1-88 0,-6 3 44 16,-1 4 0-16,0-2 43 0,-16 2-99 0,-1-3 44 16,-6 2 1-16,-2-3-40 0,-1-3 45 0,1-5-23 15,4-7 7-15,-2 0 109 0,0-1-37 0,4-6-21 16,4-4-20-16,5 1 118 0,4-1-51 0,1-2-17 15,3 0 100-15,1 0-160 16,1 0 0-16,0 0 0 0,8 0 0 0,5 0 0 16,9 2 0-16,1 0 0 0,4-1 0 0,1 4 0 15,2-4 0-15,0 3 0 0,0 1 0 0,-2-1 0 16,2-1 0-16,0 1 0 0,-8-2 0 0,6 0 0 16,-9-2 0-16,2 0 0 0,-5 0 0 0,-4 0 0 15,0 0 0-15,-2 0-130 0,-2 0-75 0,-4 0-506 16,-1 0 333-16,-1 0 156 0,0 6 94 15</inkml:trace>
  <inkml:trace contextRef="#ctx1" brushRef="#br0" timeOffset="-161291.58">30802 10706 2190 0,'0'0'0'0,"0"0"0"0,0 0 0 0,0 0 0 0,0 0 0 0,0 0 0 0,0 0 0 0,0 0 0 0,0 0 0 0,0 0 0 0,3 0 106 0,-1 0-38 0,0 0 204 16,4 0-115-16,-1 0-58 0,0 0 116 0,0 2-76 16,2 0-54-16,-2 0-1 0,3 2 59 15,1-2-51-15,-1-1 0 0,3 1-20 0,-1 0-31 0,1 0 0 16,0-2-6-16,1 0-35 16,3 0 0-16,0 0 0 0,-3 0-36 0,2 0 10 15,-2 0 33-15,1-2 1 0,1-2-214 0,-6 1 104 16,7-1 28-16,-8 0 42 0,1 2-365 0,5-1 164 15,-4 1 61-15,-1 0-108 0,5 0 120 0,-2 2 59 16,0 0 30-16,2 0-442 0,1 0 225 0,-1 0 129 16,-5 0-334-16</inkml:trace>
  <inkml:trace contextRef="#ctx1" brushRef="#br0" timeOffset="-160758.18">30822 11044 1819 0,'-2'0'0'0,"0"0"0"0,1 0 0 0,1 0 0 0,0 0 0 0,0 0 0 0,0 0 0 0,0 0 0 0,0 0 0 0,0 0 0 0,0 0 209 0,0 0-73 16,5-1-53-16,3-1 166 0,2 0-104 0,0 0-51 15,0 2-27-15,2-2 151 0,4 2-94 0,-4-2-41 16,1 2 0-16,3 0 23 0,-2 0-32 0,3 0 11 15,3 0-12-15,-2 0 0 0,3 0-31 0,0 0-1 16,4 4-46-16,-5 0 11 0,4-2 35 0,-1 1-76 16,0-1 38-16,-3-2 0 0,-2 1 38 0,-4-1-91 15,2 0 38-15,-6 0-1 0,-1 0 0 0,-1 0-36 16,0 0 30-16</inkml:trace>
  <inkml:trace contextRef="#ctx1" brushRef="#br0" timeOffset="-160710.05">31269 11054 415 0,'0'0'0'0,"0"0"0"0,1-2 1420 0,1-1-711 0,0 2-354 0,0 1-915 0,0 0 259 0</inkml:trace>
  <inkml:trace contextRef="#ctx1" brushRef="#br0" timeOffset="-146119.3">24883 11260 2140 0,'0'0'0'0,"0"0"0"0,0 0 0 0,0 0 0 0,0 0 0 0,0 0 0 0,0 0 0 0,0 0 0 0,0 0 0 0,0 0 0 0,0 0 119 0,0 0-43 0,0 0 9 0,0 0 0 0,0 0-42 15,2 0 0-15,3 0 42 0,2 0-10 16,1 0-32-16,2 0 0 0,1 0 74 0,1 0-38 16,2 0 12-16,2-2-9 0,0 0 0 0,3 0-39 15,2 2 0-15,1 0-19 0,1-1 30 0,1 1-12 16,3 0-74-16,-3 0 37 0,0 0 0 0,-3 0 38 16,2 0-37-16,-3 3 8 15,-3 2-1-15,0 0-11 0,-7-2-110 0,1 3 49 0,-2-2 43 16,-2 0-49-16,-1-1 36 0,0 2 1 15,-2-4 1-15,-3 1 61 0,1-2-1 0,0 2-44 16,0-2 64-16,0 0 0 0,-2 0-51 0,1 0 8 16,-1 0 43-16,3 0-34 0,-3 0-11 0,1 0 26 15,-1-2 22-15,3-3-27 0,-3 1-7 0,0 0-246 16,0 2 116-16,0-1 53 0,0 2-661 0,0-1 324 16,0 2 164-16</inkml:trace>
  <inkml:trace contextRef="#ctx1" brushRef="#br0" timeOffset="-140707.34">31716 10825 2362 0,'-3'-8'0'0,"-5"2"0"0,6 5 0 0,2-2 0 0,0 1 0 0,0 1 0 0,0-1 0 0,10 0 0 0,16-4 0 0,0 1 0 0,15-1 101 0,-1-1 379 16,7 1-219-16,-2 1-109 0,-1 1 191 0,-5-2-140 16,11 0-174-16,-12 3-29 0,1-1 0 0,-3 2 0 15,-2 0 0-15,-1 0 0 0,-1 0 0 0,-2 0 0 16,-2 0 0-16,-1 2 0 0,-4-1 0 16,-1-2 0-16,1 3 0 0,-1-1 0 0,-7 1-179 15,0 0 42-15,-7 0-737 0,-1 0 406 16,-3 0 219-16,-2 0 103 0,-2 7-510 0</inkml:trace>
  <inkml:trace contextRef="#ctx1" brushRef="#br0" timeOffset="-140278.65">31936 10969 2479 0,'-21'2'0'0,"9"0"0"0,3 1 0 0,3-3 0 0,5 0 0 0,1 0 0 0,0 0 0 0,6-5 0 0,9-2 0 0,6 1 0 0,4 0 262 0,1 0-111 0,4 3-54 15,1-1 120-15,-1 2-93 0,-3 0-31 0,-6 2-10 16,1 0-112-16,-5 0 36 0,-6 4 10 0,-1 5-248 16,-5 1 136-16,-3 3 69 0,-2 2 33 0,0 0-226 15,-13 4 130-15,-9 0-14 0,-1-1 53 0,-2 1-74 16,-2-4 49-16,0 0-33 0,2-3 194 0,-3 0-72 16,7-4-28-16,0 0-1 0,3-3 318 0,8-3-161 15,2 0-63-15,5-2 343 16,-1 2-195-16,4-2-69 0,0 0-58 0,12 0-59 15,8 0-41-15,8 0 0 0,2 0 0 0,4 0 0 16,-1 1 0-16,0 6 0 0,-9-2 0 0,7 4 0 16,-6 5 0-16,-7-2 0 0,-3 4 0 0,-4 3 0 15,-5-1 0-15,-5 0 0 0,-1 4 0 0,-4 0 0 16,-13-1 0-16,-3-2 0 16,-5 0 0-16,-2-2 0 0,-3-3 0 0,-6 2 0 15,4-9 0-15,-1-2 0 0,0 0 0 0,-1-4 0 16,1-1 0-16,1 0 0 0,-1 0 0 0,3-3 0 15,-2-9 0-15,2-3 0 0,2-2 0 0,3-1 0 16,6-5 0-16,1-7 0 0,8 0-113 0,5-10-105 16,5 1 88-16,0-4-761 0,17-2 425 0,8-3 212 15</inkml:trace>
  <inkml:trace contextRef="#ctx1" brushRef="#br0" timeOffset="-139949.87">32006 9895 2820 0,'0'-27'0'0,"0"11"0"0,0 7 0 0,0 3 0 0,0 2 0 0,0 0 0 0,0 3 0 0,0 1 0 0,0 0 0 0,2 0 0 0,2 11 293 0,3 4-125 0,-5 5-62 0,5 7 263 15,-5 3-194-15,-1 6-175 0,1 5 0 0,-2 4 0 16,0 0 0-16,0-4 0 0,-3 8 0 0,-1-13 0 16,-1 5 0-16,0-3 0 0,1-3 0 0,-2-2 0 15,1-3 0-15,2-1 0 0,-4-5 0 0,5 0 0 16,-3-6 0-16,3-6 0 16,-2 0 0-16,2-4 0 0,2-3 0 0,0-3 0 15,0-2 0-15,0 0-12 0,0 0-643 0,2-7 305 16,11-10 154-16,4-4 75 0,5-2-627 0,2-2 341 15,8-10 186-15</inkml:trace>
  <inkml:trace contextRef="#ctx1" brushRef="#br0" timeOffset="-139499.02">32642 9752 2292 0,'0'-13'4'0,"0"7"-4"0,0-1 0 0,0-1 0 0,0 1 0 0,0 2 0 0,-5 0 0 0,0 4 0 0,-1-1 0 0,-1 2 0 16,-3 0 139-16,-1 5-47 0,-1 12 59 0,-5 3-42 0,-1 7-12 0,-4 5 107 16,0 4-80-16,-1 2-41 0,2-1 12 0,-6 10 71 15,4-2-61-15,1 2-31 0,2-3 0 16,-1 0 48-16,7-7-122 0,-4 8 0 0,9-9 0 0,-1-1 0 16,5-4 0-16,1-1 0 15,2-5 0-15,2-1 0 0,0-2 0 0,0-2 0 16,6-4 0-16,6-1 0 0,0-3 0 0,1-5 0 15,4-3 0-15,3-4 0 0,3 0 0 0,3 0 0 16,-2-9 0-16,-1-5 0 0,2-1 0 0,-3-1 0 16,-9 0 0-16,5 0 0 0,-6-1 0 0,-2-2 0 15,0-2 0-15,-5 2 0 16,-3-2 0-16,1 1 0 0,-3 1 0 0,0 0 0 0,-8 4 0 0,-4 0 0 16,-3 2 0-16,-1 4 0 0,-5-1 0 0,-3 5 0 15,-1 1 0-15,0 2 0 16,0 1 0-16,3-1 0 0,0 2 0 0,1 0 0 15,2 0 0-15,3 0 0 0,2 0 0 0,3 2 0 16,4 3 0-16,2-2 0 0,-2 2 0 0,6 2 0 16,1-1 0-16,0 1 0 0,0 1 0 0,0-1-142 15,8 3-187-15,2-1 142 0,8 0 71 0,-1 2 35 16,3-1-565-16,8 2 306 0,1 3 147 16</inkml:trace>
  <inkml:trace contextRef="#ctx1" brushRef="#br0" timeOffset="-139323.59">33039 10810 3931 0,'-13'-14'0'0,"6"14"0"0,5 0 0 0,2 0 0 0,-1 0 0 0,-3-2 0 0,-1 2 0 0,5-1 0 0,-5 1 0 0,5 0 0 0,-2 0 0 0,2 0 0 0,0 0 0 0,0 0-460 15,0 0-51-15</inkml:trace>
  <inkml:trace contextRef="#ctx0" brushRef="#br1" timeOffset="-128860.09">16336 16973 0,'0'0'0,"0"0"16,0 0 0,0 0-16</inkml:trace>
  <inkml:trace contextRef="#ctx1" brushRef="#br1" timeOffset="-130184.47">3697 6597 934 0,'0'0'-3'0,"0"0"1"0,-1 3 1 0,-6 7 0 0,-3 1 1 0,0 10 0 15,-2 2 0-15,-8 11 0 0,1 3 0 0,-7 6 0 0,1 4 10 0,-6 12 0 0,4-12-27 16,-5 12 25-16,2-4-1 0,0-2 1 0,0 0-54 0,2-8 0 16,-2 1 48-16,-1-3 0 0,6-5-60 0,-2-1 1 15,3-3 53-15,5-8-63 0,0 3 2 0,6-8 42 16,4-2 9-16,2-8-92 0,7-4 41 15,0-1-16-15,0-5-1 0,7-1-14 16,20-11 65-16</inkml:trace>
  <inkml:trace contextRef="#ctx1" brushRef="#br1" timeOffset="-129945.96">4032 6777 843 0,'0'-4'-3'0,"0"3"0"0,0 1 1 0,-3 0 1 0,-2 0 0 0,-7 3-2 0,-3 12 1 0,-8 12 1 0,-5 7 1 0,-7 9 0 0,1-1 73 16,-12 19-81-16,2 1 39 0,-2 6 0 0,1-2 0 15,-3-1-16-15,1 1 22 0,-1-2-8 0,1 0 1 16,2-2-66-16,0-2-1 0,3-4 62 0,10-7-34 16,-4 1-4-16,8-5 23 0,2-5 8 15,3-10-134-15,7 2 62 0,0-9 23 0,4 2-131 0,5-7 70 16,3-6 42-16,4-2-20 0,0-2-116 15,7-8 60-15,15-2 51 0</inkml:trace>
  <inkml:trace contextRef="#ctx1" brushRef="#br1" timeOffset="-129718.89">4009 7283 673 0,'0'-4'-4'0,"0"3"2"0,0 1 0 0,-2 0 1 0,-3 0 0 0,-5 7-2 0,-7 14 1 0,-7 9 1 16,-8 14 1-16,-6 7 0 0,-4 8 78 0,-12 15-52 0,7-3 0 0,-2 5 5 0,1-3-4 0,-3-1 0 15,7-13 7-15,0 7-12 0,0-2 5 16,5-2 0-16,1-6-83 0,11-11 39 0,4-7 4 0,1 0 35 16,6-7-175-16,5-8 81 0,3-4 30 15,5-8 0-15,3 1-182 0,0-9 106 0,13-3 33 0</inkml:trace>
  <inkml:trace contextRef="#ctx1" brushRef="#br1" timeOffset="-129497.28">4254 7446 856 0,'0'0'0'0,"0"0"0"0,0 0 0 15,-7 10 0-15,-3 9 0 0,-12 7 0 0,-10 13 0 0,-4 10 0 0,-7 5 0 0,-3 6 0 0,-5 2 41 0,-4 6 60 0,-8 11-54 0,-2-2 0 0,2 5-64 16,1 1 0-16,4-1 59 0,6-14 11 0,-3 5-123 16,5-7 51-16,7-8 0 0,0-5-19 15,11-12 33-15,4-1-5 0,2-4 35 0,5-5-213 0,6-4 96 16,7-9 29-16,1 1 0 0,7-8-175 0,0-5 89 16</inkml:trace>
  <inkml:trace contextRef="#ctx1" brushRef="#br1" timeOffset="-129269.34">4272 7986 864 0,'0'0'0'0,"-8"4"0"0,-2 10 0 0,-4 4 0 0,-2 7 0 0,-9 7 0 15,-8 8 0-15,-6 12 0 0,-6 4 0 0,-3 6 0 0,-7 3 63 0,-8 9 2 0,3-5-15 0,2 6 0 0,-1 5 1 16,7-1-54-16,6-8 13 0,-11 12 41 15,14-22-129-15,1 5 59 16,-1-10 0-16,13-10 60 0,5-5-193 0,0-3 83 0,6-7 36 16,13-10-77-16,-1-4 41 0,7-4 36 0,0-6-14 0,19-7-211 15,12 0 95-15</inkml:trace>
  <inkml:trace contextRef="#ctx1" brushRef="#br1" timeOffset="-129060.47">4267 8556 1064 0,'0'0'0'0,"0"0"0"0,0 0 0 0,0 0 0 0,0 0 0 0,-7 0 0 0,-4 6 0 0,-4 9 0 0,-6 5 0 0,-14 16 0 0,-11 13 48 0,1 6 50 0,-7 4-50 16,-9 13-1-16,9-13 12 0,-14 19-11 0,6-7-1 16,0 4 0-16,2 0 1 0,0 0-115 0,7-10 70 15,0-2-13-15,5-3-120 0,10-15 79 16,1-3 32-16,15-14-146 0,2-8 79 0,9-4 46 15,4-3 2-15,5-6-300 16,2-5 142-16,26-2 84 0</inkml:trace>
  <inkml:trace contextRef="#ctx1" brushRef="#br1" timeOffset="-128844.27">4217 9048 629 0,'-7'0'0'0,"-1"6"0"0,0 1 0 0,-1 3 0 0,-1 1 0 0,-3 1 0 0,-4 6 0 0,-4 7 0 0,-8 4 0 15,-1 5 0-15,-3 5 48 0,-9 9 0 0,4-6-125 0,-10 17 50 0,3-3-1 0,-2 0 58 0,-1 1-224 0</inkml:trace>
  <inkml:trace contextRef="#ctx1" brushRef="#br1" timeOffset="-127897.25">3650 7538 1806 0,'0'0'0'0,"-4"0"0"0,2 0 0 0,2 0 0 0,-2 3 0 0,1 7 0 0,1 5 0 0,-2 5 0 0,-1 7 0 0,1 1 0 0,-1 5 83 0,1 2 170 16,0 9-105-16,1-7-40 0,-3 9-12 0,0 0-6 15,0-1-1-15,1 0-45 0,-2-2-43 0,3-5 55 16,-5 8-11-16,0-3-127 0,1-9 64 15,0 2 31-15,2-4 0 0,-3-7-259 0,2 1 138 16,2-7 28-16,-2-6 52 0,2-2-386 0,0-6 196 16,1-2 43-16,0-3 73 0,2-3-175 0,0-19 117 15,0-17 57-15,0-8-145 0</inkml:trace>
  <inkml:trace contextRef="#ctx1" brushRef="#br1" timeOffset="-127688.77">3614 7556 1963 0,'2'-9'0'0,"0"3"0"0,-2 3 0 0,2 1 0 0,-2 2 0 0,2 0 0 0,2 0 0 0,6 7 0 0,2 11 0 0,4 2 0 0,-1 8 353 0,10 10-161 0,-3 3-73 0,2 6-37 15,-3 2 232-15,2 2-135 0,0-2-55 0,-1 2 17 16,-2-3-48-16,-2-1 1 0,-1-2-50 0,-2-3-169 16,2 4 79-16,-2-5 46 0,-4-6-129 0,-1 0 88 15,0-5 42-15,-7-7 11 0,1-3-527 0,-2-4 201 16,-1-5 152-16,-1-4-18 15,0-3-341-15,-6-4 227 0,-8 0 131 0,-7-5-304 16</inkml:trace>
  <inkml:trace contextRef="#ctx1" brushRef="#br1" timeOffset="-127544.89">3606 8099 2358 0,'-14'0'0'0,"6"0"0"0,2 0 0 0,4 0 0 0,0 0 0 0,-1 0 0 0,3 0 0 0,0 0 0 0,0-2 0 0,12 1 0 0,2-1 107 0,9-2 45 0,-1-1-54 0,5-3 0 0,1 1-43 15,1-3-147-15,-1 1 68 16,5-3 35-16,-3 3-1 0,2-2-540 0,0-1 298 16</inkml:trace>
  <inkml:trace contextRef="#ctx1" brushRef="#br1" timeOffset="-127279.56">4010 7850 2316 0,'0'0'0'0,"0"0"0"0,0 0 0 0,0 0 0 0,0 0 0 0,10-1 0 0,2-4 0 0,2 3 0 0,4 2 0 0,-3 0 0 0,5 0 97 16,-1 8 61-16,-1 3-57 0,-2 4-29 0,-2 2 1 0,2 5-72 15,-11-1 54-15,0 7-10 0,-5-2-17 16,0 1 16-16,0-1 0 0,-9 2 1 16,-3-7 154-16,3 2-82 0,-5-5-37 0,5-1 280 0,0-8-264 15,4 0-96-15,2-3 0 0,1-4 0 0,0 0 0 16,2-2 0-16,0 0 0 0,0 0 0 15,9 0 0-15,11 0 0 0,4-7 0 0,4-7 0 16,7-4 0-16,-2 1 0 0,5-8 0 16,-1 5 0-16,1-3 0 0,2 2-879 0,3 5 220 15</inkml:trace>
  <inkml:trace contextRef="#ctx0" brushRef="#br0" timeOffset="-121368.97">22010 18193 0,'0'0'16</inkml:trace>
  <inkml:trace contextRef="#ctx1" brushRef="#br0" timeOffset="-122345.22">12083 11874 3305 0,'-4'2'0'0,"-1"4"0"0,-1 1 0 0,3 2 0 0,-3 3 0 0,6-1 0 0,0 0 0 0,0 1 0 0,2-3 0 0,9 0 0 0,2-2 122 0,4-2-41 0,-1-3 10 16,3-2-131-16,4 0 40 0,-2-10 0 0,-3-7-245 15,-2-3 142-15,-5 1 81 0,-4-4-115 0,-5 1 88 16,0 0 45-16,-2-5-3 0,-6 3 163 0,-6 5-114 16,-9-2-1-16,-2 4-97 0,-1 4 417 0,0 5-177 15,-5 3-88-15,3 5-17 0,-4 0-43 0,5 2-36 16,9 7 0-16,0 4 0 0,7 1 0 0,6 1 0 16,3 2 0-16,0 3 0 0,7 1 0 0,16 0 0 15,5-1-1012-15,9 2 401 16</inkml:trace>
  <inkml:trace contextRef="#ctx1" brushRef="#br0" timeOffset="-121883.34">12545 11617 2537 0,'0'0'0'0,"0"0"0"0,0 0 0 0,10 0 0 0,4-2 0 0,6 1 0 0,4-2 0 0,6-1 0 0,9 1 0 0,1-3 0 0,2 1 574 0,-1-1-258 0,9 2-143 15,-5 0-67-15,-2 3 119 16,-7-1-225-16,4 0 0 0,-5 2 0 0,-3 0-22 0,-5 0 4 16,-7 0-249-16,-1 0 154 0,-8 0 75 0,-1 4 49 15,-5 0-750-15,-3-1 379 0,-2 6 52 0,-4 1 141 16,-15 1-517-16</inkml:trace>
  <inkml:trace contextRef="#ctx1" brushRef="#br0" timeOffset="-121707.39">12737 11610 2511 0,'-8'0'0'0,"2"5"0"0,3 0 0 0,1 1 0 0,2 3 0 0,0 3 0 0,0 3 0 0,0-1 0 0,5 8 0 0,3 0 0 0,2 5 301 0,-3 1-131 0,-1-1-66 0,1 4 11 16,-1 0-39-16,0-2 11 16,-1-1-230-16,1 0 92 0,-3-1 44 0,1-9 1 15,0 5-521-15,0-6 292 0,-2-4 133 0,3-3 70 16,1-5-756-16,-1-5 355 0</inkml:trace>
  <inkml:trace contextRef="#ctx1" brushRef="#br0" timeOffset="-121474.91">12959 11602 3224 0,'1'-6'0'0,"1"4"0"0,-2 1 0 0,0 1 0 0,0 1 0 0,2 15 0 16,0 6 0-16,0 8 0 0,1 12 0 0,1 6 0 0,-2 7 223 0,0 14 261 0,-1-3-484 0,2 2 0 0,-1 1 0 0,0 0 0 0,0-8 0 15,0 16 0-15,-1-12 0 0,1 3 0 0,2-4 0 16,-2-12 0-16,1 4 0 0,-1-7 0 0,0-11 0 16,0-1 0-16,0-6-263 0,-2-10-12 0,0-3 27 15,0-7-194-15,0-5 207 0,-4-2 97 0,-3-4 50 16,-2 0-154-16,-5-18 106 0,3-5 48 16,-2-15 1-16,1-9-123 0,0-13 86 15,0 4 32-15,-3-25-338 0,-4-11 195 0</inkml:trace>
  <inkml:trace contextRef="#ctx1" brushRef="#br0" timeOffset="-120974.21">12803 11962 1597 0,'-10'-32'0'0,"2"11"0"0,-1-1 0 0,4 6 0 0,-2 2 0 0,4 3 0 0,-1 3 0 0,2 5 0 0,2 0 0 0,0 0 0 0,0 2 293 0,0 1-126 0,8 0-65 0,2 0-29 16,-1 0 9-16,4 5-43 0,-2 3-159 0,0 0 79 16,1 2 41-16,-3 2-1 0,0 0-204 15,-3 2 117-15,-3 1 55 0,0 2 35 16,-1 0-294-16,-2-1 140 0,0 1 10 15,0 0 55-15,-8-2 14 0,1 0 0 0,-1 0 34 0,1-3 96 0,-1-1-58 16,1-2 10-16,-1-2-49 0,3 2 225 16,-1-6-89-16,4 1-62 0,0-4 210 0,0 2-121 15,2-2-27-15,0 0-40 0,0 0 20 0,2 0-45 16,6 0 45-16,3 0-45 0,3-2 15 0,4-5-7 16,5-7 0-16,1 1 48 0,2-5-38 15,6 3-10-15,6-9 30 0,-1 4 0 0,1-3-30 16,-1 3 0-16,-5 3 41 0,4 2-10 15,0 3-30-15,-4 5-1 0,-4 3-37 0,-6 3 37 16,1 1 10-16,-4 0 7 0,-5 11-17 0,-5 4 0 16,0 2 0-16,-7 1 34 0,-1 4 10 0,-1 0-44 15,0-2 95-15,-12-1-47 0,2 0 0 0,-3-4-48 16,-3-2 21-16,0-1-21 0,-1-5 0 0,-2-4 0 16,2-1-154-16,0-2 86 0,2 0 30 0,0-2-209 15,2-8 108-15,4-6 62 16,-1-3 8-16,6-3-90 0,2 1 59 0,2 1 29 15,0 3 10-15,0 2 3 0,0 5-48 0,2 0-15 16,6 4 509-16,3 3-218 0,4 3-99 0,2 0-58 16,4 2 195-16,-3 8-247 0,9 7 0 0,-3 2 0 15,3 2 0-15,1 3 0 0,2 0 0 0,-2 0 0 16,1-1 0-16,2-1 0 16,0 1 0-16,2-4 0 0,-1-2 0 0,2-1 0 15,1-2-417-15,5 1-275 0</inkml:trace>
  <inkml:trace contextRef="#ctx1" brushRef="#br0" timeOffset="-120450.08">14095 11557 2694 0,'-14'-3'0'0,"7"3"0"0,2-1 0 0,3 1 0 0,2 0 0 0,0 0 0 0,0 0 0 0,11 0 0 0,10-2 0 0,5 0 0 0,2 0 129 0,2 1 109 0,2-1-88 16,0 0-59-16,0-1-1 0,0 2 51 0,-4-1-51 0,-6 0 1 16,1 2-228-16,0 0 83 15,-5 0 48-15,-3 0 0 0,-4 0-432 0,1 0 239 16,-4 0 130-16,-5 4 50 0,-1 2-872 0,-2 1 426 15,0 3 212-15</inkml:trace>
  <inkml:trace contextRef="#ctx1" brushRef="#br0" timeOffset="-120153.88">14131 11534 2200 0,'-6'4'0'0,"3"5"0"0,3 1 0 0,0 1 0 0,0 0 0 0,0 6 0 0,1 2 0 0,3 6 0 0,3 3 0 0,2 3 0 0,0 11 255 0,-4-8-97 0,0 13-63 16,1-4 103-16,-4 1-78 0,0-4-40 0,-2-4 33 16,0 4-42-16,0-5 0 0,-4-5-30 0,-3 0 121 15,-1-9-61-15,0-1-19 0,1-4-11 16,1-3 42-16,1-4-113 0,1-1 0 0,3-4 0 16,1-3 0-16,0 3 0 0,0-2 0 15,0 0 0-15,5 0 0 0,8 0 0 0,4-2 0 16,1 0 0-16,9 0 0 0,-3 0 0 0,3 0 0 15,1 0 0-15,-6 0 0 0,8-2 0 0,-7 0 0 16,1 0 0-16,-1 0 0 0,-3 0-263 0,-1 2-300 16,-1 0 266-16,-4 0 129 0,-3 0-685 0,-1-2 407 15</inkml:trace>
  <inkml:trace contextRef="#ctx1" brushRef="#br0" timeOffset="-119920.2">14457 11857 3191 0,'-2'-8'0'0,"2"5"0"0,0-5 0 0,2 3 0 0,13 0 0 0,5 3 0 0,3-1 0 0,2 3 0 0,-2 0 0 0,8 3 0 0,-4 8 262 15,-2 1-110-15,-2 5-56 0,-4 3 34 0,-6-3-35 0,1 3-90 0,-7 1-5 16,-5 1 0-16,-2 3 0 16,0-2 0-16,-11-3 0 0,-10 5 0 0,-2-7 0 0,-7 1 0 0,0-4 0 15,-4-2 0-15,1-4 0 16,-1-1 0-16,0-5 0 0,6-3 0 0,7 0 0 15,1 0-440-15,6 0 52 0,3-1 182 0,8-13 60 16,3 1-236-16,1-5 170 0,20-5 86 0,7-3-631 16</inkml:trace>
  <inkml:trace contextRef="#ctx1" brushRef="#br0" timeOffset="-119752.42">14789 11728 3524 0,'8'-6'0'0,"-5"4"0"0,-3 0 0 0,0 2 0 0,-16 0 0 0,1 11 0 0,-2 3 0 0,3 3 0 0,-4-1 0 0,5 4 0 0,2 0 258 0,3 1-109 0,5 1-149 16,1 1 0-16,2-2 0 0,0 1 0 0,7 2 0 16,8-4 0-16,2 2 0 0,6-3 0 0,-3 0 0 15,1-5 0-15,7 3 0 0,-5-4-233 0,2 1 28 16,-4-3 122-16,2-2-1132 0</inkml:trace>
  <inkml:trace contextRef="#ctx1" brushRef="#br0" timeOffset="-119564.14">15103 11991 3334 0,'0'0'-2'0,"0"2"0"0,-2-2 0 0,2 3 0 0,-2 3 1 0,2 2 0 0,0 1 1 0,0 4 0 0,0 2 0 0,0 2 0 0,0 4 509 0,0-1-411 0,0 1-98 0,0-1 0 16,0 1 0-16,-3 0 0 15,-3-4 0-15,-1-2 0 16,0-6 0-16,-3 2 0 0,2-4-467 0,1 0 181 0,-3-6 163 0,3-1 81 15,3 0-806-15,-1 0 408 0,5-16 200 0</inkml:trace>
  <inkml:trace contextRef="#ctx1" brushRef="#br0" timeOffset="-119345.7">15230 11728 3547 0,'14'-6'0'0,"5"0"0"0,0 4 0 0,0-3 0 15,1 3 0-15,3 2 0 0,1 0 0 0,-1 9 0 0,2 4 0 0,-4 6 0 0,0 6 384 0,0 1-384 0,-4 3 0 0,0 0 0 0,-6 3 0 16,-4 0 0-16,-5 0 0 0,-2 2 0 0,0-2 0 16,-11 2 0-16,-8-2 0 0,-5-3 0 0,-4-2 0 15,-7 1 0-15,-2-6 0 0,-2-2 0 0,-2-4 0 16,1-3 0-16,6-6 0 0,4-2 0 0,10-5-133 16,3 0-21-16,8-5-226 0,7-15 168 0,2-11 76 15,18-11-643-15,18-8 369 16</inkml:trace>
  <inkml:trace contextRef="#ctx1" brushRef="#br0" timeOffset="-119169.31">15653 11668 3203 0,'6'-8'0'0,"2"5"0"0,-6 0 0 0,-2 3 0 16,-2 0 0-16,-17 11 0 0,3 9 0 0,-5 2 0 0,1 4 0 0,0 6 0 0,3 2 277 0,3 2 174 0,3 0-451 0,8 2 0 15,3-5 0-15,0 3 0 0,2-4 0 0,13-1 0 16,3-3 0-16,5-1 0 0,4-3 0 0,1-5 0 15,2-2 0-15,2-6 0 0,-4-1 0 0,2-7 0 16,-3 1-236-16,-7-4-425 0,4 0 315 0,-1 0 154 16</inkml:trace>
  <inkml:trace contextRef="#ctx1" brushRef="#br0" timeOffset="-119006.33">15862 11906 3636 0,'-5'-5'0'16,"1"1"0"-16,0-2 0 0,1 1 0 0,3-1 0 0,0-2 0 0,2 2 0 0,12 1 0 0,9-1 0 0,3 3 0 0,4 0 253 0,4 0-211 0,2 1-42 0,1 1-23 0,0-1-72 16,-1-1 67-16,-3 2 34 0,-8-1-266 0,2 2 145 15,-5 0 77-15,-4 0-734 0,-9 0 406 0,0 0 93 16,-7 0 138-16</inkml:trace>
  <inkml:trace contextRef="#ctx1" brushRef="#br0" timeOffset="-118823.27">16032 11512 3376 0,'-12'-8'0'0,"6"2"0"0,1 5 0 0,-1-2 0 0,5 3 0 0,1 0 0 0,0 12 0 0,0 11 0 0,7 5 0 0,4 11 0 0,1 5 367 0,-1 2-179 0,-2 3-188 16,-2 3 0-16,1 2 0 16,-4-2 0-16,-1-1 0 0,-1-1 0 0,-2-3 0 0,0-5 0 15,0 4 0-15,0-10-5 0,-5 0-97 16,1-5-827-16,1-11 469 0,1-1 101 0,2-6 166 15,0-6-571-15</inkml:trace>
  <inkml:trace contextRef="#ctx1" brushRef="#br0" timeOffset="-118467.36">16439 11521 2899 0,'2'0'0'0,"0"0"0"16,3 11 0-16,-3 3 0 0,-2 7 0 0,0 5 0 0,0 4 0 0,0 9 0 0,0 6 0 0,0 4 0 0,0 2 523 0,0 1-242 0,0-7-112 0,2 10-110 0,1-12-59 0,6-7 0 16,0-1 0-16,2-4 0 0,-4-9 0 0,3-2 0 15,-3-5 0-15,-1-5 0 0,-3-4 0 0,-1-3 0 16,0-3 0-16,1 0 0 0,-3-1 0 0,0-14 0 16,-3-3 0-16,-4-2 0 15,-4-7 0-15,-3 3 0 0,1-4 0 0,-4 2 0 16,-1 3 0-16,0 4 0 0,-5 2 0 0,-2 6 0 15,-1 7 0-15,1 4 0 0,-1 0 0 0,6 2 0 16,-1 10 0-16,3 3 0 0,6 3 0 0,3 3 0 16,0 4 0-16,7-5 0 0,2 9 0 15,0-4 0-15,2-3 0 0,8 2 0 0,5-2 0 0,0-5 0 16,5 2 0-16,3-5 0 0,0-6 0 0,2-1 0 16,-2-5 0-16,-2-2-40 0,6 0-1046 15,-4 0 523-15,0-7 263 0,0-3 131 16,-4-8-354-16</inkml:trace>
  <inkml:trace contextRef="#ctx1" brushRef="#br0" timeOffset="-118233.98">16655 11893 3112 0,'7'-7'0'0,"1"-1"0"0,2-3 0 0,-3 5 0 0,2 2 0 0,3 0 0 0,2 3 0 0,1 1 0 0,2 0 0 0,4 13 0 0,-6 2 156 15,4 8 507-15,-4 3-663 0,-4-1 0 0,-1 6 0 16,-7 3 0-16,-1-3 0 0,-2 6 0 0,-2-4 0 15,-12 1 0-15,-4-4 0 0,-3 0 0 0,-2-4 0 16,-4-4 0-16,-3 0 0 0,-4-6 0 0,1-4 0 16,-6-3 0-16,4-3 0 0,3-5 0 0,7-1 0 15,4 0 0-15,3-1 0 0,7-14-41 16,8-3-312-16,3-10 161 0,3-5-593 0,19-1 373 0,5-4 187 16,4 1-555-16,3-2 376 15</inkml:trace>
  <inkml:trace contextRef="#ctx1" brushRef="#br0" timeOffset="-118052.22">16917 11787 3168 0,'9'-7'0'0,"-4"0"0"0,-1 1 0 0,-4 3 0 16,0 1 0-16,0 2 0 0,-9 0 0 0,-3 0 0 0,-3 9 0 0,0 7 0 0,0 6 383 0,1 2-163 0,4 4-96 0,2 2-88 0,6 4-36 0,2 0 0 16,0 1 0-16,0 0 0 0,8-4 0 0,6-1 0 0,4-2 0 15,1-3 0-15,3-4 0 16,-3-5 0-16,5 1 0 0,-6-7 0 0,3-1 0 15,-2-5-395-15,-1-2-124 0,-2-2 191 0,-2 0 149 16,0 0-306-16,-1-2 223 0</inkml:trace>
  <inkml:trace contextRef="#ctx1" brushRef="#br0" timeOffset="-117616.03">17137 11585 2596 0,'0'-9'0'0,"0"2"0"15,0 5 0-15,0-4 0 0,4-1 0 0,3 4 0 0,3 1 0 0,3-1 0 0,4 1 0 0,2 0 0 0,4 2 208 0,0 0-86 0,5 0 33 0,-3 0-49 16,7 0-39-16,-4 0 0 0,-1 0-3 0,-6 0-1 0,4 0-25 16,-4 0 43-16,-5 0-11 0,-2 0-32 15,-3 2 1-15,-3-2 66 0,-2 2-34 16,-4-1-30-16,-1-1-41 0,1 0 0 0,-2 2 0 15,0-2 0-15,0 2 0 0,0 0 0 0,0-1 0 16,0 2 0-16,0 1 0 0,0 2 0 0,0-1 0 16,0 1 0-16,0 5 0 0,0-1 0 0,0 6 0 15,0 1 0-15,0 4 0 0,2 2 0 0,5 5 0 16,-1 1 0-16,0 3 0 0,2 2 0 0,-1 5 0 16,0 5 0-16,-1-1 0 15,2-2 0-15,-1 3 0 0,0-4 0 0,-1-5 0 16,4 12 0-16,-3-14 0 0,0 1 0 0,-1-4 0 15,0-2 0-15,-4-7 0 0,0-2 0 0,0-4 0 16,-2-4 0-16,0-2 0 0,0-1 0 0,-9-2 0 16,-5-4 0-16,-7-2 0 0,-5 0 0 0,-5 0 0 15,-10 0 0-15,4 0 0 0,-18 0 0 0,-7-5 0 16,-1 4 0-16,-7-1 0 0,-3 2 0 16,-2 0 0-16,2 0 0 0</inkml:trace>
  <inkml:trace contextRef="#ctx1" brushRef="#br0" timeOffset="-116890.79">18524 11866 1370 0,'0'-9'0'0,"0"-1"0"0,0 0 0 16,0-5 0-16,0-2 0 0,0-1 0 0,0-2 0 0,0 1 0 0,-1 3 0 0,-3-1 0 0,-5 1 134 0,0 3-47 0,-5 2 0 0,-2 4 108 0,-5 3-68 0,-6 2-49 16,-1 2 162-16,-4 0-100 15,-7 11-51-15,0 10-24 0,-1 5 220 0,-1 2-128 0,2 6-58 0,1 1-31 16,5 3 301-16,6 1-165 16,8-7-73-16,2 4-125 0,7 0-6 0,7 0 0 15,3-1 0-15,0-3 0 0,11-1 0 16,8-3 0-16,6 0 0 0,8-4 0 0,1-3 0 0,-2-7 0 15,12 1 0-15,-2-3 0 0,-6-6 0 16,9 0 0-16,-9-5 0 0,1-1 0 0,1 0 0 0,-3 0 0 16,-1-3 0-16,-2-4-142 0,-2-4-433 0,-5 2 258 15,3-2 144-15,-3-2 67 0,-1-2-704 0</inkml:trace>
  <inkml:trace contextRef="#ctx1" brushRef="#br0" timeOffset="-116690.85">18813 11549 3509 0,'-2'-10'0'0,"2"9"0"0,0 1 0 0,0-2 0 0,5 0 0 0,10 0 0 0,6 0 0 0,2 1 0 0,1-2 0 0,4 3 0 0,4 0 317 0,0 0-212 0,2 0-105 16,0 0 0-16,-1 0 0 0,1 0 0 15,-4 3 0-15,-3-2 0 0,-3 1-301 0,-4 2 57 16,-2-1 143-16,-9 0 70 0,-2 2-732 0,-2-1 256 15,-5 4 240-15,0 1-362 0,-5-1 294 0</inkml:trace>
  <inkml:trace contextRef="#ctx1" brushRef="#br0" timeOffset="-116390.77">18921 11521 2247 0,'-11'2'0'0,"4"4"0"0,3 1 0 0,-2 1 0 0,4 2 0 0,2 5 0 0,0 5 0 0,0 5 0 15,0 4 0-15,0 3 0 0,2 9 99 0,2 1 152 0,-2 2-106 0,0 3-52 0,-2 1-26 16,0-7 243-16,0 10-140 0,-8-10-64 0,0-6 177 16,-2-1-123-16,-1-4-160 0,-1-5 0 0,-1-4 0 15,1-5 0-15,3-2 0 0,2-5 0 16,-1-3 0-16,2-2 0 0,4-2 0 0,0-1 0 16,2-1 0-16,0 0 0 0,0 0 0 15,0 2 0-15,10-2 0 0,5 3 0 0,2-3 0 16,7 1 0-16,-1-1 0 0,0 0 0 0,7 0 0 0,-2 0 0 15,0 0 0-15,-4 0 0 16,-1 0 0-16,-1 0 0 0,-1 0 0 0,-2 4 0 16,-2-1 0-16,-3 1 0 0,2-1 0 0,-5 2-484 15,3 0 178-15,-3-3 131 16,-1-2-711-16,4 0 422 0</inkml:trace>
  <inkml:trace contextRef="#ctx1" brushRef="#br0" timeOffset="-116075.75">19383 11829 3419 0,'-13'0'0'0,"4"6"0"0,-1 6 0 0,1 0 0 0,0 3 0 0,2 2 0 0,-2 4 0 0,4 0 0 0,3 5 0 0,2 0 0 0,0-3 296 0,4 3-134 0,9-1-108 16,6-7-54-16,0 1 0 0,1-6 0 15,-1-2 0-15,7-3 0 0,-5-7 0 0,1-1 0 0,-1 0 0 16,0 0 0-16,-3-7 0 0,-2-6 0 0,-5-2 0 15,-2-2 0-15,-3 0-15 0,-2-2 17 0,-2-1-76 16,-2-2 37-16,0-1-27 16,-7 0 93-16,-5 0-66 0,-1 3 14 0,-6-3 109 15,1 3-47-15,-5 5-9 0,0 4-1 0,-3 2 6 16,3 5-35-16,-6 2 0 0,2 2 0 0,6 0 0 16,2 0 0-16,4 6 0 0,6 0-268 0,-1 8 50 15,7 0 106-15,3 6 35 0,0 3-638 0,3-2 338 16,13 2 161-16,7 0-252 0,0-5 215 0</inkml:trace>
  <inkml:trace contextRef="#ctx1" brushRef="#br0" timeOffset="-115891.24">19942 11991 3778 0,'0'2'0'0,"0"1"0"0,-7-1 0 0,-2 2 0 15,-2-1 0-15,1 2 0 0,-1 2 0 0,0 1 0 0,-1 1 0 0,2 4 0 0,-1 4 153 0,-1-1-153 0,1 3 0 16,-1 2 0-16,3 0 0 0,2-1-16 0,-2-1-54 16,2-2 54-16,2 0-373 0,1-5 223 0,2-1 97 15,2-4 54-15,0-2-961 0,0-5 405 0</inkml:trace>
  <inkml:trace contextRef="#ctx1" brushRef="#br0" timeOffset="-115698.14">20054 11720 3588 0,'7'-5'0'0,"-1"4"0"0,2 1 0 0,-3 0 0 0,-1 1 0 0,1 12 0 0,-3 6 0 0,0 5 0 0,1 4 0 0,-3 5 0 0,0 0 241 0,0 5-139 16,0-2-102-16,0 1 0 0,0-2 0 0,-3-3 0 16,1 0 0-16,2-8 0 0,0-1 0 15,0-4 0-15,0-6 0 0,0-2 0 0,0-3-645 0,0-2 248 16,0-5 98-16,0-1 150 0,2 0-713 15,3-13 412-15</inkml:trace>
  <inkml:trace contextRef="#ctx1" brushRef="#br0" timeOffset="-115267.96">20234 11423 2469 0,'6'0'0'0,"1"0"0"0,-1 0 0 0,0 0 0 0,1 0 0 0,2 0 0 0,3-1 0 0,1 1 0 0,4 0 0 0,1 0 0 0,7 0 392 0,-4 0-167 16,7 0-98-16,-1 0 60 0,-4 0-74 0,6 0-38 16,-8 0 0-16,3 0 53 0,-4 0-50 0,-2 1-16 15,-4-1-62-15,-2 3 0 0,-3-1 0 0,-2-2 0 16,0 1 0-16,-5 1 0 0,-1-2 0 0,1 2 0 16,-2-2 0-16,0 0 0 0,0 0 0 0,0 2 0 15,0-2 0-15,0 0 0 0,0 2 0 16,0 2 0-16,0 1 0 0,0 2 0 0,0 5 0 0,0 1 0 15,0 6 0-15,2 2 0 16,0 7 0-16,0 4 0 0,3 7 0 0,-1 4 0 16,1 2 0-16,0 6 0 0,0 3 0 0,-1 2 0 15,1 1 0-15,1-2 0 0,-3-3 0 0,3-5 0 16,0 5 0-16,2-8 0 0,-3-8 0 0,1-1 0 16,-1-5 0-16,0-7 0 0,-2-3 0 15,1-5 0-15,-2-5 0 0,0-2 0 0,-2-5 0 0,0-1 0 16,0-2 0-16,-4 0 0 15,-8 0 0-15,-4-2 0 0,-5-3 0 0,-6-5 0 16,-1 4 0-16,-11-3 0 0,0 3 0 0,-2 1 0 16,-1-1 0-16,-17 4 0 0,-3 1 0 0,0 1 0 15,-5 0 0-15,0 12 0 0,-5 8-36 0</inkml:trace>
  <inkml:trace contextRef="#ctx0" brushRef="#br0" timeOffset="-107548.95">22634 18887 0,'0'0'0</inkml:trace>
  <inkml:trace contextRef="#ctx1" brushRef="#br0" timeOffset="-108911.33">11627 11660 2212 0,'-3'-7'-2'0,"3"1"1"0,-1 3 0 0,1 2 0 0,0 0 1 0,0 1 0 0,0 0 0 0,0 2-1 0,0 22 1 0,1 9 0 0,4 10 132 0,0 15 277 16,-1 4-183-16,2 4-91 0,-1 6-45 15,-3-1 243-15,1-9-133 0,-1 15-84 0,5-9-32 16,-5-6-84-16,-1-10 0 0,3-2 0 0,0-7 0 15,-1-2 0-15,-1-5 0 0,0-12 0 0,0-1 0 16,-2-5-104-16,0-7 60 0,0-3-584 0,0-1 315 16,0-3 80-16,-4-1 104 0</inkml:trace>
  <inkml:trace contextRef="#ctx1" brushRef="#br0" timeOffset="-107770.48">11454 13369 1796 0,'-14'-7'0'0,"3"-1"0"16,0-1 0-16,0-2 0 0,1 1 0 0,5-2 0 0,0 1 0 0,1-1 0 0,4 1 0 0,0-3 0 0,0 1 77 0,7 0 1 0,10 0 147 0,7-4-97 0,3 4-43 15,1 1 41-15,2 5-43 0,2 1 1 16,-2 4-54-16,0 2 11 0,-2 0 1 0,1 4 0 0,-5 12-91 16,-2 5 46-16,-3 5 10 15,-6 7 34-15,-1 6-139 0,-10 2 68 0,-2 4 34 16,0 1-14-16,-6 2-43 0,-9-1 32 0,-2 1-10 15,-6-5 6-15,-1-4 29 0,-3-3-29 0,3-10 207 16,-6 0-89-16,-2-7-40 0,0-6 0 0,0-3 240 16,-2-3-130-16,8-1-35 0,2-4-49 0,1-2 260 15,4 0-339-15,8 0 0 0,1 0 0 0,5 0 0 16,3 0 0-16,0 0 0 0,2 0 0 0,0 0 0 16,12 0 0-16,8 0 0 15,5-2 0-15,1-1 0 0,4 2 0 0,-2-1 0 16,4-1 0-16,-2 3 0 0,0 0 0 0,-3 0 0 15,-2 0 0-15,-2 3 0 0,0 0 0 0,0 3-259 16,-1-2 58-16,0-2 79 0,-1 0-245 0,-1-2 162 16,3 0 71-16,2 0-512 0,-1-8 303 0,-1-8 150 15,-1-9 76-15,4-9-401 0</inkml:trace>
  <inkml:trace contextRef="#ctx1" brushRef="#br0" timeOffset="-107501.97">12017 13219 2348 0,'-5'-7'0'0,"1"7"0"0,-1 0 0 0,1 0 0 0,-1 0 0 0,4 0 0 0,-1 11 0 0,2-1 0 0,0 4 0 0,2-1 0 0,9 2 99 0,4-1 84 15,4-5-70-15,4 2-36 0,-5-8-74 0,5 1 39 0,-2-4 10 0,-1 0-11 16,-1-2-148-16,-4-9 74 0,-2-3 37 16,-5-3-38-16,-5-2 48 0,-1 1-10 15,-2-2 38-15,0 0 126 0,-9 1-67 0,-8-2-43 16,4 3-27-16,-4 3 223 0,-2 3-106 0,-2 2-52 15,0 3 73-15,1 4-111 0,1 0-58 0,1 3 0 16,3 0 0-16,2 4 0 0,3 6 0 0,2 3 0 16,7 0 0-16,1 2 0 0,0 2 0 15,0 0-239-15,9 0 17 0,10 2 80 0,-2-3 15 0,11 1-662 16,-4-2 374-16,3-2 187 16</inkml:trace>
  <inkml:trace contextRef="#ctx1" brushRef="#br0" timeOffset="-106618.61">13013 12866 2079 0,'0'-2'0'0,"0"0"0"16,0 2 0-16,0 0 0 0,0 0 0 0,0 0 0 0,0 15 0 0,0 4 0 0,0 7 0 0,0 5 0 0,0 7 304 0,0 4-131 0,0 5-66 16,2 0-23-16,0 4 198 0,0 3-120 0,-2-1-61 15,0-1-30-15,0-1 103 0,0-9-56 0,0 13-44 16,0-11 1-16,0-8 49 0,2-1-121 0,-2-5-3 15,0-9 0-15,0-2 0 0,0-6 0 0,0-6 0 16,0-1 0-16,0-4 0 0,0-2 0 0,0 0 0 16,-10-6 0-16,0-13 0 0,1-2 0 0,-3-3 0 15,0-4 0-15,-3-2 0 0,-2-2 0 0,-4 2 0 16,-1 2 0-16,-3 3 0 0,3 10 0 0,-8 2 0 16,-1 10 0-16,1 3 0 15,0 0 0-15,-3 15 0 0,6 5 0 0,1 6 0 16,6 3 0-16,2 3 0 0,9-2 0 0,6 1 0 15,3-1 0-15,0 1 0 0,12-5 0 0,9-2 0 16,6-1 0-16,3-6 0 16,4-2 0-16,-1-4 0 0,5-6 0 0,-3-5 0 0,2 0 0 0,-2 0 0 15,-1-5 0-15,0-10-240 16,-4-1-209-16,0-2 203 0,0-3 103 0,-2 1-639 16,0-4 376-16,4-9 182 0</inkml:trace>
  <inkml:trace contextRef="#ctx1" brushRef="#br0" timeOffset="-106414.27">13449 13029 3277 0,'5'-8'0'0,"-1"5"0"0,-2 1 0 16,0 2 0-16,-2 0 0 0,0 2 0 0,-4 15 0 0,-5 7 0 0,-1 7 0 0,-3 8 0 0,0 4 654 0,-4 4-654 0,-2 2 0 0,1 2 0 0,-1 3 0 16,2-3 0-16,0 0 0 15,2-5 0-15,2-4 0 0,0 4 0 0,5-10 0 16,-2-1 0-16,5-4 0 0,1-7 0 0,3-3 0 15,-1-4-252-15,2-8-219 0,0-2 105 0,0-2-527 16,2-5 426-16,8-8 203 0,4-19 117 0,-1-12-309 16,-2-6 208-16</inkml:trace>
  <inkml:trace contextRef="#ctx1" brushRef="#br0" timeOffset="-106073">13407 12892 2346 0,'8'-23'-1'0,"-1"12"1"0,1 4 0 0,1 4 0 0,1 3 0 0,-1 0 0 0,2 21 0 0,1 8 0 0,2 7 0 0,-2 10 0 0,-1 4 724 0,4 13-341 16,-3-5-171-16,0-3-76 0,2 14-5 0,1-7-131 16,0-2 0-16,1 0 0 0,2-2 0 0,-4-7 0 15,4 4 0-15,-4-8 0 0,2-4 0 0,-5-9 0 16,0-5 0-16,-3-6 0 0,-3-2 0 16,1-6 0-16,-4-3 0 0,-2-4-798 15,0-2 290-15,0-2 224 0,-11-4-301 0,-5 0 272 16,-2-4 137-16,-3-12-236 0,0-11 175 0,-3-10 103 15,2-5 47-15,1-1-132 0,-2 1 110 0,3 11 40 16,-5-1 69-16,4 6 92 0,-1 3-87 0,1 4 0 16,6 8-46-16,-2 1 284 0,6 1-152 0,2 3-61 15,3 1 809-15,2 3-337 0,3 0-234 0,1 1 402 16,0-2-304-16,7 3-168 0,8-1-78 0,4 1 108 16,5 0-94-16,1 0-46 15,-3 0 5-15,11 0-285 0,-8 4 115 0,1 1 58 16,3 0-358-16,-1 3 209 0,-5-5 114 0,9 3-929 15,-6-2 487-15</inkml:trace>
  <inkml:trace contextRef="#ctx1" brushRef="#br0" timeOffset="-105758.52">13929 13493 2384 0,'0'0'0'0,"2"0"0"0,0 0 0 0,0 0 0 0,6 0 0 0,-1 0 0 0,4 0 0 0,3 0 0 0,2 0 0 0,3 2 0 0,0 5 120 15,3 9 262-15,-1 0-171 0,-4 3-86 0,0 2-23 0,-4 3-31 16,-3-3 11-16,-3 7-42 0,-5-2-40 0,-2 1-1 16,0-1 41-16,-7-4-25 0,-5-1 35 0,-3-2-9 15,-2-3-1-15,2-2 189 0,-2-3-229 16,2-3 0-16,4-2 0 0,-2-3 0 16,4-1 0-16,1 0 0 0,4-2 0 0,2 0 0 15,0 0 0-15,2 0 0 0,0 0 0 0,0 0 0 16,8 0 0-16,5 0 0 0,2 0 0 0,2 0 0 15,2 0 0-15,1 0 0 0,1 0 0 0,0 2 0 16,-1-2 0-16,3 0 0 0,-2 0 0 0,1 1 0 16,-1-1 0-16,2 0-394 0,-1 0 164 0,0 0 95 15,-1 0-706-15,6 0 400 16,-3-3 201-16,4-14 89 0</inkml:trace>
  <inkml:trace contextRef="#ctx1" brushRef="#br0" timeOffset="-105586.75">14646 13166 3796 0,'-3'-4'0'0,"3"3"0"0,0 1 0 0,0 0 0 0,0 0 0 0,3 0 0 0,9 0 0 0,6-2 0 0,-2 0 0 0,5 2 0 0,7 0 135 0,2 0-135 16,2-2 0-16,0 1 0 0,0-2 0 0,2 2-252 15,-6-2-49-15,2 2 171 0,-8 1 85 0,-1 0-451 16,-2 0 268-16,-8 1 144 0</inkml:trace>
  <inkml:trace contextRef="#ctx1" brushRef="#br0" timeOffset="-105418.77">14673 13465 3798 0,'-15'10'0'0,"8"-3"0"0,2 1 0 0,0-7 0 0,3 1 0 0,2-2 0 16,0 2 0-16,7-1 0 0,13 4 0 0,4-2 0 0,6 1 133 0,4-1-133 0,1 1 0 0,6-1 0 0,-4-3 0 15,2 0 0-15,-2 0 0 0,1 0 0 0,-2 0 0 16,-2 0 0-16,-4-3 0 0,-8 2 0 0,1 1-42 16</inkml:trace>
  <inkml:trace contextRef="#ctx1" brushRef="#br0" timeOffset="-103118.66">15561 13312 503 0,'0'0'0'0,"-3"2"0"0,3-2 0 0,-2 0 0 0,2 0 0 0,0 2 0 0,-2-2 0 0,2 2 0 0,0-2 0 0,0 1 0 0,0-1 37 0,0 0-7 0,0 0 0 16,-2 0 0-16,0 0 0 0,1 3 115 0,-1-3-43 0,0 0-36 15,-2 0 0-15,-2 0 52 16,2 0-39-16,-1 0 0 0,-1-3 10 0,1-2-10 16,1-2-39-16,-2 0 0 0,2-3 82 0,-1-1-41 15,3 1 9-15,-2-1 19 0,1-2-34 0,1 0-1 16,2 2-34-16,-2-4 67 0,2 4-24 0,0-5-10 15,0 5-33-15,0-2 40 0,0 0 1 0,0 1-41 16,0 1 51-16,0-2-51 0,2 0 0 0,1 2-1 16,3 0 3-16,-1-1-2 0,1 3 9 0,2-5 18 15,-1 4 0-15,1 0-28 0,2 0 1 0,-1 1 45 16,0 2-36-16,2-3-9 16,1 3 0-16,-3 1-3 0,5 3 3 0,-4-1-1 15,1-1-42-15,3 4 17 0,-1 0-1 0,0 1 27 16,0 0 9-16,0 0-12 0,1 1 12 0,-2 7-51 15,0 1 37-15,1 2-10 0,1 0 7 0,-3 2 39 16,1 1-42-16,-2 2-29 0,1-1 0 0,-2 5 0 16,0-4 0-16,-2 5 0 0,0 0 0 0,-1 5 0 15,-3 1 0-15,-1-3 0 16,-2 3 0-16,0 2 0 0,0 1 0 0,0-3 0 16,-4 6 0-16,-3-3 0 0,-2 2 0 0,-3 0 0 15,0 2 0-15,-4 0 0 0,0-1 0 0,-5 5 0 16,-2-5 0-16,-1-3 0 0,1-3 0 0,-3 1 0 15,-2-5 0-15,1-2 0 0,-1-4 0 0,4-7 0 16,-6 5 0-16,4-7 0 0,5-1 0 0,-2-1 0 16,5-3 0-16,2-2 0 0,2 1 0 0,5-2 0 15,-1 0 0-15,6 0 0 0,0 0 0 0,3 0 0 16,1 0 0-16,0 0 0 16,1 0 0-16,10 0 0 0,7 0 0 0,4 0 0 15,4 0 0-15,4 0 0 0,5 0 0 0,-2 0 0 16,10 0 0-16,-5 0 0 0,11 0 0 0,-5 0 0 15,4 0 0-15,-5 2 0 0,-8-1 0 0,3 4 0 16,-4-2 0-16,-4 0 0 0,-1 4 0 16,-9-4 0-16,-1 2 0 0,-3-4 0 0,0 3 0 15,-6-4 0-15,1 0 0 0,-4 0 0 16,0 0 0-16,-1 0-603 0,-1 0 158 0,1-4 202 16,2-8 102-16,-1 0 51 0</inkml:trace>
  <inkml:trace contextRef="#ctx1" brushRef="#br0" timeOffset="-102435.34">16434 12919 1590 0,'-9'-5'0'0,"4"1"0"0,1 1 0 0,1-3 0 0,-1 3 0 0,4-3 0 0,0 3 0 0,0-3 0 0,0-2 0 0,0 2 0 0,2 1 73 0,3-1 154 0,4 2-83 0,0 1-58 16,0 0 1-16,0 2 38 0,1 1-43 0,1 0 1 16,-2 0 122-16,3 0-87 0,-1 0-39 0,1 0 144 15,2 0-92-15,-1 1-46 16,2 2 11-16,0-1 72 0,2-2-64 0,0 1-32 16,2 2 0-16,-1-3 9 0,3 1-81 0,4-1 0 15,-1 0 0-15,3 0 0 0,-2 0 0 0,1 0 0 16,5 0 0-16,0 0 0 0,1 0 0 0,2 0 0 15,3 0 0-15,-2-1 0 0,2-2 0 0,-2 2 0 16,5-1 0-16,-2-2 0 0,5 0 0 0,-4 0 0 16,-4 0 0-16,11 1 0 0,-5 0 0 0,1 1 0 15,-1-1 0-15,0 0 0 16,-1 0 0-16,7 0 0 0,-5 2 0 0,0-2 0 16,-6 1 0-16,11 1 0 0,-11 1 0 0,7 0 0 15,-8 0 0-15,5 0 0 0,-2 0 0 0,1 3 0 16,-2 1 0-16,5 2 0 0,-3-3 0 0,4 3 0 15,-3-3 0-15,3 2 0 0,-6-4 0 0,11 3 0 16,-7 0 0-16,2 0 0 0,-1-2 0 0,-1-1 0 16,-6 3 0-16,5-3 0 15,-4 2 0-15,-2-1 0 0,-3 1 0 0,-2-1 0 16,-6 1 0-16,0-2 0 0,-2 1 0 0,-4 0 0 16,-2-2 0-16,-6 2 0 0,1-2 0 0,-4 0 0 15,-3 0 0-15,-1 0 0 0,0 0 0 0,-2 0 0 16,0 0 0-16,-2 0 0 0,-7-2 0 0,-3 0 0 15,-1-1 0-15,-4 0-116 0,-5 1-467 0,-2 2 272 16</inkml:trace>
  <inkml:trace contextRef="#ctx1" brushRef="#br0" timeOffset="-101813.02">16349 12934 1681 0,'0'-4'0'0,"0"-2"0"0,-2 1 0 0,2 0 0 0,-2 1 0 0,2 3 0 0,0-1 0 0,-2 0 0 0,2 1 0 0,0 1 0 0,0 0 73 0,0 6 59 16,0 9-52-16,0 8 0 0,2 0 153 0,2 6-97 16,1 6-49-16,-1 2-14 0,0 12 198 0,-1 0-115 15,2 4-60-15,-3 3 177 0,-1 12-117 0,-1-10-50 16,0 19-38-16,0-2 144 0,0 0-194 0,0-4-18 15,0-9 0-15,0 2 0 0,0-6 0 0,0-6 0 16,0-8 0-16,0-11 0 0,0-2 0 0,0-2 0 16,0-9 0-16,0-5 0 0,0-6 0 15,0-6 0-15,0 2 0 0,0-5 0 16,-8 0 0-16,-3-5 0 0,-6-10 0 0,2-1 0 16,1 0 0-16,-7-9 0 0,0-4 0 0,3-1 0 15,-3-5 0-15,0-3 0 0,4 6 0 0,-2-3 0 16,5 2 0-16,-2 8 0 0,3 8 0 0,1-1 0 15,3 10 0-15,0-2 0 0,1 6 0 16,3 2 0-16,1 2 0 0,-2 0 0 0,3 12 0 0,-1 5 0 16,2 7 0-16,-1 1 0 15,-2 1 0-15,3 3 0 0,-1-6 0 0,-1 9 0 16,2-4 0-16,-1-7 0 0,-1 3 0 0,0-4 0 16,-2 0 0-16,2-4 0 0,1 0 0 0,-1-5 0 15,-2-2-74-15,3-1-86 0,1-4 51 0,0-3-363 16,0-1 217-16,1 0 108 0,1 0-487 0,0 0 298 15,0-1 138-15,0-9 86 0,3 2-250 0</inkml:trace>
  <inkml:trace contextRef="#ctx1" brushRef="#br0" timeOffset="-100889.91">16475 13550 1774 0,'-6'0'0'0,"1"-3"0"0,-2 2 0 0,4-1 0 0,-1-1 0 0,2 3 0 0,2 0 0 0,-2 0 0 0,2 0 0 0,0 0 0 0,0 0 339 0,6 0-151 16,7 0-73-16,2 5-39 0,6-1 147 0,4-1-97 16,3-3-43-16,-1 0 255 0,3 0-149 0,0 0-75 15,-3 0-27-15,3 0 108 0,-6 0-111 0,-1 0-84 16,-1 0 0-16,-3 0 0 0,-6 0 0 0,4 0 0 15,-8 0 0-15,1 0-1 0,-4 0-98 0,-2 0 70 16,-3 0-449-16,1 0 208 0,0 0 137 0,-2 0-253 16,0 0 174-16,0 0 86 15,0 0 33-15,0 0-410 0,2 0 231 0,3 0 117 16</inkml:trace>
  <inkml:trace contextRef="#ctx1" brushRef="#br0" timeOffset="-100547.02">17223 13078 2317 0,'2'0'0'0,"0"0"0"0,-2 2 0 0,0 2 0 0,0 3 0 0,0 3 0 0,0-1 0 0,-2 3 0 0,-2 6 0 0,-3-1 0 16,0 8 154-16,-3-5-57 0,1 5-29 0,-2-4 0 0,-1 0-76 15,-5 4 19-15,2-3-1 0,-3-1 30 0,-1-2-43 16,-2-2 1-16,2-4 51 0,-2 1-10 0,3-5 140 15,1-2-70-15,1 1-34 0,7-7 266 0,0 3-141 16,4-4-85-16,2 1-43 0,1-1-72 16,2 0 0-16,0 0 0 0,5 0 0 15,11 0 0-15,7 0 0 0,3 0 0 0,1 0 0 16,3 0 0-16,2 0 0 0,0 0 0 0,0 0 0 16,-1 0 0-16,-1 0 0 0,1 0 0 0,-7 3 0 15,6-1 0-15,-8 0 0 0,1 0 0 0,-4-1 0 16,-3 4 0-16,-4-4 0 0,-1 1-187 0,-2 2 22 15,-3-1 62-15,-3-1-503 0,0 2 283 0,-3 0 132 16,0-1-465-16,0-2 309 0,0 1 153 0</inkml:trace>
  <inkml:trace contextRef="#ctx1" brushRef="#br0" timeOffset="-100329.42">17329 13069 3078 0,'-7'0'0'16,"0"6"0"-16,2 3 0 0,-1 4 0 0,3 2 0 0,-1 7 0 0,2 1 0 0,2 11 0 0,0 0 0 0,-3 9 0 0,3 0 211 0,0-6-76 0,0 15-53 15,0-9 233-15,0 4-205 0,-1-3-110 0,-1-1 0 16,2-5 0-16,-4 7 0 0,0-11 0 0,1 1-250 16,-1-2 83-16,2-11 103 0,1 3 62 0,-1-5-612 15,2-6 307-15,0-4 55 0,0-2 108 0,0-4-198 16,0-4 141-16,3 0 86 0,8-4-412 0</inkml:trace>
  <inkml:trace contextRef="#ctx1" brushRef="#br0" timeOffset="-100095.77">17753 13178 3618 0,'-15'0'0'0,"0"5"0"0,2 7 0 0,-5 2 0 0,2 4 0 0,-1 2 0 0,2 5 0 0,-2 4 0 0,4 7 0 0,-1 9 0 0,7-3 313 0,5 3-313 16,2 0 0-16,0-2 0 0,2-5 0 0,12 8 0 15,-1-14 0-15,6 2 0 0,1-4 0 0,1-5 0 16,-4-8 0-16,3-1 0 0,1-7 0 0,-2 0-70 16,-2-8 28-16,0-1-959 0,-3 0 471 0,0 0 250 15,-1-1-163-15,0-11 201 0,-1-3 102 0</inkml:trace>
  <inkml:trace contextRef="#ctx1" brushRef="#br0" timeOffset="-99858.64">17890 13364 2834 0,'0'-13'0'0,"0"7"0"0,-2 0 0 0,2 1 0 0,0 4 0 0,0 0 0 0,0 1 0 0,10 0 0 0,3 0 0 0,2 11 0 0,0 4 204 0,5 6-87 0,-2 0 318 15,0 1-198-15,1 1-133 0,-4 1-104 0,-2-2 0 16,2 8 0-16,-7-4 0 0,-4 3 0 0,-4 1 0 15,0-1 0-15,-6 0 0 0,-11-1 0 16,-6-4 0-16,-2 1 0 0,-4-7 0 0,-2 0 0 0,-4-4 0 16,-1-2 0-16,3-2 0 15,-1-7 0-15,6-1 0 0,5-2 0 0,5 0-199 16,2 0-105-16,9-11 134 0,5-8-507 0,2-5 319 16,9-11 159-16,12 4-582 0,11-15 376 0</inkml:trace>
  <inkml:trace contextRef="#ctx1" brushRef="#br0" timeOffset="-99683.86">18112 13275 2867 0,'5'-3'0'0,"-3"0"0"0,0 3 0 0,-2 0 0 0,0 6 0 0,-11 11 0 0,0 3 0 0,-3 2 0 0,3 8 0 0,-1 1 0 0,3 3 102 0,2 2 675 0,5 0-592 0,2 1-185 16,0 1 0-16,0-2 0 0,11-3 0 0,5-3 0 15,4-4 0-15,1-4 0 0,3-2 0 0,-3-10 0 16,9 2 0-16,-6-8-230 0,-3-4 75 15,4 0-858-15,-5 0 464 0,1-1 245 0,-2-8 137 0,-1-3-225 16</inkml:trace>
  <inkml:trace contextRef="#ctx1" brushRef="#br0" timeOffset="-99525.38">18391 13448 2776 0,'-3'-13'0'0,"-1"5"0"0,-1 3 0 0,1-3 0 0,-1 3 0 0,4 3 0 0,-1-2 0 0,2 2 0 0,0 1 0 0,3 1 0 0,9 0 214 0,3 0 117 0,2 0-146 15,0 3-63-15,2 3-46 16,2-1-314-16,-1 1 139 0,1-1 70 0,0-1-634 0,-3 0 361 0,-1 0 166 16,0-2 88-16,-4-1-721 0,0-1 324 0,-1 0 203 15</inkml:trace>
  <inkml:trace contextRef="#ctx1" brushRef="#br0" timeOffset="-99347.66">18696 13253 2469 0,'-4'-10'0'0,"1"7"0"0,-1 1 0 0,2-1 0 0,-1 3 0 0,0 0 0 0,-1 0 0 0,2 13 0 0,2 7 0 0,-2 6 0 0,1 4 359 16,-1 2-150-16,0 3-90 0,0 1 448 0,0 2-359 15,1-1-208-15,1-1 0 0,-2-2 0 0,2-4 0 16,0-6 0-16,0-2-258 0,0-2-33 0,0-9 165 16,0 0 92-16,0-5-790 0,2-2 411 0,-1-4 101 15,1 0-123-15,5-2 198 0</inkml:trace>
  <inkml:trace contextRef="#ctx1" brushRef="#br0" timeOffset="-99153.45">18809 13212 2805 0,'7'-9'0'0,"8"8"0"0,0 1 0 0,4 0 0 0,1 0 0 0,5 4 0 0,1 9 0 0,3 3 0 0,-1 7 0 0,2 4 0 0,-2 7 224 0,-4 3-92 0,-5 4 504 15,-6 5-502-15,-5 1-134 0,-6 1 0 0,-2 3 0 16,-6 0 0-16,-13-3 0 0,-3-3 0 0,-5-5 0 15,5-15 0-15,-4 2 0 0,-2-4 0 0,-1-6 0 16,1-6 0-16,0-1 0 0,-2-5 0 0,3-1 0 16,5-3 0-16,0-1-817 15,2 0 218-15</inkml:trace>
  <inkml:trace contextRef="#ctx1" brushRef="#br0" timeOffset="-98460.95">19804 12895 2193 0,'-2'-5'0'0,"0"5"0"0,1 0 0 0,-1 0 0 0,-2 11 0 0,1 7 0 0,1 11 0 0,-3 11 0 0,3 1 0 0,0 5 0 0,2 1 149 0,0 5 163 0,0 1-136 0,0-1-68 16,0 1-35-16,0-3 90 0,0 3-53 0,0-4-40 15,-1-3 91-15,-1-2-62 0,0-11-29 0,0 1 0 16,0-11 22-16,1 0-9 16,-1-7-81-16,0-5-2 0,2-5 0 0,-4-3 0 15,1-3 0-15,-4 0 0 0,0-5 0 0,1-10 0 16,-3-9 0-16,1-1 0 0,1-3 0 0,-2-2 0 16,-5-1 0-16,3-2 0 0,-3 2 0 0,-4-1 0 15,-1 2-17-15,-1 3-105 0,-5 6 59 0,3 5 7 16,-5 6 0-16,-1 9 2 15,-2 1 21-15,-7 5 315 0,3 17-163 0,0 7-119 0,4 1 0 0,5 4 0 16,9-3 0-16,2 4 0 16,7 0 0-16,5 1 0 0,2-5 0 0,2 0 0 15,14-3 0-15,2-4 0 0,6-1 0 0,3-7 0 16,3-1 0-16,0-6 0 0,2-3 0 0,0-6 0 16,0 0 0-16,0 0 0 0,-2-10 0 0,0-5-62 15,-2-5-496-15,0 0 265 0,-1-5 127 0,-4 1-754 16,6-8 440-16</inkml:trace>
  <inkml:trace contextRef="#ctx1" brushRef="#br0" timeOffset="-98238.53">19945 13280 2698 0,'8'-11'0'0,"1"4"0"0,0 2 0 0,3-1 0 0,0 2 0 0,4 2 0 0,2 2 0 0,5 0 0 0,2 0 0 0,1 8 0 0,0 7 618 0,0 4-289 15,-1 5-145-15,-3 2-82 0,-3 5-102 0,-4 1 0 0,-6 1 0 16,-4 3 0-16,-3 1 0 0,-2 7 0 0,-12-7 0 15,-8 1 0-15,-5-5 0 16,-1-1 0-16,-1-8 0 0,-8 7 0 0,-1-11 0 16,6-5 0-16,-4-1 0 0,4-5 0 0,6-2 0 15,-1-4 0-15,6-3 0 0,4 0 0 0,8-3 0 16,7-10 0-16,0-11-815 0,13-8 376 0,11-2 200 16,6-3-634-16,6-7 417 0</inkml:trace>
  <inkml:trace contextRef="#ctx1" brushRef="#br0" timeOffset="-98053.73">20509 13112 3630 0,'14'-17'0'0,"-4"7"0"0,-4 5 0 0,-5 3 0 0,-1 1 0 0,-5 1 0 0,-11 0 0 0,-5 13 0 0,-2 7 0 0,-5 7 0 0,1 8 283 0,1 2-265 16,1 7-18-16,11-7 0 0,-4 12 0 0,11-6 0 16,5 2 0-16,2-1 0 0,4-4 0 0,11-4 0 15,9 4 0-15,4-6 0 0,4-4 0 0,5-4 0 16,0-3 0-16,0-7 0 0,11 3 0 0,-9-6 0 15,-5 1 0-15,3-2-988 0,-2 2 385 0,-1 1 272 16,1 0 151-16</inkml:trace>
  <inkml:trace contextRef="#ctx1" brushRef="#br0" timeOffset="-97902.92">21273 13810 3931 0,'-2'-1'0'0,"2"-1"0"0,-1-1 0 0,-3 2 0 0,-3-1 0 0,6 2 0 0,-3 0 0 0,0 0 0 0,1 0 0 0,1 0 0 0,-2 0 0 0,2 0 0 0,2 0 0 0,-1 0-263 16,1 8-248-16,0 2 270 15</inkml:trace>
  <inkml:trace contextRef="#ctx1" brushRef="#br0" timeOffset="-94168.08">11469 14230 1223 0,'-8'0'0'0,"3"0"0"15,-1 0 0-15,-1-1 0 0,2-1 0 0,2-1 0 0,-1-2 0 0,2 4 0 0,2-1 0 0,0-1 0 0,0-1 87 0,6 2 87 0,8-1-68 0,0 2-34 0,3-1 10 16,2 2 51-16,0 0-48 0,0 0 1 15,-1 0-48-15,-1 10 30 0,0-2-21 0,-2 3-8 16,-2 2-1-16,-3-1-35 0,-3 3 0 0,-1 1 35 16,-4-2-64-16,-2 4 28 0,0-2-1 0,0 1 37 15,-13 0-27-15,-1-2-1 0,0-2 1 0,-4-1 66 16,2-4-14-16,-1 1-38 0,-1-2-14 0,9-3 126 16,-2-3-44-16,4 2-34 0,2-2 14 0,2-1 8 15,3 0 1-15,0 0-44 0,2 4-27 0,11-2-10 16,7 3 38-16,3 1-56 15,0 2 29-15,3 2-1 0,-3 0 36 0,6 1-61 16,-2 5 25-16,-4-2 0 0,-1 4 1 0,-5 0-18 16,-5 1-10-16,-2 3 17 0,-4 5 16 0,-6-3 36 15,0-1 1-15,-4 1-43 0,-10-3 228 0,-9 4-96 16,0-5-54-16,-5-2 25 0,0-4-114 0,-2-3 0 16,-1-2 0-16,1-3 0 0,0-1 0 0,5-5 0 15,-2 0 0-15,6 0 0 0,0-2 0 0,3-8 0 16,5-4 0-16,2-1 0 15,3-3 0-15,5-3 0 0,3-5-283 0,0-2-271 16,12-3 258-16,13-4 129 0,3 1-568 0,-1 5 339 16,10-13 183-16</inkml:trace>
  <inkml:trace contextRef="#ctx1" brushRef="#br0" timeOffset="-93897.57">11985 14103 2139 0,'2'0'0'0,"-2"2"0"0,0 9 0 0,0 5 0 0,0 0 0 0,0 1 0 0,0 1 0 0,0 2 0 0,2-2 0 0,3 0 0 0,9-2 201 0,-1-2-81 0,4-1-32 16,4-5-89-16,-3-3 39 0,3-3 0 0,-3-2 1 15,2 0-76-15,-5 0 48 0,-4-10-10 0,-2-1-74 16,-5-2 56-16,-2-2 27 0,-2 0 1 0,0-2 103 16,-9 2-42-16,-8-4-47 0,-2 2 173 0,-2 3-96 15,-4-1-36-15,4 2-7 0,-8 3 95 0,8 2-58 16,-3 4-29-16,6 3 0 0,-2-2-3 0,8 3 11 15,0 0-37-15,3 0-53 16,3 0 26-16,3 10 1 0,3 1 26 0,0 4-363 16,0 0 158-16,9 5 99 0,8-2-750 0,3 0 364 15,3 2 208-15,5-1 95 0</inkml:trace>
  <inkml:trace contextRef="#ctx1" brushRef="#br0" timeOffset="-93122.39">13099 14108 2039 0,'-7'-8'0'0,"1"5"0"0,3 2 0 0,-1 0 0 0,-3 1 0 0,4 0 0 0,-4 6 0 0,3 13 0 0,-2 8 0 0,1 3 0 0,-1 12 116 0,0 4-39 0,1 3 205 15,-3 3-127-15,3 1-59 16,-3-1 19-16,0 1-38 0,1 0-1 0,0-3-28 15,-1-1 66-15,-1 2-38 0,-1-3 0 0,1 0-82 16,-1-3-1-16,3-9 55 0,-2 1-10 0,1-6-216 16,0-2 108-16,3-10 54 0,-1-2-366 0,3-8 171 15,1-3 107-15,0-4 7 0,2-2-388 0,0-2 223 16,0-19 112-16,11-10-176 0,4-15 148 0,4-11 71 16</inkml:trace>
  <inkml:trace contextRef="#ctx1" brushRef="#br0" timeOffset="-92904.71">13092 14137 2038 0,'1'-22'0'0,"-1"8"0"0,0 5 0 0,0 4 0 0,0 0 0 0,0 3 0 0,2 2 0 0,4 0 0 0,6 16 0 0,4 8 0 0,3 8 461 0,2 7-212 0,1 9-105 16,4 10 327-16,-3-7-207 0,5 15-118 0,-3-7-54 16,-1 0-26-16,-3-9-66 0,2 5 0 0,-2-5 0 15,-1 2 0-15,-3-8 0 0,-3-2 0 0,-2-9 0 16,-3 0 0-16,-1-6 0 15,-3-2 0-15,-3-8-55 0,0-5-132 0,-2-2 109 16,0-5-659-16,0 0 354 0,-9-5 173 0,-2 0 86 16,-5 0-398-16,-2-15 242 0,1-6 111 0,-6-11 71 15</inkml:trace>
  <inkml:trace contextRef="#ctx1" brushRef="#br0" timeOffset="-92764.61">13103 14568 2569 0,'-31'-8'0'0,"10"4"0"0,-2 1 0 0,4 3 0 0,2 0 0 0,10 0 0 0,1 0 0 16,2 0 0-16,4 0 0 0,0 0 0 0,2 0 103 0,15 0 98 0,4 0-72 0,5 0-51 0,4 0 1 0,2 0-100 16,6 0 29-16,-1 0 1 0,2 0-522 0,-1 0 271 15,0 0 140-15,-2 0 70 0,-4-1-717 0,-8 1 371 16</inkml:trace>
  <inkml:trace contextRef="#ctx1" brushRef="#br0" timeOffset="-92449.53">13607 14560 2171 0,'1'3'0'0,"3"2"0"0,1-2 0 0,3-1 0 0,-2 0 0 0,5 0 0 0,4 2 0 0,0-2 0 0,4 7 0 0,5 3 0 0,-3 0 97 0,0 3 129 0,-3 0-94 0,1 4-47 16,-4 0 129-16,0 4-93 0,-6-5-42 0,-3 5 1 16,-4-3 5-16,-2 1-23 0,0 1 9 0,-4-2 126 15,-10 0-79-15,-4-5-40 16,-2 0 0-16,-3-6-41 0,2-2-37 0,-1 1 0 15,0-4 0-15,1-2 0 0,3 0 0 0,8-2 0 16,0 0 0-16,3 0 0 0,3 0 0 0,2 0 0 16,0 0 0-16,2 0 0 0,0 0 0 0,0 0 0 15,8 0 0-15,3 2 0 0,0-1 0 0,3 1 0 16,-2 0 0-16,4 2 0 0,0-2 0 0,0 2 0 16,0 0 0-16,0-1 0 0,2 1 0 0,1-2 0 15,0 0 0-15,3 0-409 0,3-2-104 0,-2 0 228 16,7 0 128-16,2-2-666 15,-2-9 392-15</inkml:trace>
  <inkml:trace contextRef="#ctx1" brushRef="#br0" timeOffset="-92283.99">14224 14377 3506 0,'0'0'0'0,"0"0"0"0,0 0 0 0,0 0 0 0,0 2 0 0,0 0 0 15,0 3 0-15,10-2 0 0,5 4 0 0,3 1 0 0,7 2 266 0,1-1-114 0,1 0-145 0,5-1-7 0,0-3 0 16,1-2 0-16,3 1-373 0,-4-1 110 0,-2-1 150 16,-6-1 76-16,-1 3-864 0,-8 4 464 0</inkml:trace>
  <inkml:trace contextRef="#ctx1" brushRef="#br0" timeOffset="-92137">14405 14676 3285 0,'-19'6'0'0,"2"-1"0"0,4-1 0 0,0-2 0 0,5-1 0 0,4-1 0 0,0 0 0 0,4 0 0 0,0 3 0 0,6-2 0 0,11 1 285 0,2 0-123 0,5 3-91 16,1-3 0-16,-1 3-24 0,8 0-37 0,-4 3-282 15,2-2 140-15,-1 0 86 0,1 0 41 0,-2 6-985 16</inkml:trace>
  <inkml:trace contextRef="#ctx1" brushRef="#br0" timeOffset="-91413.27">15697 14513 1094 0,'0'-13'0'0,"0"1"0"0,0 1 0 0,0-2 0 0,0-3 0 0,0 2 0 0,0-5 0 0,0 0 0 0,0 0 0 0,0 1 0 0,-2-1 69 0,-1-1 0 0,-4 2-22 16,0 0 81-16,-2-1-45 0,-1 0-1 0,-1 2 44 15,0 1-45-15,-3 0 10 0,0 1-53 0,-2 4 124 16,0 2-63-16,-1 0-30 0,-2 7 0 0,-2-1 149 16,-3 3-94-16,1 0-44 0,1 5 73 0,1 13-58 15,0 0-28-15,5 6 9 0,0 2 155 0,5 4-96 16,2-1-49-16,3 6 187 0,4-2-187 0,2 5-86 16,0 3 0-16,0 1 0 0,8-2 0 0,5 2 0 15,1 2 0-15,-2-5 0 0,3 9 0 0,-1-3 0 16,-2 0 0-16,0 3 0 15,-1-4 0-15,-5-2 0 0,-1 6 0 0,-1-5 0 16,-1-6 0-16,-3 0 0 0,0-1 0 0,0-2 0 16,-3-4 0-16,-5-4 0 0,1-5 0 0,-4-1 0 15,-1-3 0-15,2-2 0 0,-8-3 0 0,2-5 0 16,-3 1 0-16,-1-4 0 0,-5-4 0 0,4 0 0 16,-5 0 0-16,1-3 0 0,1-4 0 0,2-4 0 15,-1-3 0-15,6 0 0 0,0-1 0 0,4-2 0 16,3-1 0-16,5 3 0 15,3 0-58-15,2 0-299 0,0 3 164 0,4-2 78 16,11 3-632-16,7 2 355 0,3-1 177 0,1 3 79 16,4 2-248-16,2-1 173 0</inkml:trace>
  <inkml:trace contextRef="#ctx1" brushRef="#br0" timeOffset="-91050.78">15735 14962 2179 0,'0'1'0'0,"0"7"0"0,0-1 0 0,0 1 0 0,0 6 0 0,0-2 0 0,0 5 0 0,0 0 0 0,1 3 0 0,3 7 0 0,3-2 254 15,3-5-99-15,3 6-63 0,0-6 218 0,2 1-136 16,0-6-68-16,4-1 49 0,0-3-49 0,-1-6-38 16,2 0-1-16,1-5 87 15,-1 0-58-15,1-6-81 0,-5-7-15 0,-1-7 0 0,-2 3 0 0,-1-3 0 16,-5-2 0-16,-3 2 0 15,-2-4 0-15,-2-2 0 0,0 2 0 0,-2-2 0 16,-7 0 0-16,-5-1 0 0,0 1 0 0,-4 2 0 16,2 3 0-16,-1 8 0 0,-2-1 0 0,-2 7 0 15,2 4 0-15,-1 0 0 0,1 3 0 0,0 0 0 16,3 13 0-16,2 1 0 0,1 1 0 0,4 0 0 16,2 2 0-16,2-2 0 0,3-6 0 0,2 4-407 15,0-4 107-15,0-1 136 0,0-2 63 0,0-2-178 16,2 0 121-16,3-4 60 0,0 0 21 15,-1 0-330-15,-1 0 184 0,3-7 93 16,-1-4-261-16,1-4 177 0,2-4 78 0</inkml:trace>
  <inkml:trace contextRef="#ctx1" brushRef="#br0" timeOffset="-90838.13">16084 14070 3010 0,'-2'-13'0'0,"-2"8"0"0,2 4 0 0,0-3 0 0,1 2 0 0,1 2 0 0,-2 0 0 0,2 0 0 0,0 7 0 15,0 11 0-15,0 7 718 0,0 0-515 0,0 6-203 0,0 0 0 0,0 3 0 0,0 2 0 16,0-1 0-16,0-3 0 0,0-1 0 0,2-4 0 16,-2-4 0-16,0 0 0 15,0-3 0-15,0-3-76 0,0 0 45 0,0-4-980 16,0 2 487-16,-2-4 243 0</inkml:trace>
  <inkml:trace contextRef="#ctx1" brushRef="#br0" timeOffset="-89292.36">18464 12525 1051 0,'0'0'0'0,"0"0"0"0,0 0 0 0,0 0 0 0,0 0 0 0,0 0 0 0,0 0 0 0,0 0 0 0,0 0 0 0,0 0 0 0,1 3 246 0,1-2-103 0,2 2-52 15,-1-2-26-15,1-1 241 0,2 2-124 0,1-2-77 16,3 0 271-16,-1 0-169 0,2 0-84 0,4 0 224 16,0 0-144-16,2 0-87 0,4 0-38 0,5 0 92 15,0 0-65-15,6 0-88 0,6 0-17 0,7 2 0 16,0 0 0-16,6 2 0 0,5-3 0 0,12 2 0 16,-8-2 0-16,21-1 0 0,-5 0 0 15,22 0 0-15,-1 0 0 0,2 0 0 16,-7 0 0-16,25 0 0 0,-11 0 0 0,5-1 0 15,-6-3 0-15,-2 1 0 0,-16 0 0 0,19-1 0 16,-30 3 0-16,18-2 0 0,-18 2 0 0,2 1 0 16,-14-3 0-16,10 3 0 0,-23 0 0 0,4 0 0 15,-7 0 0-15,-13 0 0 0,-5 0 0 0,-3-1 0 16,-6 1 0-16,-3-2 0 0,-7 0 0 0,-4 0 0 16,-2 0 0-16,-4 2 0 0,1-1 0 0,-2-2 0 15,0 1 0-15,0 1 0 0,0-3 0 0,0 0 0 16,-2 1 0-16,1-1 0 15,-1 2 0-15,-1-1 0 0,1 1 0 0,2 0 0 16,-2 2 0-16,1 0 0 0,-3 2-342 0,0 9 103 16,-1 3 85-16</inkml:trace>
  <inkml:trace contextRef="#ctx1" brushRef="#br0" timeOffset="-80669.92">16496 14511 2491 0,'0'-11'0'0,"0"1"0"0,0-4 0 0,3 2 0 0,8-1 0 0,3 3 0 0,2 0 0 0,3 0 0 0,1 3 0 0,1 1 0 0,2 2 94 0,5 1-27 0,-6 3 11 0,6 0-36 0,-3 0 57 16,-2 10-29-16,0 4 0 0,-5 2-56 0,-3 1 10 15,2 6 17-15,-5 1 1 0,-3 1-45 16,-4 3 0-16,-3 0 45 0,-2 4-25 16,0-2-11-16,-5 6 36 0,-15 3-22 0,2-3-47 15,-5-2 22-15,-1-4 6 0,-8 3 6 0,-2-7-20 16,0-1 22-16,-3-6 10 0,5-6 58 0,-3-1-24 15,0-5-6-15,5-3-26 0,6-3 236 0,1-1-111 16,2 0-60-16,11 0-86 0,-1 0 0 0,6 0 0 16,1 0 0-16,4 0 0 0,0-1 0 0,9-3 0 15,12 0 0-15,8-2 0 0,3 1 0 0,1-1 0 16,6 1 0-16,0 0 0 16,5 2 0-16,-8 0 0 0,4 2 0 0,-4-1 0 15,-1 2 0-15,-3 0 0 0,0 0 0 0,-4 2 0 16,-1 4 0-16,-3 2 0 0,-4-1 0 0,1 0-213 15,0 3 82-15,-3-5-638 0,1 1 363 0,0 0 183 16,-1-6-219-16,5 0 189 0,2 0 112 16</inkml:trace>
  <inkml:trace contextRef="#ctx1" brushRef="#br0" timeOffset="-80257.76">17533 14298 2982 0,'-2'-3'0'0,"2"1"0"0,0 2 0 0,0-2 0 0,0 1 0 0,0-2 0 0,6 2 0 0,7-1 0 0,2 0 0 0,6 0 0 0,5 0 140 0,-3 0-39 0,7 2 257 16,0-1-158-16,2-1-80 0,2-1-90 0,1 3-30 15,1-1 0-15,1 1 0 0,7 0 0 0,-5 0 0 16,0 0 0-16,7 0 0 0,4 0 0 0,1 0 0 15,4 0 0-15,1 0 0 0,2 0 0 0,10 0 0 16,-14-1 0-16,16-2 0 0,-8-1 0 0,0 0 0 16,-2 2 0-16,0 0 0 15,-8-3 0-15,5 5 0 0,-3-2 0 0,-3 0 0 16,0 1 0-16,-4-2 0 0,-6 2 0 0,6-1 0 16,-11-1 0-16,1 2 0 0,-3-2 0 0,0 3 0 15,-8 0 0-15,1-1 0 0,-5 1 0 0,-3 0 0 16,-4 0 0-16,-4 0 0 0,-4 0 0 0,-1-2 0 15,-3 2 0-15,-2 0 0 0,1 0 0 0,-2 0 0 16,0-1 0-16,-3-1 0 0,-8-1 0 0,-1 1 0 16,-2 1 0-16,-2-1 0 15,-5 2 0-15,-8 0-508 0,1 0 218 0,-6 0 125 16,-8 3 61-16,-6 8-784 0</inkml:trace>
  <inkml:trace contextRef="#ctx1" brushRef="#br0" timeOffset="-79791.16">17464 14270 2139 0,'-8'-2'0'0,"5"-1"0"0,1 3 0 0,2 0 0 0,0 0 0 0,0 8 0 0,0 6 0 0,0 4 0 15,0 6 0-15,0 6 0 0,0 4 517 0,0 10-238 0,0 0-119 0,0 2-59 16,0 2 293-16,0 3-166 0,2-1-115 0,0 3-113 0,-1 1 0 16,1-1 0-16,0 1 0 0,0-3 0 0,-2 0 0 15,0-6 0-15,0-1 0 0,0-7 0 16,0-1 0-16,-2-7 0 0,-3 3 0 0,1-9 0 16,-2-3 0-16,0-2 0 0,-1-4 0 0,0-6 0 15,-1-1 0-15,-4-5 0 0,3-2 0 0,-4 0 0 16,-2 0 0-16,0-7 0 0,-2-10 0 0,-2-2 0 15,3-4 0-15,-4-3 0 16,4-2 0-16,-1 0 0 0,-1 0 0 0,4 4 0 0,3 4 0 16,-1 4 0-16,5 6 0 0,0 1 0 15,-1 3 0-15,2 4 0 0,2 1 0 0,1 1 0 0,1 0 0 16,0 7 0-16,0 8 0 0,0 2 0 16,2 2 0-16,0 1 0 0,0 1 0 0,0 1 0 15,0-3 0-15,0 2 0 0,0-2 0 0,-2-3 0 16,2-1 0-16,-1-5 0 0,1 2 0 0,0-4-239 15,0-4-67-15,0 0 132 16,0-1 66-16,0-3-594 0,1 0 335 0,9 0 163 0,5-9 81 16,1-7-462-16</inkml:trace>
  <inkml:trace contextRef="#ctx1" brushRef="#br0" timeOffset="-79583.2">17599 14760 3656 0,'8'-3'0'0,"3"1"0"0,-2 1 0 0,3-5 0 0,-1 2 0 0,4 2 0 0,0-1 0 0,2 1 0 0,3-1 0 0,5 3 0 0,-6 0 162 0,3 0-49 0,6 0-113 0,-3-1 0 15,-1 1 0-15,-3-2 0 16,1 2 0-16,1-2 0 0,-4 2-359 0,-3-2 62 16,-2 2 169-16,-5 0 85 0,0 0-318 0,-2 0 58 15,0 0 150-15,-2 0-548 0,1 0 330 0,-1 0 164 16,1-4 73-16,4-7-246 0</inkml:trace>
  <inkml:trace contextRef="#ctx1" brushRef="#br0" timeOffset="-79278.05">18165 14522 1628 0,'7'-9'0'0,"2"3"0"0,-1 0 0 0,-1 5 0 0,1 1 0 0,-3 0 0 0,-1 0 0 0,-1 3 0 0,0 9 0 0,-3 0 0 0,0 6 91 0,0 6 462 0,-6 0-246 0,-5 2-137 15,-2 3 233-15,-4 3-181 0,-1-3-90 0,0 4-46 16,-1-5 89-16,-1 0-72 0,1-1-42 0,3-11-61 15,2 4 0-15,3-5 0 0,3-9 0 0,0 2 0 16,3-2 0-16,3-5 0 0,0-1 0 0,2 3 0 16,0-3 0-16,0 0 0 0,8 0 0 0,7 1 0 15,2-1 0-15,7 3 0 16,-1-3 0-16,7 0 0 0,-2 1 0 0,2-1 0 16,-2 2 0-16,2 0 0 0,-6-2 0 0,6 2 0 15,-3-2 0-15,-4 0 0 0,-2 0 0 0,0 2 0 16,-1-2 0-16,-4 2 0 0,-4-1 0 0,-1-1-215 15,-4 2 12-15,0 0 81 0,-6-2-539 0,1 1 314 16,0-1 154-16,-2 0-316 0,0 0 234 0,-2 0 106 16,-8-6 69-16,3-13-172 15,-2-6 115-15</inkml:trace>
  <inkml:trace contextRef="#ctx1" brushRef="#br0" timeOffset="-79091.88">18361 14582 1893 0,'-5'-11'0'0,"-1"5"0"0,3 3 0 0,-1 1 0 0,2 0 0 0,0 2 0 0,-2 0 0 0,4 0 0 0,0 10 0 0,0 3 0 0,0 4 571 0,0 8-270 0,0 4-130 16,0 1 419-16,2 6-274 0,-2 0-227 0,0 3-89 16,0 0 0-16,0-1 0 0,0-1 0 15,0-1 0-15,0-4 0 0,0-7 0 16,-2 1 0-16,2-4 0 0,0-4-148 0,0-2 44 16,0-5 73-16,0-2-344 0,0-3 85 0,0-1 144 15,4-2-648-15,2-3 377 0,1 0 188 0,1-8 83 16</inkml:trace>
  <inkml:trace contextRef="#ctx1" brushRef="#br0" timeOffset="-78836.86">18805 14501 3074 0,'-4'-5'0'0,"-4"1"0"0,-1 2 0 0,-6-1 0 0,0 3 0 0,-4 0 0 0,-1 1 0 0,-1 16 0 0,2 4 0 0,1 6 0 0,0 6 649 0,4 7-441 0,2 0-208 16,5 2 0-16,3 4 0 0,4-4 0 0,0-4 0 16,0 1 0-16,5-3 0 15,7-2 0-15,3-5 0 0,0-1 0 0,0-8 0 16,2-2 0-16,2-2 0 0,-2-5 0 0,-3-5 0 16,2-1 0-16,-7-3-553 0,2-2 66 0,1 0 223 15,-3 0 111-15,0-4-501 0,-1-9 296 0,0-2 164 16,-1-8 76-16</inkml:trace>
  <inkml:trace contextRef="#ctx1" brushRef="#br0" timeOffset="-78608.22">18837 14739 2744 0,'0'-12'0'0,"0"3"0"0,0 0 0 0,0 4 0 0,0-2 0 0,0 3 0 0,2 0 0 0,5 1 0 0,4 1 0 0,5 2 0 0,-2 0 572 0,5 0-271 0,4 10-129 15,-3 4-66-15,-1 1-70 0,2 1-36 0,-6 2 0 0,4 6 0 16,-6-1 0-16,-4-1 0 0,-3 0 0 0,-4 3 0 15,-2-2 0-15,-3 2 0 0,-11-1 0 0,-3-4 0 16,-4-3 0-16,-1-2 0 0,1-1 0 0,-7-4 0 16,2-2 0-16,5-4 0 0,-2-1 0 0,3-3 0 15,3 0 0-15,4 0 0 16,1-7-212-16,9-6-1 0,1-8 86 0,2-3-522 16,2-2 294-16,15-6 161 0,5-4 77 0,1 0-640 15</inkml:trace>
  <inkml:trace contextRef="#ctx1" brushRef="#br0" timeOffset="-78416.79">19135 14588 2669 0,'8'-5'0'0,"-2"4"0"0,-4 1 0 0,-2 0 0 0,0 1 0 0,-2 9 0 0,-8 1 0 0,-3 4 0 0,2 5 0 0,-1 2 0 0,-1 3 478 0,4 1-219 0,-1 4 266 0,5 0-525 16,1 2 0-16,4 0 0 0,0-2 0 0,0-2 0 15,4-2 0-15,7-3 0 0,2-6 0 16,2-2 0-16,2-3 0 0,0-2 0 0,2-2 0 0,-2-5 0 15,0-3-460-15,-2 0-15 0,2 0 124 0,-2 0 155 16,0-3-500-16,0-5 317 0,-2-3 174 0,2-4 82 16</inkml:trace>
  <inkml:trace contextRef="#ctx1" brushRef="#br0" timeOffset="-78239.08">19326 14786 3444 0,'-7'-5'0'0,"0"1"0"0,0 1 0 0,1-3 0 0,0 3 0 0,2 1 0 0,2-1 0 0,0 2 0 0,2-1 0 0,0 2 0 0,4 0 298 0,6 0-129 0,3 0-149 0,2 2-20 16,2 2 0-16,0 1 0 16,1 1 0-16,2-3 0 0,-2 1 0 0,1-2-9 15,-4 1-728-15,-4-3 399 0,0 0 184 0,-3 0 98 16,0 0-784-16,-5 0 398 0,3 0 201 0,-4 0-237 16,-1 0 223-16,-1-12 107 0</inkml:trace>
  <inkml:trace contextRef="#ctx1" brushRef="#br0" timeOffset="-78082.11">19517 14643 2517 0,'0'-16'0'0,"0"7"0"0,0-1 0 0,0 3 0 0,0 3 0 0,0 2 0 0,0 0 0 0,0 2 0 0,0 0 0 0,0 0 0 0,0 8 189 0,0 7-74 0,0 8 463 0,0-1-268 0,0 6-124 15,0 2-150-15,0 2-36 16,0 0 0-16,0 0 0 0,0 0 0 0,0-8 0 16,0 2 0-16,0-3 0 0,0-2 0 0,0-4-223 15,0-6 114-15,0-2-775 0,0-1 439 0,0-5 126 16,0 0 139-16,0-3-498 0</inkml:trace>
  <inkml:trace contextRef="#ctx1" brushRef="#br0" timeOffset="-77900.49">19676 14522 3251 0,'13'-6'0'0,"3"5"0"0,-2 1 0 0,4 0 0 0,0 3 0 0,1 11 0 0,2 1 0 0,-3 7 0 0,1 2 0 0,0 6 0 0,-2 10 680 16,-3-3-680-16,-7 5 0 0,-4-5 0 0,-1 10 0 15,-2-2 0-15,-3-3 0 0,-13-1 0 0,0-3 0 16,-2-9 0-16,-2 5 0 0,-2-2 0 0,-10-1 0 16,2-5 0-16,-6-1-33 15,-4 5-479-15,-3-4 120 0</inkml:trace>
  <inkml:trace contextRef="#ctx1" brushRef="#br0" timeOffset="-77253.97">20546 14141 2010 0,'-6'-8'0'0,"5"7"0"0,1 1 0 0,0 5 0 0,0 11 0 0,0 8 0 0,0 3 0 0,1 13 0 0,5 3 0 0,-2 6 0 0,-1 4 342 16,2 3-150-16,-3 0-65 0,-1-1-48 0,1-3 183 16,-2 1-110-16,0 0-55 0,0-7-28 0,0-8 100 15,0 2-68-15,-2-10-31 0,-1-8 136 0,-2-1-151 16,3-8-55-16,-1-3 0 0,1-5 0 0,0-1 0 15,-3-4 0-15,-3 0 0 16,0 0 0-16,-1-9 0 0,-2-7 0 0,-1-1 0 16,-1-5 0-16,-2-1 0 0,2-1 0 0,-4-3 0 15,0-1 0-15,-4 2 0 0,2 0-85 0,-4 3-83 16,-2 5 29-16,4 8-6 0,-3 2 139 0,-2 7 0 16,1 1-36-16,1 1 379 0,1 17-188 0,5 5-93 15,2 1-40-15,4 4 17 0,4 2-33 0,6 1 0 16,2 0 0-16,0-1 0 0,2 0 0 0,11-4 0 15,6-1 0-15,1-3 0 0,5-4 0 0,3 0 0 16,2-7 0-16,2-2 0 16,2-6 0-16,1-3 0 0,-3 0 0 0,0 0 0 15,0-6-35-15,-4-8-901 0,0-2 447 0,-1-2 224 16,-1 0 112-16,-3-2-577 0,-3-4 349 0</inkml:trace>
  <inkml:trace contextRef="#ctx1" brushRef="#br0" timeOffset="-77023.41">20719 14590 3166 0,'4'-13'0'0,"7"1"0"0,-1 3 0 0,-1 1 0 0,2 3 0 0,2 1 0 15,2 1 0-15,0 0 0 0,4 3 0 0,0 0 0 0,2 14 130 0,-5 2 255 0,0 7-172 0,-2-1-176 0,-3 7-37 16,-3 3 0-16,-4-1 0 0,-4 3 0 16,0 0 0-16,0 2 0 0,-10-2 0 0,-3-2 0 0,-4-5 0 15,-1 0 0-15,-3-4 0 0,-4-4 0 0,1 1 0 16,-2-5 0-16,-2 0 0 0,1-2 0 0,1-4 0 15,5-3 0-15,3-2 0 0,4-4 0 0,1 0 0 16,4 0-100-16,4-2-644 0,5-13 352 0,0-5 175 16,9-4 77-16,9-3-609 15,8-7 354-15,-3-1 177 0</inkml:trace>
  <inkml:trace contextRef="#ctx1" brushRef="#br0" timeOffset="-76775.66">21089 14425 2990 0,'7'-19'0'0,"-1"6"0"0,-3 1 0 0,-1 5 0 0,-2 1 0 0,0 3 0 0,0 1 0 0,-5 2 0 0,-6 0 0 0,-1 7 0 0,-1 9 387 0,-1 9-173 0,-4 5 126 16,4 5-340-16,-4 7 0 15,6 2 0-15,0 1 0 0,6 0 0 0,3 0 0 16,3-3 0-16,0 5 0 0,2-7 0 0,5-5 0 16,8-2 0-16,2-3 0 0,2-3 0 0,-1-6 0 15,5-4 0-15,0-4 0 0,-4-3 0 0,3-4 0 16,0-3 0-16,-1-3 0 0,-2 2 0 15,-2-2 0-15,-2 0 0 0,-2 0 0 0,-2 0 0 0,-2 0-152 16,1 0-175-16,-2 0 142 0,-1 0-438 0,2-2 280 16,1-1 156-16,-1-4 73 15,7-3-540-15,-2-5 307 0</inkml:trace>
  <inkml:trace contextRef="#ctx1" brushRef="#br0" timeOffset="-76570.51">21763 14445 3737 0,'0'0'0'0,"0"-2"0"0,0 2 0 0,0 0 0 0,0-2 0 0,0 2 0 0,6 0 0 0,5 0 0 0,3 0 0 0,4 0 0 0,5 0 194 0,-1 0-194 0,5 0 0 0,0 0 0 16,1 0 0-16,-3 0 0 0,9 0 0 0,-6 0 0 15,-2-1 0-15,-5-2 0 0,1 2-246 16,-3-1 90-16,-3 2 82 0,-7 0-399 0,-2 0 144 0,-5 3 164 15,-2 5-902-15</inkml:trace>
  <inkml:trace contextRef="#ctx1" brushRef="#br0" timeOffset="-76353.55">21859 14723 3422 0,'0'0'0'0,"0"0"0"0,4 0 0 16,3 6 0-16,0-1 0 0,3 0 0 0,1 4 0 0,7-2 0 0,0 3 0 0,3-3 0 0,3 2 509 0,3-1-509 0,-2-3 0 16,5 1 0-16,-5-4 0 0,5-2 0 0,-3 0 0 15,-6 0 0-15,-3 0 0 0,-3 0 0 0,-6-2-48 16,-3 0-150-16,-4 0 118 0,-1 0 59 0,-1 1-491 16,-1-2 245-16,-12 3 63 0,-1 0 84 0,-2 0-526 15,-2 0 304-15</inkml:trace>
  <inkml:trace contextRef="#ctx1" brushRef="#br0" timeOffset="-74275.44">22845 14513 2774 0,'0'0'0'0,"0"0"0"0,0 0 0 0,0 0 0 0,0 0 0 0,0 0 0 0,0 0 0 0,2 0 0 0,7 0 0 0,3 0 0 0,3 0 100 0,2 0-31 0,1 0 303 16,1 0-159-16,4 0-92 0,1-2-42 0,0 2 124 16,1 0-203-16,3 0 0 0,-3 0 0 0,5 0 0 15,-3 0 0-15,1 0 0 0,1 0 0 0,-1 0 0 16,-5 0 0-16,1 0 0 0,-4 0 0 0,0 0 0 16,-3 2 0-16,-8-2 0 0,2 2 0 0,-6-2 0 15,0 0 0-15,-3 0 0 0,0 0 0 0,-2 0 0 16,0 0 0-16,0 0 0 15,0 0 0-15,0-2 0 0,0-4 0 0,-2 0 0 0,-3 1 0 16,3-1 0-16,-2 3-207 0,4-2 39 16,-1 2 54-16,1 0-436 0,0 0 261 0,0 0 126 15,12-1 63-15</inkml:trace>
  <inkml:trace contextRef="#ctx1" brushRef="#br0" timeOffset="-72313.36">23210 13989 1630 0,'0'0'0'0,"0"0"0"15,0 0 0-15,0 0 0 0,0 0 0 0,0 0 0 0,0 0 0 0,0 0 0 0,-7 2 0 0,-4 13 0 0,-1 5 74 0,-6 6 1 0,-4 9 113 0,0 1-75 16,-3 6-39-16,4-4 124 0,-7 7-85 0,3-2-38 16,2-1-1-16,2-5 28 0,1-6-32 0,4 2 8 15,-1-3-41-15,4-4 38 0,1-5-38 0,3-2 0 16,0-1-72-16,0-3 46 0,1-1-10 0,2-5 36 16,1 0-166-16,-1-3 83 0,1 0 40 0,3-2-324 15,-1-4 147-15,1 2 91 0,0-2 8 0,2 0-327 16,0-2 187-16,0-11 84 0,14-7 57 0,4-6-207 15,9-6 126-15,-1-1 64 16</inkml:trace>
  <inkml:trace contextRef="#ctx1" brushRef="#br0" timeOffset="-72026.53">23187 14032 1728 0,'7'-20'0'0,"-3"4"0"0,-1 6 0 0,-1 1 0 0,-2 2 0 0,0 3 0 0,0 3 0 0,0-1 0 0,0 0 0 0,0 2 0 0,0 0 261 0,0 5-103 0,0 15 187 15,0 3-155-15,0 8-76 0,0 9-39 0,0 6 320 16,0 7-170-16,-3 8-98 0,3-1-46 0,-2 3 151 16,0-1-232-16,2-10 0 0,0 8 0 0,0-2 0 15,0-5 0-15,0 3 0 0,0-6 0 0,0-4 0 16,0-8 0-16,0 0 0 0,0-7 0 0,0-6 0 16,0-3 0-16,0-7 0 0,0-3 0 0,0-6 0 15,0 0 0-15,0-4 0 0,0-2 0 0,0 0 0 16,0 0 0-16,0 0 0 0,0 0 0 0,-4 0 0 15,3 0 0-15,-3 0 0 16,0 0 0-16,2 0 0 0,1 0 0 0,-1-2 0 16,0 2 0-16,2 0-916 0,0-1 419 0,0 1 235 15,0 0 112-15</inkml:trace>
  <inkml:trace contextRef="#ctx1" brushRef="#br0" timeOffset="-70955.46">24168 14169 1632 0,'0'-11'3'0,"1"-2"2"0,3-2-1 0,0-2-1 0,-1-1 0 0,1-4 0 0,0 1-1 0,0-1 0 16,-2-1 0-16,0 2-1 0,0 0 71 0,-2 0-34 0,0 0 60 0,0 2-34 0,0 1-1 0,-6 0 32 15,-4 0-28-15,1 5 0 0,-5-2-19 16,-1 3 114-16,0 3-61 0,-1 2-31 15,-3 1 0-15,1 4 128 0,-3 0-70 0,0 2-48 16,-3 0 58-16,3 11-49 0,2 7-24 0,1 2 0 16,4 0-15-16,-1 11-10 0,5 0 0 0,5 4 96 15,1 7-49-15,4 2-24 0,0-3 10 0,0 14-69 16,6-5-4-16,6 2 0 0,-2 4 0 0,4-2 0 16,1 0 0-16,-3-1 0 0,2 1 0 0,-5-3 0 15,0 0 0-15,-2 0 0 16,-4-1 0-16,-1-1 0 0,-2-2 0 0,0 0 0 0,0-2 0 0,-7-2 0 15,-3-7 0-15,-1 0 0 16,-3-1 0-16,0-5 0 0,-1-4 0 0,-2-1 0 16,4-8 0-16,-4-1 0 0,-1-4 0 0,2-1 0 15,-1-4 0-15,2-2 0 0,-2-3 0 0,2-2 0 16,0 0 0-16,0 0 0 0,1-2 0 0,3-6 0 16,2-4 0-16,4 0 0 0,3-3-296 0,2-2 83 15,0-2 88-15,4-2-625 0,12-5 361 0,7 4 175 16,7-6-481-16,0 2 328 0</inkml:trace>
  <inkml:trace contextRef="#ctx1" brushRef="#br0" timeOffset="-70660.75">24224 14765 2396 0,'2'0'0'0,"-2"0"0"0,0 9 0 0,0 0 0 16,0 6 0-16,-7 3 0 0,4 5 0 0,3-1 0 0,0 3 0 0,0-6 0 0,3 8 80 0,11-5 279 0,3-4-160 0,2-1-81 0,-1-1-40 0,3-9-39 15,2 1-1-15,-2-7 0 16,2-1-132-16,0 0 66 0,-2-1 33 0,-6-12 10 16,0-2-32-16,-6 0 27 0,-1-4 0 0,-7 0 71 15,2 0-29-15,-3-1-13 0,0-1-71 0,-8-2 262 16,-5 3-111-16,-2-1-46 0,-2 4-12 0,2 5 1 16,-3-2-62-16,-2 5 0 0,2 3 0 0,-1 4 0 15,0 1 0-15,3 1 0 0,-2 0 0 0,5 0 0 16,0 5 0-16,4 4 0 15,0 0-206-15,3 0 110 0,1-2 16 0,4 0-337 16,1-2 143-16,0 0 118 0,0-1 59 0,0-4-505 16,0 0 287-16,6 0 138 0,5-6-328 0</inkml:trace>
  <inkml:trace contextRef="#ctx1" brushRef="#br0" timeOffset="-70464.21">24569 13508 3170 0,'0'-12'0'0,"0"9"0"0,0 1 0 0,-1 1 0 0,1 1 0 0,0 0 0 0,0 0 0 0,0 12 0 0,0 11 0 0,0 2 0 0,0 2 111 16,0 5 252-16,0 4-163 0,1 2-113 0,-1-1-87 16,2 2-70-16,-2-1-5 0,1-2 56 0,-1 1-697 15,0-2 386-15,0 4 179 0,0 3 95 0,0-2-872 16</inkml:trace>
  <inkml:trace contextRef="#ctx1" brushRef="#br0" timeOffset="-69974.83">25046 13977 2310 0,'-7'-9'0'0,"5"7"0"0,2 1 0 0,0-1 0 0,2-2 0 15,10 2 0-15,11-2 0 0,13 1 0 0,4-1 0 0,10-1 0 0,12 0 111 0,-4 3 310 0,24 1-196 0,-9-2-93 0,5 3-47 0,1 0 129 16,2 0-87-16,0 0-36 0,-2 0-9 15,-2 0-15-15,-2 0-1 0,-8 0-66 16,-12 0 0-16,1 0 0 0,-6 4 0 16,-11 1 0-16,-5-3 0 0,-6 1 0 0,-9-1 0 0,-3 0-126 15,-7 0 33-15,-5-2 15 0,-3 0 49 0,-1 0-384 16,-1 0 195-16,-15 0 51 16,-9 0 59-16,-1 0-309 0,-6 0 190 0,-2-2 95 0,-12 2-412 0,6 0 244 15,-13 0 136-15</inkml:trace>
  <inkml:trace contextRef="#ctx1" brushRef="#br0" timeOffset="-69618.33">25198 14016 2259 0,'-20'0'0'0,"5"0"0"0,2 6 0 0,3 6 0 0,1 1 0 0,3 4 0 0,1 5 0 15,5 3 0-15,0 7 0 0,0 8 0 0,0-2 185 0,4 11-78 0,3 0 375 0,0 0-222 16,0-1-111-16,0 2 100 0,-2-9-97 0,1 10-64 15,-3-5-88-15,-1-4 0 0,-2-4 0 16,0-2 0-16,0-1 0 0,-3-4 0 0,-7-9 0 16,0-4 0-16,-1-3 0 0,-1-4 0 0,-3-5 0 15,1-6 0-15,-3 0 0 0,1 0 0 0,-5-11 0 16,2-5-60-16,-1-5-3 0,0-3 15 0,-1-3 1 16,-4-7-52-16,6 6 43 0,-4-3 10 15,1 8-16-15,-2-1-7 0,1 9 45 0,4 4-16 0,0 4 103 16,0 4-55-16,3 3 6 15,0 0 186-15,2 10-106 0,-2 10-41 0,7 1-30 16,2 0 29-16,-1 8-46 0,2-1 31 0,4-1-25 16,1-1-195-16,1-5 95 0,0 3 58 0,0-3-473 15,0-5 232-15,3-1 122 0,6-4 32 0,3-3-414 16,1-3 237-16,4-5 133 0,10 0 61 0,3-9-187 16,4-13 124-16</inkml:trace>
  <inkml:trace contextRef="#ctx1" brushRef="#br0" timeOffset="-69431.99">25445 14197 3199 0,'3'0'0'0,"-1"0"0"0,0 10 0 0,-2 9 0 0,0 3 0 0,0 10 0 0,-2 6 0 0,-4 5 0 0,1 2 0 0,-1 1 0 0,1-1 132 0,-2 3 298 15,6-10-260-15,-1 10-170 0,2-13 0 0,0 1 0 16,0-4 0-16,2-9 0 0,4-5-176 0,3-3-73 15,-2-5 143-15,3-5 72 0,3-5-742 0,-3 0 297 16,7-11 235-16</inkml:trace>
  <inkml:trace contextRef="#ctx1" brushRef="#br0" timeOffset="-69071.47">25583 14370 2900 0,'0'0'0'0,"0"0"0"0,3 0 0 0,-3 0 0 0,0 0 0 0,0 2 0 0,1 0 0 0,5 0 0 0,1 1 0 0,5 4 0 0,1 0 488 0,-1 0-225 0,4 1-113 0,-1-1-46 16,-2 1-197-16,4-5 66 0,-4 3 32 0,4-4-699 16,-4-2 365-16,1 0 193 0,-1 0 83 0,-4 0-710 15,-2-2 385-15,-1-4 61 0,0-4 139 0,-4 2-195 16,0-7 172-16,0 3 82 0,-2-3 54 0,0 0 0 16,0 3 28-16,0 0 436 0,0 0-214 0,1 2-111 15,1 2-56-15,1 1 232 0,5 1-144 0,2 2-81 16,2 2-27-16,3 2 564 15,0 0-263-15,7 4-130 0,-2 11-66 0,-4 0 224 16,6 7-150-16,-7 1-69 0,-3 1 218 0,0 3-144 16,-6-1-72-16,-6-2 240 0,0 6-269 0,-2-2-81 15,-14-3 0-15,-2-1 0 0,-3-1 0 0,-3-3 0 16,0-2 0-16,-2-4 0 0,-3-2 0 0,3 1 0 16,0-5 0-16,5-3 0 0,-1-1 0 0,3-4 0 15,2 0-263-15,5 0-74 0,5-6 172 0,5-11 5 16,2-5-649-16,6-2 385 15,15-6 193-15,5-2 97 0</inkml:trace>
  <inkml:trace contextRef="#ctx1" brushRef="#br0" timeOffset="-68890.83">26034 14302 2751 0,'4'-5'0'0,"-1"1"0"0,0 2 0 0,-1 1 0 0,-2 1 0 0,-5 0 0 0,-6 7 0 16,-1 6 0-16,-4 8 0 0,1-1 0 0,2 5 203 0,0 3-83 0,3 2-41 0,4 2 570 0,5-1-520 0,1 4-129 15,0-4 0-15,1 1 0 0,15 0 0 0,1-4 0 16,3-1 0-16,3-5 0 0,2-6 0 16,0 1-463-16,-3-9 143 0,8 1 175 0,-2-8 42 0,-2-1-732 15,-2 0 398-15,3 0 200 0,-5-1 90 0</inkml:trace>
  <inkml:trace contextRef="#ctx1" brushRef="#br0" timeOffset="-68500.61">26714 13827 3679 0,'0'-2'0'0,"0"2"0"0,2 14 0 0,0 4 0 0,-1 9 0 0,2 7 0 0,-1 5 0 0,0 5 0 16,-2 15 0-16,0 3 0 0,0 5 252 0,1 1-252 0,1-7 0 0,0 10 0 0,2-19 0 15,1 4 0-15,1-5 0 0,0-2 0 0,-4-9 0 16,2-1 0-16,-3-6 0 0,1-8 0 15,0-2 0-15,-2-12 0 0,0-2 0 0,0-3 0 16,0-6 0-16,0 0 0 0,0 0 0 0,-5-9 0 16,-7-8 0-16,4-6 0 0,-1-2 0 0,-2-4 0 15,-2-3 0-15,-4-5 0 0,4 4 0 0,-8-6 0 16,4 11-173-16,-4 4 45 0,-3 3 45 0,-2 6 222 16,-2 7-98-16,-4 6-35 0,0 2 1 0,0 6 184 15,4 11-191-15,2 1 0 0,4 7 0 16,8 1 0-16,0 3 0 0,9 2 0 15,3 2 0-15,2-1 0 0,0 1 0 0,2-1 0 16,7-1 0-16,5-4 0 0,6-4 0 0,2-2 0 16,1-10 0-16,6-2 0 0,-3-9 0 0,4 0-150 15,0-2-335-15,0-15 224 0,2-1 103 0,-2-4-707 16,0-1 413-16,-4-7 208 0,-2-6-433 0</inkml:trace>
  <inkml:trace contextRef="#ctx1" brushRef="#br0" timeOffset="-68297.27">26889 14379 3029 0,'11'-11'0'0,"-3"4"0"0,6 5 0 0,0 0 0 0,-3 0 0 0,2 2 0 0,4 0 0 0,2 0 0 0,-1 13 0 0,5 8 0 0,0 4 144 15,-2 2 299-15,2 11-203 0,-3-4-165 0,-6 0-75 0,2 9 0 0,-7-4 0 16,-3 1 0-16,-6-9 0 0,0 6 0 0,0-4 0 16,-13-3 0-16,-5-1 0 0,-4-7 0 0,-4-2 0 15,-4-1 0-15,-4-4 0 0,-2-2 0 0,0-1 0 16,1-5 0-16,3-3 0 15,9-4-10-15,0 0-431 0,3-2 207 0,5-13 98 16,9-12 49-16,6-8-732 0,0-4 392 0,4-1 184 16</inkml:trace>
  <inkml:trace contextRef="#ctx1" brushRef="#br0" timeOffset="-68087.69">27345 14305 3604 0,'2'-8'0'0,"0"4"0"0,-2 1 0 0,0-3 0 0,-4 4 0 0,-13 2 0 16,-4 0 0-16,-1 5 0 0,1 10 0 0,1 8 0 0,0 5 327 0,2 10-327 0,6 2 0 0,5 2 0 0,4 3 0 15,1 5 0-15,2-10 0 0,0 15 0 0,9-9 0 16,8 0 0-16,4-7 0 0,5-2 0 0,1-12 0 16,3 0 0-16,3-5 0 0,3-6 0 0,-1-5 0 15,1-1-175-15,2-1-1217 16,-4 1 681-16,-8 1 338 0</inkml:trace>
  <inkml:trace contextRef="#ctx1" brushRef="#br0" timeOffset="-64136.21">28006 14216 2417 0,'0'0'0'0,"1"0"0"0,5 2 0 0,3 6 0 0,1-1 0 0,1 0 0 0,5 1 0 0,3-3 0 0,6 3 0 0,-3-4 0 0,6-1 121 0,-1-3 227 0,3 0-140 15,0 0-87-15,-2 0-38 0,0-3 73 0,-9 1-56 16,5-2 1-16,-5 0 67 0,-2 1-67 0,-2-1-94 15,-5 2-7-15,3 0 0 0,-6 1 0 0,0-2 0 16,-4 2 0-16,1-1 0 0,0-1-50 0,-2 2 33 16,1 1-540-16,-3 0 255 0,3-3 151 0,1 3 17 15,-1 0-313-15,1 0 197 0,2 0 102 0,-4 4 40 16</inkml:trace>
  <inkml:trace contextRef="#ctx1" brushRef="#br0" timeOffset="-63882.86">28106 14639 3423 0,'-28'0'0'0,"10"0"0"0,6 7 0 0,1 2 0 0,3-1 0 0,1-5 0 0,5 0 0 0,0-2 0 0,2-1 0 0,0 3 0 0,2-2 145 16,12-1 218-16,11 0-363 0,3 0 0 0,4 0 0 15,2 0 0-15,0 0 0 0,6 0 0 0,-7 0 0 16,-5 0 0-16,7 0 0 0,-7 0 0 0,-7 0 0 15,2 2 0-15,-5-2 0 0,-6 0 0 0,-3 0 0 16,0 0 0-16,-4 0 0 0,-3 0 0 0,0 0 0 16,-2 0 0-16,0 0-81 0,0 0-136 0,0 0 87 15,0 0 43-15,0 0-406 0,0 0 215 0,0 0 122 16,0 0 56-16</inkml:trace>
  <inkml:trace contextRef="#ctx1" brushRef="#br0" timeOffset="-62885.9">28850 14455 1253 0,'-5'0'0'0,"-5"0"0"0,6 0 0 0,-2 0 0 0,1 0 0 0,1 2 0 0,-2-2 0 0,4 1 0 0,2 1 0 16,0 0 0-16,0 0 134 0,0 0-46 0,0 0 0 0,0 0 146 0,8-1-85 0,3 1-59 16,5 1 255-16,-2-2-151 0,7 1-76 0,3 0-38 15,-3-1 230-15,9 3-139 16,0-4-64-16,0 1 19 0,2 0-42 0,-1-1 1 16,-4 2-32-16,5 0 32 0,-4-2-43 0,-1 2 1 15,-7-2-1-15,-1 2-53 0,0-2 32 0,-4 0-21 16,-6 0-24-16,0 0 23 0,-4 0-1 0,-5 0 29 15,3 0-27-15,-1 0 0 0,-2 0 0 0,0 0 0 16,0 0 0-16,-7 0 0 0,0 0 0 0,-4-2 0 16,6 0 0-16,-2-2 0 0,2 3 0 0,2 0-442 15,1-3 163-15,2 3 134 0,0-1-781 0,5 2 442 16</inkml:trace>
  <inkml:trace contextRef="#ctx1" brushRef="#br0" timeOffset="-62053.26">29769 13887 1312 0,'0'-1'0'15,"0"-1"0"-15,0 0 0 0,0 0 0 0,0 0 0 0,0 0 0 0,-2 1 0 0,2 1 0 0,0 0 0 0,0 0 0 0,-3 0 119 0,0 0-29 0,-2 0-10 0,0 11-86 0,-4 1 48 0,-3 8 0 16,0 1-1-16,-6 3-16 0,0 2 17 0,-3 0-1 16,-2 0 7-16,-1 1-7 0,-1 0 11 15,0-2-10-15,0 0 37 0,-3-1 0 0,6-5-42 16,-1-3 130-16,6-4-53 0,-1-1-41 16,2-1 0-16,7-4 131 0,0-3-81 0,2-1-41 15,5-2 10-15,0 0 77 0,2 0-64 0,0 0-31 16,0 0-44-16,2 0 11 0,12 0 11 0,0 0-10 15,11 0 52-15,0 0-26 0,2 0 0 0,3-4-14 16,3 3-54-16,0-3 0 0,4 2 0 0,-2-1 0 16,0 2 0-16,-1-2 0 0,-3 3 0 0,-3 0 0 15,2 0 0-15,-7 0 0 16,-1 0 0-16,-5 0 0 0,-1 3 0 0,0 1 0 16,-7-2 0-16,-2 2 0 0,1-1 0 0,-4-1 0 15,-1-2 0-15,-1 4-64 0,0-3-22 0,1 1-273 16,-3 0 145-16,1-2 87 0,-1 2 32 0,0-2-318 15,0 2 185-15,0-2 94 0,0 0-412 0,0 0 252 16,3 0 116-16,-3 0 74 0</inkml:trace>
  <inkml:trace contextRef="#ctx1" brushRef="#br0" timeOffset="-61791.54">29813 13893 1840 0,'0'-3'0'0,"0"-1"0"0,0 2 0 0,0 2 0 0,0 0 0 0,0 0 0 0,0 0 0 0,0 7 0 0,-2 13 0 0,0 5 0 0,1 5 79 0,-3 11 329 0,2 0-184 0,1 6-90 16,1-1 256-16,0 4-175 0,0-1-76 0,0 1-53 15,0-1 147-15,0-2-95 0,1-4-93 0,1-6-45 16,0 4 0-16,-2-3 0 16,0-5 0-16,0-3 0 0,0-4 0 0,0-5 0 15,0-2 0-15,-4-4 0 0,1-6 0 0,-5 0 0 16,6-4 0-16,-3-2 0 0,0 0 0 0,4-3 0 15,-3 0-188-15,-1 0-41 0,5 0 106 0,0 0-599 16,0-3 346-16,0-3 167 0,0-5 84 0,14 0-619 16</inkml:trace>
  <inkml:trace contextRef="#ctx1" brushRef="#br0" timeOffset="-61119.08">30230 14278 2519 0,'-8'-5'0'0,"7"0"0"0,-1 2 0 0,2 3 0 0,0 0 0 0,0 0 0 0,0 0 0 0,0 0 0 15,0 0 0-15,0 0 0 0,0 0 166 0,0 0-63 0,2 0-30 0,6 0 196 0,-3 0-104 16,1 3-67-16,-2-1-29 0,1 3-94 0,-2-4 33 16,1 3 0-16,-1 0-224 0,-2-1 123 0,1 1 67 0,-2 0 33 15,0 1-504-15,0-1 258 16,0 0 48-16,0 0-403 0,0 2 276 0,0-4 139 16,0 3 69-16,2-3-144 0</inkml:trace>
  <inkml:trace contextRef="#ctx1" brushRef="#br0" timeOffset="-60902.06">30529 14240 3131 0,'0'-1'0'0,"0"1"0"0,0 0 0 0,8 0 0 16,-1 0 0-16,1 0 0 0,7 0 0 0,0 1 0 0,3 3 0 0,4 0 0 0,5 0 127 0,1-1 168 0,0 3-132 0,4-2-60 0,0 1-30 0,1 1-79 15,12 2 0-15,-9-5 57 0,3 1-430 0,-2 0 209 16,-7 1 107-16,-11 0 53 0,-7 2-744 0,1 0 310 16,-6 1 219-16,-5 5-441 0,-2-2 311 0,-15 4 157 15</inkml:trace>
  <inkml:trace contextRef="#ctx1" brushRef="#br0" timeOffset="-60550.61">30674 14440 1991 0,'-29'1'0'0,"10"3"0"0,5-2 0 0,5-1 0 0,2 2 0 0,3-3 0 0,4 0 0 0,0 0 0 0,12 0 0 0,6 0 0 0,7 0 233 0,0 0-94 0,1 1-49 16,-7 2 11-16,4 0-95 0,-1 3 0 0,-7-2 37 0,0 4-1 15,-8-3-139-15,-1 2 80 0,-6 5 24 16,0-1-121-16,-3 2 77 0,-11 0 41 16,-5 2-1-16,3-4-28 0,-3 3 44 0,-1-1-57 15,4-5 251-15,2 2-108 0,7-4-46 0,2-2 0 16,1-1 82-16,4 2-40 0,0-2-37 0,4 1 20 15,10 2-4-15,5-1 12 0,6 3-49 0,-2-1 22 16,1 4-22-16,-1 1-1 0,1 0 1 0,-8 3-66 16,-1 3 27-16,-1-1 1 0,-8 2 38 0,-3 1 29 15,-3 1 0-15,0 0-39 0,-18 1 78 0,-2-3-87 16,-3 1-24-16,-4-6 0 16,-3 1 0-16,0-4 0 0,-2-1 0 0,-1-5 0 15,3 1 0-15,0-6 0 0,7 0 0 0,-9 0 0 16,7 0 0-16,2-6 0 0,3-8 0 0,0-2 0 15,5-7-131-15,2-7-30 0,6-12-687 0,2-4 403 16,5-15 202-16,0 0 99 0</inkml:trace>
  <inkml:trace contextRef="#ctx1" brushRef="#br0" timeOffset="-60243.21">30445 13491 2862 0,'0'-23'0'0,"7"14"0"0,13 3 0 0,5-1 0 0,3 0 0 0,-1-2 0 0,3 8 0 0,0-1 0 0,5 2 0 0,-1 0 0 0,1 10 188 16,-4 6-62-16,-1 6-47 0,-5 3-91 0,-7 4 28 0,-8 1-1 0,-5 3 28 15,-5 3-64-15,0 0 26 16,-20 1 1-16,-3-5-61 0,0-6 49 0,-6 1 0 16,-1-4 59-16,1-3 29 0,-1-4-78 0,1-4 23 15,10-1 204-15,-2-4-100 0,6-2-46 0,3-1-7 16,4-2-78-16,5-1 0 0,-1-1 0 0,4 0 0 15,0 3 0-15,7-3 0 0,10 0 0 0,10 0 0 16,1 0 0-16,4 0 0 0,-1 1 0 0,1-1 0 16,0 2 0-16,-1 0 0 0,-1-1 0 0,0 3 0 15,2 0 0-15,-6 2 0 16,-3 2-848-16,-1-1 338 0,-2 2 233 0,2 3 117 16,-1 1-605-16,-7 2 367 0</inkml:trace>
  <inkml:trace contextRef="#ctx1" brushRef="#br0" timeOffset="-59994.01">31390 13923 2525 0,'-8'-13'0'0,"-1"8"0"0,-2 4 0 0,1 1 0 0,-4 0 0 0,-2 0 0 0,-4 10 0 0,-1 5 0 0,0 7 0 16,-2 6 0-16,-4 8 524 0,5 6-241 0,2 4-121 0,5 4 275 0,0 6-437 0,5 0 0 15,5-1 0-15,5 2 0 0,0-2 0 0,0-1 0 16,5-4 0-16,9-9 0 0,6 8 0 16,3-9 0-16,-1-2 0 0,6-3 0 0,0-8 0 15,-1-4 0-15,1-1 0 0,0-4 0 16,-1-6 0-16,-3-1-661 0,-4-2 154 0,3-2 223 16,-6-2 126-16,1 3-619 0</inkml:trace>
  <inkml:trace contextRef="#ctx1" brushRef="#br0" timeOffset="-58676.1">31412 14300 1728 0,'-4'-3'0'0,"2"1"0"0,2 2 0 0,0 0 0 0,0 2 0 0,0 6 0 0,0 7 0 16,0 4 0-16,0 1 0 0,4 4 0 0,-1-1 283 0,1 5-127 0,2 0-57 16,-4-2-9-16,4-5 0 0,-2 2-49 0,-3-2 10 0,1 1-52 15,0-2 1-15,-2-2 41 0,0-4-139 0,0-1 69 16,0-5 46-16,0 2-11 0,0-3-322 0,0-3 172 15,0 0 38-15,0-3 59 0,0 1-493 0,0-2 255 16,2 0 121-16,6-2-88 0</inkml:trace>
  <inkml:trace contextRef="#ctx1" brushRef="#br0" timeOffset="-58464.02">31583 14350 2289 0,'-3'-8'0'0,"3"6"0"0,0 1 0 0,0-2 0 0,0 3 0 0,0 0 0 0,0-2 0 0,3 2 0 0,4 0 0 0,1 0 0 0,2 0 209 0,2 0-83 16,-1 0-31-16,4 0-87 0,-1 0 0 0,-6 0 35 0,5 0-244 15,-3 0 121-15,-1 0 72 16,2 2 20-16,-6-2-124 0,0 0 77 0,1 0 39 16,-5 0-7-16,1 0-398 0,1 0 125 0,-1 0 126 15,4 0-282-15,-4 0 195 0,3 0 98 0,-2 0 37 16</inkml:trace>
  <inkml:trace contextRef="#ctx1" brushRef="#br0" timeOffset="-58081.27">31899 14160 2114 0,'0'-8'-27'0,"0"4"6"0,0 3 5 0,0-1 3 15,2 0 4-15,5 2 4 0,0 0 2 0,4 0 2 0,1 4 1 0,0 5 0 0,4 6 170 0,0 3-63 16,0 2-32-16,-6 0 39 0,6 6-40 0,-7-1-1 0,-4-1-66 0,-2 1 37 0,-3 1-1 0,0-2 11 16,0 5-10-16,-13-3-1 0,-3-2-1 0,-2 0 0 15,-3-1 17-15,1-1-16 16,-5-1 0-16,0-4-39 0,3-1 40 0,4-5-1 16,-4 1 11-16,6-5-213 0,2-2 95 0,6-3 41 15,-2-1 0-15,7-1-436 0,3 0 225 0,0 0 87 16,5-8-229-16,15-13 149 0,6-9 91 0</inkml:trace>
  <inkml:trace contextRef="#ctx1" brushRef="#br0" timeOffset="-57871.59">32178 14151 2592 0,'0'-12'0'0,"0"10"0"0,0 1 0 0,-9 1 0 0,-4 0 0 0,0 5 0 0,-11 14 0 0,8 0 0 0,1 5 0 0,0 6 0 0,5 2 314 0,1 3-135 0,6 1 268 0,1 2-202 15,2-1-91-15,0-1-154 0,7-2 0 16,8-4 0-16,3-2 0 0,-2-2 0 0,2-5-21 0,5 0 1 16,-8-7 31-16,3-1-477 15,-1-1 252-15,1-6 127 0,-4 0-21 0,-1-6-566 16,-1 0 309-16,-1 0 160 0,1-3-312 0,-2-6 237 16,0-6 107-16</inkml:trace>
  <inkml:trace contextRef="#ctx1" brushRef="#br0" timeOffset="-57633.86">32438 13996 2777 0,'3'-4'0'0,"5"3"0"0,-1 1 0 0,1 0 0 0,1 4 0 0,6 8 0 0,0 7 0 0,1 7 0 0,1 4 0 0,1 10 0 0,-6-2 121 0,3 11 350 0,-5-1-225 0,-3 0-106 15,-4 0 36-15,-3-5-176 0,0 12 0 0,-7-6 0 16,-10-1 0-16,-4-1 0 0,-2 2 0 0,-1-4 0 15,-4-3 0-15,-1-5 0 0,1-1 0 0,3-9 0 16,-3-3 0-16,5-9 0 0,-1 1 0 16,4-8 0-16,1-5 0 0,3-3 0 15,3 0-528-15,3 0 155 0,3-11 160 0,6-14 85 16,1-10-577-16,0-5 332 0</inkml:trace>
  <inkml:trace contextRef="#ctx1" brushRef="#br0" timeOffset="-57461.6">32662 14058 3297 0,'2'-17'0'0,"8"12"0"0,5 1 0 0,7-2 0 0,-4-1 0 0,-4 3 0 0,2 1 0 0,-1 0 0 0,3 0 0 0,1 1 0 0,2-1 138 0,4 2 189 0,4-1-158 16,-3 2-169-16,2 0 0 0,1 0-124 0,-7 0-27 15,1 0 98-15,-2 0 59 0,-5 0-769 0,-2 2 403 16,-7 5 200-16</inkml:trace>
  <inkml:trace contextRef="#ctx1" brushRef="#br0" timeOffset="-57148.75">32809 14139 2289 0,'-8'0'0'0,"6"0"0"0,2 0 0 0,0 0 0 0,0 0 0 0,2 0 0 0,6 0 0 0,5 0 0 0,-1-2 0 0,8 2 0 0,0 0 161 0,0 0-64 0,5 0 0 16,-8 0 36-16,3 4-44 0,-7 3-1 0,-5 1-141 15,-1 1 42-15,-5 5 1 0,-2 1 54 0,-7 4-64 16,-11-3 43-16,-3 3-12 0,-3 2 34 0,0-3 62 16,1 0-31-16,4-4-15 0,0 0 102 0,5-3-89 15,3-4 0-15,2 1-62 16,6-4 308-16,1-2-259 0,2 1-61 0,0-1 0 16,0 0 0-16,10-2 0 0,9 2 0 0,3-2 0 15,-1 0 0-15,9 0 0 0,-2 0 0 0,-1 0 0 16,1 0 0-16,-5-2 0 0,-2 0 0 0,0 0 0 15,-5 0 0-15,-5 1 0 0,-1 1-69 0,-5 0-254 16,0 0 137-16,-5-2 33 0,3 2-310 16,-3-2 209-16,0-4 105 0,0-4-309 15,0-2 196-15,0-6 114 0</inkml:trace>
  <inkml:trace contextRef="#ctx1" brushRef="#br0" timeOffset="-56792.28">32654 13475 2611 0,'-8'-22'0'0,"6"15"0"0,2 0 0 0,0-3 0 0,7 3 0 0,6-1 0 0,4 1 0 0,6 3 0 0,2 1 0 0,5 0 0 0,2 3 109 16,-2 0-32-16,-4 4-4 0,-4 5-18 0,-2 5-11 16,0 1 0-16,-7-1-223 0,-9 5 111 0,-1 0 56 15,-3 0-114-15,0 1 77 0,-7 0 42 0,-6-2 0 16,-2-1-35-16,-2-2 54 0,2-2-62 0,2-4 342 15,5-1-158-15,-1-3-65 0,6-3-31 0,1 2 401 16,2-2-181-16,0 2-112 0,4 0-76 0,9-1-70 16,5 5 0-16,2-2 0 15,2 3 0-15,-2 2 0 0,-2 1 0 0,-1-1 0 16,-2 1 0-16,-5 4 0 0,-7-3 0 0,-1 0 0 16,-2 2 0-16,0-1 0 0,-15-4 0 0,-3 4 0 15,-9-3 0-15,2 0 0 0,0-1 0 0,-4-5 0 16,3 1 0-16,4-2 0 15,1-1 0-15,2-2 0 0,6 0 0 0,1-1 0 0,4 0-450 0,3 0 59 16,2 0 173-16,3 0-625 0,0 0 399 0,16-9 200 16</inkml:trace>
  <inkml:trace contextRef="#ctx1" brushRef="#br0" timeOffset="-56488.04">33195 13446 3277 0,'0'-6'0'0,"0"5"0"0,2-1 0 0,3 2 0 0,4 0 0 0,-3 2 0 0,-1 12 0 0,5 9 0 0,-5 9 0 0,-1 11 0 0,-3 6 392 15,1 15-180-15,1 1-162 0,-1 4-50 0,-2 8 0 16,0 3 0-16,0 5 0 0,0 14 0 0,-2-1 0 16,-8 1 0-16,2-1 0 0,1-5 0 0,-1-13 0 15,1 6 0-15,2-5 0 0,-2-7 0 0,2-6 0 16,4-18 0-16,-1-5 0 0,0-6 0 0,-2-11 0 15,4-5 0-15,0-11 0 0,0-4 0 16,0-2 0-16,-2-6 0 0,2 0 0 0,0 0 0 0,-2 0 0 16,-1 0 0-16,1 0 0 15,-1 0 0-15,1 0 0 0,0-2 0 0,1 0 0 16,1-2-80-16,0-2-216 0,0 0 131 0,0-7-635 16,3 2 378-16,7-1 189 0,5-5 84 0</inkml:trace>
  <inkml:trace contextRef="#ctx1" brushRef="#br0" timeOffset="-56188.43">33355 14845 2388 0,'0'-2'0'0,"0"2"0"0,0 0 0 0,0 0 0 0,0 4 0 0,0 10 0 0,0-2 0 0,0 5 0 0,-1 4 0 0,1 5 0 0,0-1 113 0,0 0-35 0,0-1 402 0,3-2-224 15,7 0-106-15,0-3 49 0,2-4-77 0,4-2-39 16,-1-6-21-16,4-3-93 0,1-4 22 0,1 0 0 15,-1-4-67-15,2-11 60 0,-7-1 41 0,5-7-10 16,-10 1-24-16,-3-3 1 16,-4-2 52-16,-3-2-57 0,0-2-29 0,-5 0-13 15,-12 2 31-15,-4 0 76 0,-3 2 0 0,-4 5-55 16,0 4 7-16,1 3 99 0,2 4-103 0,5 5 0 16,0 2 0-16,10 0 0 0,-5 2 0 0,7 2 0 15,3 0 0-15,3 0-1 0,0 0-84 0,2 8 51 16,0 0-401-16,0-2 186 0,4 3 118 0,3-3-610 15,2 0 348-15,3-2 175 0,-2-4 76 0</inkml:trace>
  <inkml:trace contextRef="#ctx1" brushRef="#br0" timeOffset="-55888.72">33648 13290 2736 0,'-6'-10'0'0,"6"9"0"0,0 1 0 0,0 0 0 0,0 0 0 0,0 0 0 0,2 6 0 0,1 7 0 0,0 3 0 0,0 9 0 0,-1 4 96 0,-2 10 544 0,0 2-298 15,0 4-225-15,0 0-117 0,-5-1 0 16,-3 6 0-16,3-5 0 0,3-8 0 0,-1 1 0 0,1-2 0 16,2-10 0-16,0 6 0 0,0-10 0 15,0-3 0-15,0-1-842 0,0 0 263 0,0-2 274 16</inkml:trace>
  <inkml:trace contextRef="#ctx1" brushRef="#br0" timeOffset="-54662.74">15067 15737 2577 0,'-3'0'0'0,"3"0"0"0,0 6 0 0,0 0 0 0,2-1 0 0,3 1 0 0,9-3 0 0,2 0 0 0,5 3 0 0,0-3 0 0,3-3 515 0,6 1-240 0,-2 2-116 0,0-3 29 16,2 0-72-16,-1 0-36 0,-5 0-59 0,5 0-141 15,-8 0 47-15,0-3 58 0,-3 2 30 0,-4-2-665 16,-4 3 358-16,-1-3 147 16,-3 3 92-16,-4 0-630 0</inkml:trace>
  <inkml:trace contextRef="#ctx1" brushRef="#br0" timeOffset="-54491.06">15154 16098 3059 0,'0'0'0'0,"0"2"0"15,0 3 0-15,0-1 0 0,0 0 0 0,0 2 0 0,5 0 0 0,7-1 0 0,3-1 0 0,0 2 0 0,4-1 419 0,0 0-177 0,4-1-105 0,-2 2-63 0,8-3-325 16,-5 2 139-16,1-3 79 0,-2 1-307 0,4 0 187 16,-2 0 98-16,1-3-830 0</inkml:trace>
  <inkml:trace contextRef="#ctx1" brushRef="#br0" timeOffset="-54269.89">15745 15925 3931 0,'0'0'0'0,"2"0"0"0,10 0 0 0,-1 0 0 0,8 0 0 0,3 0 0 0,8 0 0 0,7 0 0 0,2 0 0 16,2 0 0-16,10 0 0 0,-1-2 0 0,3-2 0 0,-4 1 0 0,-1-3 0 15,0 2 0-15,-4 0 0 0,-8 1 0 0,2-3 0 16,-6 2 0-16,-7 1 0 16,-3 0 0-16,-5 2-271 0,-6 1 64 0,-4 0 125 15,0 0-983-15,-7 0 511 0,0 7 255 0</inkml:trace>
  <inkml:trace contextRef="#ctx1" brushRef="#br0" timeOffset="-53877.22">16055 16059 2659 0,'-18'8'0'0,"1"0"0"0,8-3 0 0,0 2 0 0,2-6 0 0,5 0 0 0,2 3 0 0,0-4 0 0,14 1 0 0,8 0 0 0,2-1 300 0,7 0-129 16,0 3-64-16,1-1-21 0,0 2-145 0,-2-1 51 16,-7 1 0-16,0 2-231 0,-5 2 141 0,-6-2 82 15,-3 4 24-15,-3 1-83 0,-6 0 60 0,0 2 29 16,-6 2-61-16,-8 0 40 0,-6-1-58 0,-2 0-1 15,5-4 455-15,-2 2-194 16,0-3-103-16,4-2-18 0,6-3 412 0,-3 0-433 16,7-3-53-16,1 2 0 0,2-3 0 0,2 2 0 15,0 2 0-15,8 1 0 0,5 2 0 0,4-2 0 16,2 5 0-16,-3-2 0 0,2 4 0 0,-2-2 0 16,-2 1 0-16,-5 3 0 0,-2 0 0 0,-5 1 0 15,-2-3 0-15,0 1 0 0,-6 2 0 0,-8-2 0 16,-7 0 0-16,-6-1 0 0,1-4 0 0,-6-2 0 15,0-4 0-15,-1-2 0 0,-1 0 0 0,-2 0 0 16,3 0 0-16,1-1 0 0,2-10 0 0,1 2 0 16,10-5 0-16,-1-1 0 15,3 2 0-15,8-4 0 0,3 0 0 0,6 0-787 16,0 0 285-16,4-1 235 0,10 1 112 0</inkml:trace>
  <inkml:trace contextRef="#ctx1" brushRef="#br0" timeOffset="-53107.37">16305 15392 1800 0,'-7'-10'0'0,"1"5"0"0,-1 0 0 0,0-2 0 0,-2 0 0 0,0 3 0 0,2-1 0 0,-3-1 0 0,1 2 0 0,0 2 0 0,0-1 197 0,-1 1-66 0,1 2 155 0,0 0-122 15,-2 0-60-15,4 0-30 16,0 0 86-16,1 2-47 0,0 5-41 0,4 1 1 0,-1 1-30 15,3 2 0-15,0 2 0 0,0-2 92 16,0 4-52-16,3-1 1 0,9-2-41 0,-1 1 68 16,3 1-34-16,-2-1 11 0,6 1-81 0,-2-1-7 15,3-1 0-15,-1 0 0 0,0 1 0 0,0-2 0 16,-2 0 0-16,-2 1 0 0,-2-1 0 0,-5 0 0 16,-1 0 0-16,-4-1 0 0,-1 1 0 0,-1 1 0 15,0-1 0-15,-12 2 0 0,-4-2 0 0,-2-1 0 16,-7 1 0-16,4-4 0 0,-1 1 0 0,0-4 0 15,1-1 0-15,3-3 0 16,-2 0 0-16,3 0 0 0,4 0 0 0,4 0 0 16,1-1 0-16,2-3 0 0,5-2 0 0,1 1 0 15,0-7 0-15,7 3 0 0,10-6 0 0,2 5 0 16,5-10 0-16,2 6 0 0,1-2 0 0,3-1 0 16,-2-2 0-16,1 0 0 0,-3 1 0 0,-3-1 0 15,-9 1 0-15,2 0 0 0,-7 1 0 0,-4 1 0 16,-3 0 0-16,-2 1 0 0,0 0 0 0,-9 0 0 15,-6 2 0-15,-4 0 0 0,-5-2 0 16,1 6 0-16,-2-2 0 0,-1 6 0 16,6 2 0-16,-5 1 0 0,2 2 0 0,4 0 0 15,1 0 0-15,4 0 0 0,4 5 0 0,0 3 0 16,5 0 0-16,1 3 0 0,3 0 0 0,1 4 0 16,0 2-425-16,1 2 147 0,8 3-432 0,2-2 333 15</inkml:trace>
  <inkml:trace contextRef="#ctx1" brushRef="#br0" timeOffset="-51495.6">21671 15538 3214 0,'0'0'0'0,"0"0"0"0,-1 0 0 0,1 1 0 0,-5 11 0 0,3 5 0 0,-3 4 0 0,-1 5 0 0,-1 4 0 0,-2 9 0 0,-3-3 267 15,-3 10-117-15,-2 3-53 0,1 1 106 0,-3 3-203 16,-1-2 0-16,0 4 0 0,3 0 0 0,-1-3 0 15,1 0 0-15,1-4 0 0,1-3 0 16,5-8 0-16,-2 2 0 0,3-4 0 16,3-5 0-16,2-9 0 0,3 0 0 0,1-11 0 15,0 0-2-15,0-5-73 0,0-2-753 0,0-3 393 16,7-7 184-16,7-17-493 0,4-10 350 0,-4-9 176 16</inkml:trace>
  <inkml:trace contextRef="#ctx1" brushRef="#br0" timeOffset="-51271.99">21661 15472 3590 0,'0'-18'0'0,"2"4"0"0,0 7 0 0,-2 0 0 0,3 1 0 0,-1 4 0 0,1 0 0 0,8 2 0 0,6 13 0 0,2 12 0 0,3 10 341 0,1 9-341 0,4 13 0 16,-5 2 0-16,0 1 0 0,-1-4 0 0,6 16 0 15,-5-8 0-15,2-4 0 0,1-2 0 0,-2-10 0 16,-3-8 0-16,4 8 0 0,-6-13 0 15,-4-1 0-15,0-8 0 0,-5-4 0 16,-4-4 0-16,1-6 0 0,-4-1 0 0,-2-1 0 16,0-2-228-16,-2-1-217 0,-11-3 189 0,-4 0-508 15,-1-3 360-15,-9-1 180 0</inkml:trace>
  <inkml:trace contextRef="#ctx1" brushRef="#br0" timeOffset="-51106.54">21534 16032 3931 0,'-20'0'0'0,"2"0"0"0,8 0 0 0,-2 0 0 0,6 0 0 0,3 0 0 0,3 0 0 0,0 0 0 0,5 0 0 0,16 2 0 0,5-2 0 15,4 4 0-15,2-1 0 0,2 3 0 0,2-3 0 16,3 1 0-16,6 2 0 0,-5-4 0 0,-7 0 0 16,5-2 0-16,0 0-595 0,-4 0 94 0,1 0 203 15</inkml:trace>
  <inkml:trace contextRef="#ctx1" brushRef="#br0" timeOffset="-50928.22">22366 15728 3931 0,'-2'-3'0'0,"0"0"0"0,2 3 0 0,0-2 0 0,0 2 0 0,0 0 0 0,6 0 0 0,7 0 0 0,2 0 0 0,4 0 0 0,6 0 0 0,-4 2 0 0,2 4 0 16,6-3 0-16,-3 2 0 0,0-2 0 0,-2-1 0 15,-3 0-92-15,0 1-64 16,-3 2-1136-16,-2 0 625 0</inkml:trace>
  <inkml:trace contextRef="#ctx1" brushRef="#br0" timeOffset="-50731.51">22392 16045 3931 0,'-9'0'0'0,"6"2"0"0,1-2 0 0,2 0 0 0,0 0 0 0,0 3 0 0,0 1 0 0,11 2 0 0,8-2 0 0,1-1 0 0,8-1 0 0,2 1 0 15,0-2 0-15,0-1 0 0,4 0 0 0,-4 0 0 16,2-1 0-16,-4-3 0 0,-1-2-393 0,-5 3 183 16,0 0 126-16,-3 1-463 0,-1 0 92 0,-4 2 207 15</inkml:trace>
  <inkml:trace contextRef="#ctx1" brushRef="#br0" timeOffset="-50109.27">23555 15531 2584 0,'-9'-9'0'0,"3"3"0"0,0 3 0 0,3 2 0 0,-3 1 0 0,2 0 0 0,-4 0 0 0,1 17 0 0,0 5 0 0,-2 9 0 0,-2 2 201 0,1 12-84 0,-1 1 359 16,-1 6-215-16,1 2-109 0,0 2-54 15,1 3-56-15,-3 7-42 0,1-7 0 16,1 2 0-16,0-11 0 0,-3 7 0 0,2-5 0 16,-2-2 0-16,3-5 0 0,1-11 0 0,1 1 0 15,2-8 0-15,1-7 0 0,1-4 0 0,3-6-616 16,0-5 288-16,2-2 74 0,0-3 105 0,0-8-410 16,2-26 264-16,9-5 127 0,7-16-433 0</inkml:trace>
  <inkml:trace contextRef="#ctx1" brushRef="#br0" timeOffset="-49926.94">23531 15481 3251 0,'1'-15'0'0,"1"8"0"0,0 6 0 0,0 1 0 0,1 0 0 0,6 7 0 0,2 10 0 0,6 9 0 0,3 10 0 0,-1 2 0 0,2 9 144 0,-1 3 274 0,3 5-300 16,2 6-118-16,-1-6 0 0,-4-6 0 0,5 3 0 15,-2-1 0-15,-3-12 0 0,2 8 0 16,-6-10 0-16,-2-7 0 0,-3 1-92 15,-2-8-37-15,-6-1 94 0,-3 1-907 0,0-1 452 16,-7 1 221-16,-10-2-223 0,-6-3 226 0</inkml:trace>
  <inkml:trace contextRef="#ctx1" brushRef="#br0" timeOffset="-49771.51">23479 16131 3073 0,'-12'-9'0'0,"3"4"0"0,-1 3 0 0,8-2 0 0,-2 0 0 0,4 1 0 0,0-3 0 0,9 2 0 0,12-1 0 0,7 4 0 16,3 0 168-16,4 1-65 0,2 0-15 0,2 0-25 0,0 0 10 0,-2 1-34 16,1 4-686-16,-2-3 342 0,-2 3 172 0,-4-1-763 15,-2-3 451-15,4 1 223 0</inkml:trace>
  <inkml:trace contextRef="#ctx1" brushRef="#br0" timeOffset="-49617.1">24092 16084 3177 0,'2'-4'0'0,"0"3"0"0,-2-1 0 0,0 2 0 0,0 0 0 0,0 2 0 0,0 8 0 0,0 8 0 0,0 3 0 0,0 3 0 0,0 3 215 0,0-1-79 0,4 5 157 16,-2 2-183-16,0-5-110 0,3 0 0 0,-1-6 0 15,1 1 0-15,3-6 0 0,0-3-383 0,-1-8 66 16,0 2 178-16,2-4-705 0,2-4 368 0,-1 0 239 16,1 0-10-16</inkml:trace>
  <inkml:trace contextRef="#ctx1" brushRef="#br0" timeOffset="-49466.68">24246 15938 2779 0,'0'-11'0'0,"0"3"0"0,0 2 0 0,0 3 0 0,0-3 0 0,2 1 0 0,13 1 0 0,5-2 0 0,5 0 0 0,3 3 0 0,6 0 565 0,1 2-263 0,4 0-122 0,-2 1-76 16,2 0-323-16,7 0 128 0,-5 0 65 0,0 0-762 15,-6-3 422-15,5 3 198 16,-2-5 103-16</inkml:trace>
  <inkml:trace contextRef="#ctx1" brushRef="#br0" timeOffset="-49249.09">25012 15491 3924 0,'0'-8'0'0,"0"7"0"16,0 0 0-16,0-2 0 0,0 3 0 0,0 8 0 0,-7 15 0 0,0 10 0 0,-5 12 0 0,1 6 0 0,-2 12 7 0,0-3-7 0,-2 5 0 0,1-8 0 15,-1 17 0-15,2-12 0 0,2-12 0 0,2 6 0 16,3-11 0-16,0-9 0 0,2 0 0 0,3-9 0 16,-1-5 0-16,-2-7 0 0,4-5-437 0,0-4-113 15,-2-5 264-15,1-1-246 0,1-1 247 0,0-22 123 16,0-11 62-16,0-9-512 0,0-18 292 0</inkml:trace>
  <inkml:trace contextRef="#ctx1" brushRef="#br0" timeOffset="-49060.1">25035 15345 3306 0,'9'-17'0'0,"-3"9"0"0,4 4 0 0,-3 4 0 0,0 0 0 0,1 5 0 0,0 20 0 0,5 10 0 0,0 2 0 0,2 8 0 0,-2 8 142 16,2 10 341-16,0-1-483 0,0 3 0 0,-2 1 0 0,1-9 0 0,2 13 0 0,-2-18 0 16,0 1 0-16,0-7 0 0,-1-9 0 0,-3-4 0 15,-1-8 0-15,-4-5 0 0,-1-6 0 0,-2-3-16 16,0-4-511-16,-2 1 248 0,-2-2 64 0,-9-1-602 15,-5-1 389-15,-2-2 195 16,-5-2-407-16</inkml:trace>
  <inkml:trace contextRef="#ctx1" brushRef="#br0" timeOffset="-48913.7">24945 15968 3312 0,'-10'-10'0'0,"3"6"0"0,5-1 0 0,0 2 0 0,0-1 0 0,2 2 0 0,0-1 0 0,2-3 0 0,15 2 0 0,7 2 0 0,-1 0 129 0,9 1 41 15,-2 1-65-15,0 0-34 0,2 0 0 0,-2 0-340 16,-4 0 163-16,8 0 68 0,-6 0-866 0,-1 0 471 16,-3 0 236-16,-3 0 118 0</inkml:trace>
  <inkml:trace contextRef="#ctx1" brushRef="#br0" timeOffset="-48648.18">25458 15910 2745 0,'5'-4'0'0,"6"0"0"0,-2 3 0 0,3-1 0 0,-2 2 0 16,7 0 0-16,1 0 0 0,5 8 0 0,-4 3 0 0,5 5 0 0,-3 4 175 0,0-2-69 0,-5 4-33 0,-4 3 0 0,-7-3 11 0,-3 9-46 15,-2-5-54-15,-2 2 27 0,-15-2 0 0,1-3 27 16,-2-4-64-16,0-1 27 0,-1-1 1 0,0-5 124 16,2-3-44-16,2-3 1 0,4-5-35 0,0 1 229 15,3-2-277-15,1 0 0 0,5 0 0 0,0 0 0 16,2 0 0-16,0-2 0 15,2-1 0-15,17-5 0 0,1 3 0 0,6-3 0 16,4-1 0-16,2 1 0 0,3-2 0 0,4 5 0 16,-2-1-13-16,0 5-346 0,-1-2 118 0,2 3-777 15,-2 0 490-15,0 6 245 0</inkml:trace>
  <inkml:trace contextRef="#ctx1" brushRef="#br0" timeOffset="-48299.91">26044 15623 3003 0,'-3'-14'0'0,"2"10"0"0,1 3 0 0,0 1 0 0,0 0 0 0,0 0 0 0,8 0 0 0,4 1 0 0,6 7 0 0,4-1 0 0,1 2 332 0,10-4-147 0,1 6-74 16,2-2 16-16,2-5-49 15,-1 2 0-15,0 0-61 0,1-4-456 0,-6-1 227 0,-6 1 135 0,1 2-822 16,-5-2 461-16,-3 5 231 0</inkml:trace>
  <inkml:trace contextRef="#ctx1" brushRef="#br0" timeOffset="-48150.47">26183 15940 2831 0,'-4'0'0'0,"2"0"0"0,2 0 0 0,0 0 0 0,0 0 0 0,0 0 0 0,5-2 0 0,14 2 0 0,8 0 0 0,5 0 0 0,2 0 187 0,9 0-74 0,-3 6-62 16,1-1-4-16,5 3-10 0,-2 2-690 0,-1-1 345 15,4 2 173-15</inkml:trace>
  <inkml:trace contextRef="#ctx1" brushRef="#br0" timeOffset="-47796.52">26934 15826 3272 0,'-6'-6'0'0,"4"6"0"0,2 0 0 0,0 0 0 0,0 0 0 0,8 0 0 0,11 0 0 0,7 6 0 0,13-1 0 0,0-2 0 0,16 1 220 15,9 2 219-15,-6-4-439 0,-5 0 0 0,5 0 0 0,-3 0 0 0,-1-2 0 16,-3 0 0-16,-2 0 0 15,-6 0-155-15,-9 0 53 0,-6 0 78 0,0 0-819 16,-7 0 422-16,-8 0 212 0,-5 0-20 0,-5 7-268 16</inkml:trace>
  <inkml:trace contextRef="#ctx1" brushRef="#br0" timeOffset="-47397.73">27214 16045 2306 0,'-12'0'0'0,"4"2"0"0,5-2 0 0,-1 0 0 0,4 0 0 0,0 0 0 0,3 0 0 0,15 0 0 0,6 0 0 0,5 0 0 0,1 0 98 0,3 0 110 0,-1 0-85 0,0 3-43 15,-4 3-114-15,-8 2 44 0,-2 1-9 0,-5 2 37 16,-5 3-66-16,-6-1 33 0,-2 2 0 0,-2 2-6 16,-16 1 15-16,-3 1 0 0,-6-2 23 0,1-2 166 15,-1 0-83-15,5-6-60 0,0 3-7 16,1-3 283-16,2-3-150 0,9-2-89 15,0 1-97-15,5-5 0 0,2 0 0 0,3 0 0 16,0 3 0-16,6 0 0 0,13 3 0 0,6 1 0 16,4 1 0-16,1 0 0 0,0 5 0 0,-2-1 0 15,0 5 0-15,-7-2 0 0,-3 4 0 0,-2-1 0 16,-8 3 0-16,-3-5 0 0,-5 2 0 0,0 0 0 16,-6-2 0-16,-16-1 0 0,1-6 0 0,-5 1 0 15,-6-6 0-15,-3-2 0 16,-7-2 0-16,1 0 0 0,1 0 0 0,-3-2 0 15,3-9 0-15,5-1 0 0,-8-6 0 0,13 0 0 16,-1-2 0-16,6-5 0 0,4-2-106 0,11-6-314 16,4-6 200-16,6-5 67 0,8 1-838 0,14 0 477 15,8 0 238-15</inkml:trace>
  <inkml:trace contextRef="#ctx1" brushRef="#br0" timeOffset="-46871.92">27552 15264 1985 0,'0'-39'0'0,"0"1"0"0,0 6 0 0,-2 8 0 0,-9 0 0 0,-1 4 0 0,-1 6 0 0,-4 2 0 0,2 6 0 0,-1 3 0 0,-3 1 284 0,4 2-124 0,-1 0-52 0,2 2 132 16,0 9-101-16,3 2-51 0,4 2-25 0,2 2 58 15,-1 2-33-15,6 0-9 0,0 4-42 16,0 1 119-16,11-2-60 0,5 1-29 15,4 1 64-15,2 0-52 0,2 1-69 0,3-2-10 16,1 1 0-16,4-1 0 0,-4 1 0 0,-3 0 0 16,1-1 0-16,-8-2 0 0,-4-3 0 0,-3 0 0 15,-4 0 0-15,-6-1 0 0,-1-2 0 0,0 0 0 16,-14 0 0-16,-7-4 0 0,-5 1 0 0,-4-1 0 16,-4-4 0-16,-3 1 0 0,2-5 0 0,0 1 0 15,2-4 0-15,3 0 0 0,1 0 0 0,5-6 0 16,7-7 0-16,2-1 0 15,6-4 0-15,3-1 0 0,6 1 0 0,0-5 0 16,11 2 0-16,10 1 0 0,7-1 0 0,8-5 0 16,0 3-14-16,0 1 2 0,4 0 38 0,0 1-26 15,-7 2 0-15,3-1 0 0,-5 1 0 0,-1 2 0 16,-13-1 0-16,3 3 0 0,-6-1 0 0,-5 1 0 16,-6 0 0-16,-1 0 0 0,-2-2 0 0,-3 0 0 15,-15 0 0-15,-4 0 0 0,-4 3 0 16,-4 0 0-16,-1 3 0 0,-2 2 0 15,-1 4 0-15,-2 3 0 0,4 2 0 0,2 0 0 16,8 0 0-16,-1 7 0 0,8 2 0 0,2 0 0 16,6 4 0-16,5 1 0 0,2 1 0 0,0 3-137 15,2 3-227-15,9 0 163 0,3 1 82 0,3 2 41 16,3 2-622-16,-2 4 322 0,5 11 175 0,-11-11-556 16</inkml:trace>
  <inkml:trace contextRef="#ctx1" brushRef="#br0" timeOffset="-46674.38">28025 16487 3829 0,'0'-28'0'0,"0"21"0"0,0 6 0 0,0-1 0 0,0 2 0 0,0 0 0 0,0 0 0 0,0-2 0 0,0 2 0 0,-2-2 0 0,-3-5-236 0,0-1 146 0,5 0-1247 0</inkml:trace>
  <inkml:trace contextRef="#ctx1" brushRef="#br0" timeOffset="-30256.89">9314 4032 3041 0,'-11'-1'0'0,"8"1"0"0,3 0 0 0,0 0 0 0,0 0 0 0,0 0 0 0,0 0 0 0,0 0 0 0,0 0 0 0,0 0 0 0,1 5 230 0,7 1-95 0,0-2-38 0,3 4-33 0,0 0-25 16,-1-1 1-16,1 3-213 16,-2-1 106-16,-2 1 63 0,1 3 17 0,-3 0-477 15,-4 4 252-15,-1 2 113 0,0 0 67 0,0 1-794 16,0 0 398-16</inkml:trace>
  <inkml:trace contextRef="#ctx1" brushRef="#br0" timeOffset="-30106.49">9236 4360 3000 0,'0'8'0'0,"-4"1"0"0,2-2 0 0,-1-3 0 0,1 0 0 0,2-1 0 0,-3-2 0 0,3 3 0 0,0 2 0 0,3-1 0 16,8 2 117-16,0 1-29 0,2 2-10 0,3 3-449 0,-1-2 206 0,-1 4 102 16,2 0 51-16,-4 4-865 0,1 4 434 0</inkml:trace>
  <inkml:trace contextRef="#ctx1" brushRef="#br0" timeOffset="-29965.58">9276 4831 2916 0,'-14'14'0'0,"2"-1"0"0,1-1 0 0,4-9 0 0,2 1 0 0,0-2 0 0,3 0 0 0,2-2 0 0,0 0 0 0,2 0 0 0,8-2 325 0,8-11-143 0,3-1-71 0,2-1-252 16,0-4 91-16,2 3 54 0,0-5-9 0,1 0-270 15,1 1 158-15,-1 0 78 0,-1 0 49 0,0 0-864 16</inkml:trace>
  <inkml:trace contextRef="#ctx1" brushRef="#br0" timeOffset="-29779.03">9544 4216 3532 0,'-7'-2'0'0,"7"1"0"0,-2 1 0 0,2 0 0 0,0-2 0 0,0 0 0 0,5-2 0 0,12-2 0 0,2 0 0 0,5 1 0 0,6-1 121 0,-1 3-42 0,1-3 0 15,-3 4-32-15,6 0-252 16,-6 0 121-16,-4 2 61 0,2 0 30 0,-4 0-629 16,-5 0 339-16,-1 0 156 0,-5 2-771 0,-2 2 430 15</inkml:trace>
  <inkml:trace contextRef="#ctx1" brushRef="#br0" timeOffset="-29484.7">9700 3837 2129 0,'-2'2'0'0,"0"5"0"0,2 2 0 0,0 2 0 0,0 3 0 0,0 1 0 0,0 3 0 0,0 5 0 0,2 2 0 0,0 2 0 0,-1 8 72 0,-1-2 21 0,0 4-17 0,0 2-11 16,-7-4-27-16,-5-2-147 0,-2-2 73 0,-4-3 38 16,-2-2-11-16,-1-5 19 0,0-6 0 0,5-1 199 15,-3-5-86-15,3-1-43 0,4-3 11 0,1-2 285 16,2-1-169-16,6 0-85 0,-1-2-41 0,2 0 137 15,2 0-135-15,0 0-83 16,9 2 0-16,11-2 0 0,1 2 0 0,5-2 0 16,4 0 0-16,0 0 0 0,0 0 0 0,0 0 0 15,-3 0 0-15,-5 0 0 0,0 0 0 0,-2 0-602 16,-4 0 269-16,-4 0 96 0,-1 3 101 0,-2 1-279 16,-4 1 194-16,-3 0 91 0,-2 2-518 0</inkml:trace>
  <inkml:trace contextRef="#ctx1" brushRef="#br0" timeOffset="-29081.84">9682 4348 1887 0,'-5'5'0'0,"2"1"0"0,-1 1 0 0,-2 1 0 0,4 3 0 0,2-1 0 0,0 2 0 0,0 4 0 0,0 0 0 0,0 5 0 0,0 0 230 0,0 5-96 0,-3-3-38 16,-6 3-34-16,2-2-50 0,0-5 26 0,-7 1 0 15,1-3 0-15,-1 1 126 0,0-5-67 0,1-4-30 16,0-1 0-16,5-5 88 0,1 1-59 0,2-2-19 15,1 0 271-15,1-2-155 16,3 0-78-16,-2 0-98 0,2 0-17 0,0 0 0 16,11 0 0-16,5 0 0 0,3 0 0 0,4 2 0 15,1 0 0-15,-2-1 0 0,7 1 0 0,-7-2 0 16,2 2-485-16,-3-2 137 0,0 2 172 0,-3-1 6 16,-2-1-249-16,-2 0 190 0,0 0 95 0,-3 0-479 15,-1 0 287-15,-3 0 135 0,-1-7 81 0,-3-4-217 16,-1 1 145-16,0-2 71 0,-2 2 37 0,0-1 88 15,0 1-27-15,0 3 0 16,-4 1 555-16,1 1-297 0,1 1-142 0,-2 3 259 16,3-2-195-16,1 3-45 0,0 0-70 0,0 0 612 15,0 8-312-15,0 6-148 0,1 3-88 0,7 4 258 16,1 4-168-16,-1 0-83 0,-1-5-34 0,2 8-59 16,-2-8 8-16,2 2 0 0,-2-1-552 0,0-7 275 15,-1-3 149-15,-1-1-757 0,3-3 431 0,-2-3 144 16,-1-4 128-16,5 0-272 0</inkml:trace>
  <inkml:trace contextRef="#ctx1" brushRef="#br0" timeOffset="-28917.8">9992 4434 2805 0,'0'-3'0'0,"0"0"0"0,0 3 0 0,0 0 0 0,0 0 0 0,5 0 0 16,6-2 0-16,3 0 0 0,4 1 0 0,1-1 0 0,1-1 319 0,1 2-140 0,5 1-38 0,-6 0-51 15,5 0-17-15,1 0-556 0,-3 0 260 0,-2 4 131 16,-1 1 65-16,1 1-737 0,-3-2 411 0,0-1 191 16,-3-3-43-16</inkml:trace>
  <inkml:trace contextRef="#ctx1" brushRef="#br0" timeOffset="-28774.47">10472 4156 2533 0,'3'0'0'0,"-1"0"0"0,2 0 0 0,-3 2 0 0,4 3 0 0,-1 3 0 0,-1 0 0 0,3 2 0 0,-1 1 0 0,3 5 0 0,0 2 38 0,-1 2 1 0,2 2-1 0,0 1-788 15,1-3 403-15</inkml:trace>
  <inkml:trace contextRef="#ctx1" brushRef="#br0" timeOffset="-28633.14">10571 4642 3931 0,'0'12'0'0,"0"-2"0"0,0 0 0 0,0-2 0 0,0-5 0 0,0 3 0 0,0-2 0 0,0 0 0 0,2-3 0 0,3 3 0 0,3-2 0 0,2 2 0 0,-1-3 0 15,1 2 0-15,-1 0 0 0,2 1-7 0,-1 4-100 16,1 5 72-16</inkml:trace>
  <inkml:trace contextRef="#ctx0" brushRef="#br0" timeOffset="-26139.41">5274 15171 0,'0'0'0,"0"0"15,0 0 1,0 0-16,0 0 15,0 0 1</inkml:trace>
  <inkml:trace contextRef="#ctx0" brushRef="#br2" timeOffset="-23179.29">14181 14391 0,'0'0'15</inkml:trace>
  <inkml:trace contextRef="#ctx1" brushRef="#br2" timeOffset="-23871.54">3155 6702 1397 0,'0'0'-4'0,"-2"0"1"0,2 0 1 0,0 0 0 0,-2 0 1 0,2-2 0 0,0 1 0 0,0-2 1 0,0 0 0 0,0-1 0 0,0 1 45 0,0-1 137 0,0 1-68 0,0 0-35 15,0 1 169-15,0 0-90 16,0 1-62-16,0-2 153 0,0 3-102 0,-3-1-51 15,3 1 0-15,-2 0 82 0,2 0-71 0,0 0-31 16,0 0-1-16,0 0 5 0,0 0 0 0,0 0-23 16,0 0-12-16,0 0 80 0,0 0-39 0,0 0-1 15,0 0-41-15,0-2-44 0,0 2 0 0,2 0 0 16,5 0 0-16,-3-2 0 0,1 2 0 0,0 0 0 16,0 0 0-16,2 0 0 0,-3 0 0 0,2 0 0 15,-1 0 0-15,0 0 0 16,2 0 0-16,-1 0 0 0,2 0 0 0,1 0 0 15,-2 0 0-15,3 0 0 0,-1 0 0 0,2 0 0 16,-3 0 0-16,2 0 0 0,0 0 0 0,-2 0 0 16,2 0 0-16,0 0 0 0,0 0 0 0,0 0 0 15,3 0 0-15,-4 0 0 0,6 0 0 0,-5 0 0 16,3 0 0-16,-1 0 0 0,0-2 0 0,1 2 0 16,-2 0 0-16,0-2 0 0,3 2 0 0,-3 0 0 15,3 0 0-15,-2 0 0 16,1 0 0-16,-1 0 0 0,3 0 0 0,0 0 0 15,0 0 0-15,0 0 0 0,2 0 0 0,1 0 0 16,0 0 0-16,-1 0 0 0,1 0 0 0,-3 0 0 16,3 0 0-16,-2 0 0 0,3 0 0 0,0 0 0 15,-1 0 0-15,2 0 0 0,-1 0 0 0,-1 0 0 16,1 2 0-16,-3-2 0 0,4 2 0 0,-3-2 0 16,1 2 0-16,-3-2 0 0,3 0 0 15,-4 0 0-15,2 2 0 0,-2-2 0 0,2 0 0 16,1 1 0-16,-2-1 0 0,0 0 0 15,1 3 0-15,-2-2 0 0,4-1 0 0,0 2 0 16,-4 0 0-16,4 0 0 0,-3 2 0 0,1-2 0 16,0 0 0-16,0 0 0 0,3-1 0 0,-3 1 0 15,3-2 0-15,1 0 0 0,-2 0 0 0,0 0 0 16,1 0 0-16,2 0 0 0,-1 0 0 0,0 0 0 16,-1 0 0-16,1 0 0 0,-1 0 0 0,0 0 0 15,-3 0 0-15,1 0 0 16,-2 0 0-16,-1 0 0 0,-1 0 0 0,-2 0 0 15,-2 0 0-15,-1 0 0 0,-1 0 0 0,-2 0 0 16,-3 0 0-16,1 0 0 0,-2 0 0 0,1 0 0 16,-2 0 0-16,0 0 0 0,0 0 0 0,0 0 0 15,0 0 0-15,0 0 0 0,-3 0 0 0,-7 0 0 16,-1 0 0-16,-3 5 0 0,-6 5-613 0,-2 2-117 16</inkml:trace>
  <inkml:trace contextRef="#ctx1" brushRef="#br2" timeOffset="-22491.22">3146 7063 1727 0,'0'0'-2'0,"0"0"0"0,0 0 1 0,0 0 0 0,0 0 1 0,0 0-1 0,0 0 1 0,0 0 0 0,0 0 0 0,0 0 0 0,0 0 206 0,0-2-86 0,0 0-38 16,2 2 0-16,-2-2 41 0,3 2-40 0,-3 0 12 15,0 0 95-15,0 0-73 16,0 0-35-16,0-1 109 0,0 1-61 0,0 0-48 15,0 0-1-15,2 0 44 0,0-3-40 0,-2 2 0 16,4 0-29-16,-1-2 29 0,1 0 1 0,1-2-61 16,0 0-25-16,2 1 0 0,-1 0 0 0,-1 1 0 15,0 0 0-15,-1 0 0 0,1 1 0 0,0 0 0 16,1 0 0-16,-3 2 0 0,2 0 0 0,1 0 0 16,-1 0 0-16,1 0 0 0,1 0 0 0,-2 0 0 15,0 0 0-15,2 0 0 16,-2 0 0-16,0 0 0 0,1 0 0 0,-1 0 0 15,2 0 0-15,-2 0 0 0,0 0 0 0,1 0 0 16,1 0 0-16,-2 0 0 0,0 0 0 0,0 0 0 16,3 0 0-16,-1 0 0 0,-2 0 0 0,2 0 0 15,0 0 0-15,4 0 0 0,-3 0 0 0,1 0 0 16,4 0 0-16,-1-2 0 0,-2 1 0 0,6-1 0 16,-2-1 0-16,1 2 0 0,0-1 0 0,-2 1 0 15,1-2 0-15,2 3 0 16,-2-2 0-16,2 2 0 0,-2-1 0 0,2 1 0 15,-1 0 0-15,0-3 0 0,0 2 0 16,0-1 0-16,0 0 0 0,3 1 0 0,-3-1 0 0,3-2 0 16,-4-1 0-16,3 2 0 0,0-1 0 15,0 1 0-15,-1 0 0 0,-2-1 0 0,2 3 0 0,-2-1 0 16,-3 0 0-16,5 1 0 0,-2 1 0 0,-2 0 0 16,4-2 0-16,-6 2 0 0,5 0 0 0,-2-3 0 15,2 3 0-15,-1-1 0 16,2-1 0-16,-4 0 0 0,1 2 0 0,2-2 0 15,-3-1 0-15,3 3 0 0,-3 0 0 0,0 0 0 16,0 0 0-16,0 0 0 0,1 0 0 0,-2 0 0 16,3 0 0-16,-2 0 0 0,1 3 0 0,-3 1 0 15,4-2 0-15,-3-1 0 0,1 2 0 0,-2-3 0 16,3 2 0-16,1-1 0 16,-3 1 0-16,3-2 0 0,-4 2 0 0,1-2 0 0,1 0 0 0,1 1 0 15,-1 2 0-15,-2-2 0 16,3-1 0-16,-3 3 0 0,2-2 0 0,3-1 0 15,-1 2 0-15,0-2 0 0,0 1 0 0,2-1 0 16,-2 0 0-16,2 0 0 0,-2 0 0 0,2 0 0 16,-2 0 0-16,0 0 0 0,0 0 0 0,-1 0 0 15,-1 0 0-15,0 0 0 0,1 0 0 0,-3 0 0 16,0 0 0-16,3 0 0 0,-1 3 0 0,-1-3 0 16,3 1 0-16,-2 1 0 15,4-2 0-15,2 3 0 0,-3-3 0 0,2 0 0 16,0 0 0-16,1 0 0 0,-4 0 0 0,2 0 0 15,-1 0 0-15,-2 2 0 0,-1-2 0 0,-3 0 0 16,5 0 0-16,-5 1 0 0,1 2 0 0,-1-3 0 16,0 2 0-16,1-1 0 0,-1 1 0 0,-1-2 0 15,0 2 0-15,0-2 0 0,0 1 0 0,1-1 0 16,-1 0 0-16,-1 0 0 0,-1 0 0 0,1 0 0 16,-3 0 0-16,2 0 0 15,-2 0 0-15,-1 0 0 0,-1 0 0 0,0 0 0 16,0 0 0-16,0 0 0 0,0 0 0 0,-2 0 0 15,3 0 0-15,-1 0 0 0,-2 0 0 0,2 0 0 16,2 0 0-16,0 0 0 0,-3 0 0 0,3 0 0 16,-2 0 0-16,0 0 0 0,-1 0 0 0,-1 0 0 15,0 0 0-15,0 0 0 0,3 0 0 0,-3 0 0 16,0 0 0-16,0 0 0 0,-8 4 0 0,-7 11 0 16,-7 10-219-16</inkml:trace>
  <inkml:trace contextRef="#ctx1" brushRef="#br2" timeOffset="-18723.71">2558 15901 2924 0,'0'0'0'0,"0"0"0"0,0 0 0 0,0 0 0 0,0 0 0 0,0 0 0 0,8 5 0 0,2 1 0 0,-1-2 0 0,1-1 0 0,1 3 126 0,1 0-43 0,-4-3 24 15,2 3-38-15,0 0 1 0,-1-1-28 0,-4 1-151 16,1 0 75-16,-1-2 49 16,-3 1-10-16,1 0-436 0,-1 1 236 0,0 2 92 15,-1-2 68-15,-1 3-865 0</inkml:trace>
  <inkml:trace contextRef="#ctx1" brushRef="#br2" timeOffset="-18571.84">2570 16098 2440 0,'0'6'0'0,"-2"3"0"0,0-2 0 0,-1 1 0 0,-2-2 0 0,5 1 0 0,-3-2 0 0,3 1 0 0,0 0 0 15,0 1 0-15,3 1 117 0,5 2 130 0,5-3-102 0,1 4-41 0,1 0-11 0,2 1-439 16,-1 0 195-16,3 2 96 0,-1 1 48 0,-5 4-790 15</inkml:trace>
  <inkml:trace contextRef="#ctx1" brushRef="#br2" timeOffset="-18426.43">2623 16615 2772 0,'-15'10'0'0,"5"1"0"16,2-2 0-16,-1-3 0 0,4-1 0 0,2-4 0 0,0-1 0 0,3 0 0 0,0 0 0 0,3 0 0 0,12-3 212 0,5-10-84 0,-2-3-44 0,6 0 11 0,4-2 0 0,0-3-42 15,-1 1-11-15,1 0-362 0,-1 1 181 0,0-2 91 16,-4 3 45-16,5 0-730 0</inkml:trace>
  <inkml:trace contextRef="#ctx1" brushRef="#br2" timeOffset="-18327.16">2911 16043 422 0,'-13'-9'0'0</inkml:trace>
  <inkml:trace contextRef="#ctx1" brushRef="#br2" timeOffset="-18282.04">2889 16029 422 0,'0'0'0'0,"0"0"1512"0,2 0-756 0,12-6-378 0,7 0-189 0</inkml:trace>
  <inkml:trace contextRef="#ctx1" brushRef="#br2" timeOffset="-18226.27">3063 15981 1416 0,'30'-4'0'0,"0"-1"0"0,-2 2 0 0,-6 2 0 0,1 0 0 0,-6-2 0 0,-3 3 0 0,-3 0 0 0,-3 0 0 0,-2 0 0 0,-2 4-338 0,-3 0 153 0</inkml:trace>
  <inkml:trace contextRef="#ctx1" brushRef="#br2" timeOffset="-17927">3063 15666 2329 0,'-2'4'0'0,"1"5"0"0,1 0 0 0,0 3 0 0,0 1 0 0,0 0 0 0,1 4 0 0,10 5 0 0,-2-1 0 0,0 4 0 0,0-3 166 0,-2 8-70 0,-2 0-26 0,-3 0-1 16,-2 2-27-16,0-3-153 0,-2 4 88 0,-10-3 27 15,-4-4 0-15,-6-1-4 0,2-4 1 0,-2-6 41 16,1 0 11-16,-6-3 40 0,9-3 0 0,0 0-122 16,2-4 318-16,8-1-140 0,0-1-47 15,3-3 284-15,3 3-280 0,2-3-106 0,0 0 0 0,2 0 0 16,14 0 0-16,5 0 0 16,3 0 0-16,0 0 0 0,4 0 0 0,-3-3 0 15,-3 0 0-15,3-2 0 0,-2 1 0 0,-4 0 0 16,0 2 0-16,-4-1 0 0,-1 3 0 0,-4 0-690 15,-4 0 217-15,1 0 215 0,-4 0 108 0,-1 3-561 16,-2 0 339-16,0 0 165 0</inkml:trace>
  <inkml:trace contextRef="#ctx1" brushRef="#br2" timeOffset="-17504.93">3090 16134 1725 0,'-4'0'0'0,"1"3"0"0,1 5 0 0,0-1 0 0,1 2 0 0,1 6 0 0,0 0 0 0,0 3 0 0,0 0 0 0,0 6 0 0,0-3 146 0,0 8-56 0,0-3 157 15,-2-2-102-15,-3 2-52 0,-5 1-3 0,3-7-38 16,-4 3-9-16,-1-3-1 0,0-7 33 0,2 1-32 16,-5-3-1-16,4-3 148 0,-1-2-80 0,6-2-33 15,-1-3-1-15,0-1 212 16,5 0-123-16,1 0-50 0,1 0-38 0,0 0-77 16,0 0 0-16,10 0 0 0,3 0 0 0,4 0 0 15,-1-1 0-15,3-2 0 0,1 0 0 0,0 0 0 16,1 2 0-16,1-1 0 0,-3 0 0 0,0 0 0 15,-1 2 0-15,-2 0-103 0,0 0-318 0,-4 0 196 16,-3 0 20-16,2 0-518 0,-4 0 340 0,1 0 171 16,-3 0-379-16,0 0 264 0,-2-5 148 0,-1-9-50 15,-1 0 94-15,-1-1 46 0,0 1 0 0,0-1 69 16,-1 2 20-16,-3 3 0 16,-2 1 0-16,1 2 274 0,0 2-179 0,5 0-80 15,-3 3 612-15,3 0-330 0,0 2-59 16,0 0-117-16,3 9 496 0,5 3-278 0,2 7-153 0,4 2 344 15,-4 1-245-15,1 2-121 0,1 1-60 0,-1-2-65 16,1 5-39-16,-2-5 0 0,-2-4 0 0,1 1 0 16,-3-1 0-16,0-4 0 0,-1-6-384 0,-2 0 112 15,2-3 157-15,0-5 79 0,-2-1-935 0,0 0 469 16,3-7 229-16</inkml:trace>
  <inkml:trace contextRef="#ctx1" brushRef="#br2" timeOffset="-17365.5">3544 15973 422 0,'15'0'0'0,"2"0"0"0,-1 0 0 0,1-1 0 0,1 1 0 0,1 0 1952 0,2 0-956 0,-1 0-476 0,-3 0-479 0</inkml:trace>
  <inkml:trace contextRef="#ctx1" brushRef="#br2" timeOffset="-17316.83">3754 15969 422 0,'12'4'0'0,"-1"6"0"0,-4 1 0 0,-6 4 0 0</inkml:trace>
  <inkml:trace contextRef="#ctx1" brushRef="#br2" timeOffset="-17160.75">3554 16372 3908 0,'-10'7'0'0,"0"2"0"0,0-3 0 0,4-3 0 0,6-2 0 0,0 2 0 0,0-3 0 0,11 0 0 0,6 0 0 0,11 1 0 0,-5-1 23 0,2 2-23 16,-3 0 0-16,3 1 0 0,0 0 0 0,0 2 0 15,-5 1 0-15,2-1 0 0,-3 0 0 0,-1 3 0 16,-1 0 0-16,-1-1 0 0,-2-1 0 0,0 0-949 16,1-2 366-16,0-4 228 0</inkml:trace>
  <inkml:trace contextRef="#ctx1" brushRef="#br2" timeOffset="-17024.35">4155 15955 3931 0,'0'-7'0'15,"0"5"0"-15,0 0 0 0,0 2 0 0,0 0 0 0,0 0 0 0,7 0 0 0,-5 0 0 0,5 0 0 0,-1 4 0 0,0 3 0 0</inkml:trace>
  <inkml:trace contextRef="#ctx1" brushRef="#br2" timeOffset="-16970.2">4217 16047 415 0</inkml:trace>
  <inkml:trace contextRef="#ctx1" brushRef="#br2" timeOffset="-16841.88">4183 16327 3931 0,'0'11'0'0,"0"-2"0"0,0 1 0 0,0-3 0 0,4-1 0 0,1-1 0 0,3 1 0 0,0 0 0 0,1 1 0 0,0 1 0 0,-1-3 0 16,0 3 0-16,-1-1 0 0,-2-3 0 0,1 0 0 15,1 2 0-15,-4-1 0 0,1 3 0 0,-1 2-1189 16</inkml:trace>
  <inkml:trace contextRef="#ctx1" brushRef="#br2" timeOffset="-15754.46">3518 15934 1116 0,'-7'-1'0'0,"2"-1"0"0,-1 0 0 0,-1 0 0 0,0 2 0 0,0 0 0 0,2 0 0 0,0 0 0 0,-1 0 0 0,-1 2 0 0,2 2 74 0,1 0 1 0,-1-1 44 0,-1 1-39 16,1 0 1-16,2-3 8 0,-1 1-10 0,1 1-37 16,3-2 1-16,-2 1 115 15,2-2-57-15,-2 0-19 0,2 0-11 0,0 1 138 16,0-1-84-16,0 3-41 0,0-3 225 0,4 2-138 16,3-2-65-16,4 0-32 0,-1 0 243 0,2 0-137 15,1 0-59-15,4 1-96 0,-1-1-25 0,6 0 0 16,2 0 0-16,-1 3 0 0,-2-2 0 0,8 0 0 15,-3-1 0-15,0 3 0 0,0-3 0 0,-1 0 0 16,-4 0 0-16,3 0 0 0,-6 0 0 0,2 0 0 16,-8 0 0-16,1 0 0 0,-5 0 0 0,-2 0-456 15,-3 0 109-15,-1 0 153 16,1 0 75-16,-3 0-314 0,0 0 185 0</inkml:trace>
  <inkml:trace contextRef="#ctx1" brushRef="#br2" timeOffset="-14905.58">4129 6561 88 0,'-11'11'0'0,"2"-1"0"0,0-1 0 0,4 0 0 0,4-6 0 0,-1 3 0 0,2-5 0 0,0 1 0 0,0-2 0 0,0 0 0 0,0 0-6 16,2 0 0-16,1 0 50 0,0 0 1 0,-1 0-46 0,2 0 1 0,-1-2 20 15,-3 2-18-15,3-1-1 0,0 1 1 0,-3 0 39 16,2 0-37-16,-2 0 0 0,1 1 12 0,-1 3-104 16,2 0 46-16,0-2 0 15</inkml:trace>
  <inkml:trace contextRef="#ctx1" brushRef="#br2" timeOffset="-14286.77">4153 6636 910 0,'4'0'0'0,"-2"0"0"0,1 0 0 0,-3 0 0 0,0-1 0 0,0-1 0 0,0 0 0 0,0 0 0 0,0 0 0 15,0 0 0-15,0 0 86 0,0 2 155 0,0 0-100 0,0 0-50 0,0 0 93 0,0 0-61 0,0 0-46 16,-7 10-1-16,-3 3-15 16,-5 8-20-16,2 0 0 0,-2-3 10 0,0 9 9 0,-2-4-19 15,6-7 0-15,-4 4 0 0,5-3-26 16,-2-2 11-16,4-6 15 0,4-1-55 0,-1-2 28 16,4-4 0-16,1 0-64 0,-2-2 40 0,2 0-7 15,0 0 24-15,0 0-167 0,3 0 80 0,9-6 45 16,6-5 8-16,4-6-86 0,-3 2 43 0,4-2 29 15,2 0 0-15,-1 2-24 0,-3 0 1 0,-1 0 6 16,1 3 57-16,-5 1-29 0,-2 4-19 0,-5 2 163 16,1 1-77-16,-7 2-25 0,-1-1 0 0,1 3 158 15,-2 0-89-15,-1 0-25 16,0 7-27-16,-9 7 293 0,-5 4-147 0,-2 4-49 16,-1 0-44-16,-1-2 51 0,-1 4-51 0,1-2 0 15,6-7-20-15,-3 2-21 0,7-7 0 0,1 1-61 16,1-6 25-16,6-1 0 0,-3-3 36 0,3-1-228 15,0 0 114-15,3 0 55 16,13-5 23-16,7-11-259 0,0-3 127 0,2 1 25 0,3-2-74 0,-8 5 47 16,6-6 52-16,-7 11 7 15,1-5 34-15,-1 3-5 0,-4 5 0 0,-6 3 104 16,1 0-47-16,-5 2-28 0,0 2-1 0,-2 0 196 16,-1 0-105-16,-2 8-32 0,0 7-30 0,-10 7 350 15,-3-1-174-15,1 2-61 0,-5-1 93 0,7-5-81 16,-3 2-56-16,1-3 0 0,6-4-54 0,-1-3 8 15,4-3 0-15,1-3-114 0,2-1 52 0,0-2 31 16,2 0 0-16,11-4-293 0,9-11 159 0,1-5 60 16,2 0 41-16,0 0-262 0,0-1 136 0,0 5 19 15,-5 3 26-15,-2-1 20 16,2 6 10-16,-6 1 86 0,-2 6-27 0,-1-1 0 16,-4 2-26-16,-2 0 212 0,-3 7-101 0,2 8-43 15,-4 4-31-15,0 4 480 0,-4-1-234 0,0-2-71 16,-1 0-77-16,-4-4 186 15,6 1-120-15,3-7-60 0,0 0-225 0,0 0 93 0,0-4 31 0,2-2-605 16,13-4 323-16,5 0 149 0,6-4 83 0,8-14-445 16,9-7 242-16</inkml:trace>
  <inkml:trace contextRef="#ctx1" brushRef="#br2" timeOffset="-6466">5310 15730 2167 0,'-2'-14'0'0,"-1"3"0"0,-1 1 0 0,3 3 0 0,-1 0 0 0,-1 3 0 0,1 0 0 0,2 3 0 0,0-1 0 0,0 0 0 0,0 2 120 0,0 0-41 0,0 0 0 16,0 4 94-16,5 8-73 0,2 9-31 0,-4 2 263 15,-1 5-147-15,0 3-75 0,0 9-27 0,-2 8 195 16,0 0-122-16,-2 13-156 0,-4 0 0 0,0 1 0 16,-1-6 0-16,0 14 0 0,4-17 0 0,-4 3 0 15,3-5 0-15,2-4 0 0,2-12 0 0,0 3 0 16,0-14 0-16,0 0 0 0,0-12-58 0,0-2-49 16,0-5 67-16,5-5-731 0,4-5 368 0,5-26 183 15,0-10-444-15,4-16 315 0,-2 4 146 16</inkml:trace>
  <inkml:trace contextRef="#ctx1" brushRef="#br2" timeOffset="-6204.27">5492 15706 2809 0,'3'-5'0'0,"-2"4"0"0,-1 1 0 0,0 0 0 0,0 15 0 0,0 1 0 0,0 9 0 0,0-1 0 0,0 1 0 0,5-3 0 0,5 7 161 0,5-5-62 0,2-3 58 15,4-3-60-15,0-4-21 0,4-3-9 16,0-7-104-16,3-4 37 0,-5 0 0 15,-1-2-140-15,-2-13 97 0,-2-10 36 0,-5-4-1 16,-4 2 19-16,-7-3-1 0,-2 0 26 0,0 5 94 16,-9-6-83-16,-10 3 0 0,-1 6-82 0,-7 2 196 15,0 5-77-15,2 5-30 16,-9 5 0 0,5 3 47-16,4 2-101 0,-1 0 0 15,6 6 0-15,3 6 0 0,6 8 0 0,4-4 0 0,7 4 0 0,0 5 0 0,4-2 0 0,14-1-1059 16,6 2 483-16,11-2 269 15</inkml:trace>
  <inkml:trace contextRef="#ctx1" brushRef="#br2" timeOffset="-5699.83">6074 15700 2677 0,'-16'0'0'0,"4"-2"0"0,5-1 0 0,0 2 0 0,1 1 0 0,4 0 0 0,2 0 0 0,0-1 0 0,2 1 0 0,15 0 0 0,9 0 181 0,4 0-63 0,2 0 365 16,5 0-224-16,2 0-111 0,0 0-83 15,6 0-65-15,-12 0 0 0,5 1 0 0,-4 0 0 0,0 2 0 16,-8-1 0-16,-1-2 0 0,-5 1 0 16,-2 2 0-16,-8-2 0 0,-1-1-292 0,-5 1 60 0,-1-1 52 15,-3 3 96-15,0-1-682 0,-9 0 366 0,-3-2 181 16,-1 0-146-16,-4 0 164 15</inkml:trace>
  <inkml:trace contextRef="#ctx1" brushRef="#br2" timeOffset="-5533.41">6223 15664 1976 0,'-13'8'0'0,"1"4"0"0,3 2 0 0,2-1 0 0,-1 1 0 0,4-2 0 0,2 3 0 0,2 2 0 0,0 0 0 15,0 2 0-15,0 2 533 0,2 1-240 0,2 5-132 0,2-3-63 16,-2 2 179-16,-1 0-120 0,-1 0-61 0,0-2-20 15,0-1-328-15,1 2 145 0,-3-5 71 16,0-2-526-16,2-5 299 0,0-4 158 0,1-3-313 16,3-4 115-16,2-2 140 0,3-10 69 0</inkml:trace>
  <inkml:trace contextRef="#ctx1" brushRef="#br2" timeOffset="-5299.15">6346 15683 2899 0,'0'-4'0'0,"0"0"0"0,0 2 0 0,0 2 0 0,0 0 0 0,0 8 0 0,0 6 0 0,0 10 0 0,0 3 0 0,0 6 0 0,1 4 233 0,3 14 431 0,-1-2-529 16,1 4-135-16,2 12 0 0,0-5 0 0,-3-8 0 15,3 7 0-15,-1 1 0 0,2-2 0 0,-4 0 0 16,-1 1 0-16,2-4 0 0,-2 0 0 0,0-3 0 16,0-4 0-16,-2-11 0 0,0-1 0 0,0-10 0 15,0-3-198-15,0-8-62 0,-4-1 100 16,2-8 61-16,-2-3-274 0,-1-1 159 15,-4-2 93-15,3-5-297 0,-1-16 190 0,0-8 96 16,-1-14 48-16,3-6-522 0,-3-17 289 0</inkml:trace>
  <inkml:trace contextRef="#ctx1" brushRef="#br2" timeOffset="-5137.84">6179 15988 2158 0,'0'-12'0'0,"-3"3"0"0,3-1 0 0,-2 1 0 0,1 1 0 0,1 2 0 0,0 1 0 0,0 1 0 0,0 1 0 0,3-1 0 0,8 2 183 0,0-1-73 0,1 2-37 16,1 1-9-16,1 0 9 0,0 0-37 0,-1 0-358 16,2 0 179-16,-2 1 90 0,-1 4 45 0,-3-1-538 15,2 5 279-15,-5-3 143 0,3 3-13 0,-8-4-401 16</inkml:trace>
  <inkml:trace contextRef="#ctx1" brushRef="#br2" timeOffset="-4983.41">6279 16111 1453 0,'-7'9'0'0,"-1"2"0"0,1-1 0 0,-1-1 0 0,3-1 0 0,0-1 0 0,-1-2 0 0,1 0 0 0,5-4 0 0,-1 2 0 0,1-2 144 0,0-1-53 0,0 0-28 16,0 0 9-16,0 0-255 0,0 0 110 0,1 0 54 16,4 0 28-16,1 0-463 0,-3 0 243 0</inkml:trace>
  <inkml:trace contextRef="#ctx1" brushRef="#br2" timeOffset="-4724.83">6203 16332 1615 0,'-7'8'0'0,"2"-1"0"0,1-2 0 0,1 0 0 0,-1-4 0 0,0 2 0 15,4-3 0-15,-2 0 0 0,2 0 0 0,0 0 0 0,0 0 415 0,0 0-189 0,0 0-95 0,5 0-47 0,5 0-7 16,1-4 10-16,5-2-51 0,-1-1-294 0,0 0 148 16,2-1 73-16,-1 2 36 0,4-1-605 0,-2-2 315 15,1 1 161-15</inkml:trace>
  <inkml:trace contextRef="#ctx1" brushRef="#br2" timeOffset="-4363.37">6541 16059 2629 0,'0'-5'0'0,"1"0"0"0,6-1 0 0,-2 1 0 0,7-1 0 0,0 3 0 0,4 0 0 0,4 1 0 0,0 2 0 0,7 0 0 0,-4 0 155 0,-3 8-50 0,8 3-2 0,-8 5-34 15,2-2 1-15,-4 2-3 0,-6 2-1 0,-2 3-20 16,-3 6-10-16,-5 1 43 0,-2 0-42 0,-5 2-1 16,-8 1 1-16,-4-2 33 0,-1-1-8 0,-3-5-25 15,0 2-272-15,3-5 136 0,0-8 51 0,2 1 46 16,-1-7-604-16,4-2 293 0,-1-4 118 0,1 0-292 16,4-6 225-16,1-18 103 15,4-5 67-15,3 0-134 0,1-2 96 0,0 9 46 0,0 0 24 16,0 4-26-16,0 3 8 0,0 5 42 15,0 4 540-15,0 2-270 0,0 3-135 0,1-2-77 16,5 3 730-16,6 0-375 0,0 0-90 0,4 8-127 16,1 1 413-16,2 6-260 0,3 2-209 0,-5 3-104 15,3 3 0-15,-1 0 0 0,2 1 0 0,2-2 0 16,3 2 0-16,1-6 0 0,0-1-521 0,1-2 62 16,4 5 247-16,-2-3 134 0</inkml:trace>
  <inkml:trace contextRef="#ctx1" brushRef="#br2" timeOffset="-3791.14">7399 15700 2102 0,'-7'-2'0'0,"1"-1"0"0,6 3 0 0,-1 0 0 0,1 0 0 0,0 0 0 0,0 0 0 0,0 0 0 0,1 0 0 0,12 0 0 0,4 0 124 0,1 0-49 15,1 0 150-15,0 0-95 0,1 0-47 0,-4 0-42 0,0 0 5 16,0 0-10-16,-3 0 1 0,-3 0-214 0,-1 0 107 15,-2 0 53-15,-2 0 36 0,-1 3-208 0,-2 3 113 16,1-1-11-16,-3 5-575 0,0-1 315 0,0 2 134 16,-5 1 93-16</inkml:trace>
  <inkml:trace contextRef="#ctx1" brushRef="#br2" timeOffset="-3464.2">7422 15706 1654 0,'-2'0'0'0,"2"3"0"0,-4 1 0 0,0-1 0 0,2 3 0 0,-2 2 0 0,2 3 0 16,2 2 0-16,0 5 0 0,0 7 0 0,0 2 78 0,0 6 122 0,2 9-87 0,2 1-38 0,-4-1 0 0,2 6-16 15,1-3-22-15,-3-5 8 0,1 8-8 0,-1-7-12 16,0-6 12-16,0-1-1 0,0-3 94 0,0-8-37 16,0-1-33-16,0-3 0 0,0-6 154 15,-1-3-88-15,-2-2-46 0,3-3 192 16,0-2-122-16,0-3-57 0,0 3-28 0,0-3 52 15,0 0-117-15,0 0 0 0,0 1 0 0,6 1 0 16,5-2 0-16,0 2 0 0,1 0 0 0,0 1 0 16,2-3 0-16,0 1 0 0,2-1 0 0,-2 1 0 15,-3-1 0-15,-1 2 0 0,1-2 0 0,1 2 0 16,-4 0 0-16,0 0-492 0,-2-1 141 0,1 2 149 16,-4 1 87-16,1 0-216 0,-1-1 148 0,1 1 73 15,0-1-472-15,0 3 264 16,-1-4 145-16</inkml:trace>
  <inkml:trace contextRef="#ctx1" brushRef="#br2" timeOffset="-3173.82">7755 16069 2277 0,'-6'-5'0'0,"5"1"0"0,-3 3 0 0,2-4 0 0,2 3 0 0,-2 0 0 0,2 1 0 0,0 1 0 0,0-2 0 0,0 2 0 0,0 0 286 16,2 0-126-16,5 0-61 0,4 3-31 0,-2 3 194 15,2 2-104-15,0 0-65 0,2-1-28 0,1-2 151 16,-3 4-90-16,-1-4-45 0,-1 1-41 0,-2-1-40 16,0-1 0-16,-1 0 0 0,0-1 0 0,-2 2 0 15,-2-2 0-15,0 0 0 16,-1 0 0-16,-1 3 0 0,0-3 0 0,0 3-328 15,0-3 48-15,0 3 92 0,0-1 93 0,0 0-679 16,0-3 369-16,0 1 184 0,0-3-520 0</inkml:trace>
  <inkml:trace contextRef="#ctx1" brushRef="#br2" timeOffset="-2891.24">8103 15775 2906 0,'4'-3'0'0,"-3"3"0"0,1 0 0 0,-2 0 0 0,0 0 0 0,0 0 0 0,0 0 0 0,0 0 0 0,0 3 0 0,0 8 0 0,0 5 189 16,-3 9 318-16,-3 4-236 0,-2 8-213 0,-3-1-58 15,0 12 0-15,-2 4 0 0,-2 2 0 16,-3 8 0-16,-2-2 0 0,3-6 0 0,-3 3 0 0,2-3 0 16,1-1 0-16,1-4 0 0,3-4 0 15,1-8 0-15,3 3 0 0,0-7 0 16,3-4 0-16,0-6 0 0,1-5 0 0,1-3 0 15,1-4 0-15,-1-3 0 0,1-4 0 0,1-2 0 16,0-1 0-16,0-1 0 0,-3 0 0 0,3 0 0 16,1 0-125-16,-1 0 19 0,0 0 20 0,2-7-697 15,0-7 378-15,0-6 185 0,7-3 91 16</inkml:trace>
  <inkml:trace contextRef="#ctx1" brushRef="#br2" timeOffset="-2696.8">8191 16281 3106 0,'9'0'0'0,"-4"0"0"0,-4 0 0 0,2 0 0 0,-3 0 0 0,0 0 0 0,0 3 0 0,0 0 0 0,0 0 0 0,2 2 0 0,-1 2 247 0,-1 1-106 16,2 4-52-16,-2-3 42 0,0 6-53 0,0-3 1 16,0 3-150-16,0 0 54 0,-5 3 27 0,-4-2 8 15,2-2-450-15,2-3 234 16,-2 2 117-16,2-6-622 0,-1 0 298 0,6-2 194 15,-3-4 25-15,3-1-476 0</inkml:trace>
  <inkml:trace contextRef="#ctx1" brushRef="#br2" timeOffset="-2499.4">8379 16017 3304 0,'0'0'0'0,"0"0"0"0,0 2 0 0,0-2 0 0,0 3 0 0,0 1 0 0,4 2 0 0,3 3 0 0,3 0 0 0,3 5 0 0,4 2 216 0,-2-2 195 16,2 3-411-16,3 0 0 0,-1 0 0 0,1-1 0 16,-4-2 0-16,1 1 0 0,-3 0 0 15,0-4-690-15,-3 0 355 0,0-2 186 0,-1 1 93 0,-2-5-517 16,1 1 264-16,-2-4 119 0,1-2-429 0</inkml:trace>
  <inkml:trace contextRef="#ctx1" brushRef="#br2" timeOffset="-2296.2">8777 15802 3282 0,'0'-1'0'0,"0"1"0"0,0 0 0 0,0 0 0 0,0 0 0 0,-1 15 0 0,-3 6 0 0,-2 7 0 0,-2 11 0 0,-1 6 0 0,1 5 148 0,-3 3 353 0,-2 2-501 0,2 1 0 16,-6 10 0-16,1-9 0 0,2-9 0 0,1 1 0 15,-1-4 0-15,10-11 0 16,-6 3 0-16,3-6 0 0,2-9 0 0,1 1 0 15,1-4 0-15,-1-8-245 0,2-1-122 0,0-3 76 16,2-5 127-16,0-1-583 0,0-1 356 0,0-5 177 16</inkml:trace>
  <inkml:trace contextRef="#ctx1" brushRef="#br2" timeOffset="-2124.74">8790 16072 3007 0,'7'0'0'0,"0"0"0"0,-2 0 0 0,1 0 0 0,1 0 0 0,5 1 0 0,4 1 0 0,3 2 0 0,4 1 0 0,6-1 0 0,-1 1 169 0,5-3-66 0,1 1 69 16,0-3-68-16,-2 0-25 0,0 0-9 0,-2 0-572 15,-9 0 269-15,1-3 134 0,-7 2-663 0,-6-4 384 16,-3 4 191-16,-3 0 96 0,-3-2-517 0</inkml:trace>
  <inkml:trace contextRef="#ctx1" brushRef="#br2" timeOffset="-1933.22">9071 15802 2533 0,'-5'-7'0'0,"5"3"0"0,-2 3 0 0,2 1 0 0,0 0 0 0,0 0 0 0,0 1 0 0,0 13 0 0,0 5 0 0,0 5 0 0,2 8 191 0,3 4-68 16,-2 6-48-16,-2 1 508 0,0 1-274 0,-1-1-192 16,0 0-117-16,0-5 0 0,0 4 0 15,-1-5 0-15,-3-5 0 0,-1-2-165 16,2-8 91-16,-3 3 64 0,3-7-618 0,-1-2 332 15,2-1 79-15,0-6-275 0,2-1 213 0,0-3 113 16,0-5 69-16</inkml:trace>
  <inkml:trace contextRef="#ctx1" brushRef="#br2" timeOffset="-1533.58">9579 15616 3137 0,'0'0'0'0,"0"0"0"0,0 7 0 0,2 2 0 0,2 4 0 0,1 10 0 0,2 4 0 0,0 9 0 0,0 5 0 0,-1 5 0 0,2 8 188 0,-1-3-75 0,1 2 128 15,-1 0-103-15,-2-3-50 0,4-9-62 16,-2 8-26-16,-1-16 0 0,-1 1 0 0,0-9 0 0,0-2 0 16,-3-8 0-16,-1-2 0 0,1-3 0 15,0-7 0-15,-2-1 0 0,0-2 0 0,0 0 0 16,0 0 0-16,-9-4 0 0,-3-9 0 15,1 0 0-15,-6-8 0 0,4 4 0 0,-8-9 0 16,3 2 0-16,-1 1 0 0,-2 0 0 0,1 5 0 16,2 7 0-16,-3 2-68 0,1 4 130 0,-1 4-63 15,2 1-1-15,3 1 11 0,0 10-9 0,5 4 0 16,2 2 0-16,4 4 0 0,0 4 0 0,5-3 0 16,0 1 0-16,0 4 0 0,2-2 0 0,8 1 0 15,-1-3 0-15,0-5 0 16,6 2 0-16,-3-4 0 0,2-1 0 0,0-3 0 15,2-3 0-15,0-5 0 0,1-2 0 0,1-2 0 16,2 0 0-16,4-6-518 0,-4-9 23 0,3-3 230 16,2-6-582-16,1-6 410 0,-1-6 200 0</inkml:trace>
  <inkml:trace contextRef="#ctx1" brushRef="#br2" timeOffset="-1386.17">9820 16004 3005 0,'5'-3'0'0,"-1"1"0"0,0 2 0 0,-1 0 0 0,-1 0 0 0,3 0 0 0,-1 3 0 0,3 7 0 0,3 1 0 16,-1 4 0-16,4-1 138 0,-3 3 363 0,4 2-232 0,-1-2-251 0,-1 3-18 0,1-4-81 16,-2-2-47-16,2 0 78 0,-2-3 43 0,3 0-838 15,-1-1 441-15,-3-5 220 0,7 0-730 0,-5-5 432 16</inkml:trace>
  <inkml:trace contextRef="#ctx1" brushRef="#br2" timeOffset="-1183.83">10229 15883 3243 0,'2'-7'0'0,"0"3"0"0,0-1 0 0,-2 3 0 0,0 2 0 0,0 0 0 0,0 0 0 0,-6 12 0 0,-5 12 0 0,-4 8 0 0,-3 7 163 15,-3 6-64-15,-2 6 327 0,-2 1-426 0,-2 12 0 16,-1-4 0-16,-2 0 0 0,1-2 0 0,6-8 0 16,1 5 0-16,2-3 0 0,0-2 0 15,6-1 0-15,-2-6 0 0,7-9 0 16,-1-2 0-16,1-10 0 0,2-1 0 0,2-4-129 15,1-7-101-15,-1-3-575 0,3-4 390 0,2-3 189 16,0 0 94-16</inkml:trace>
  <inkml:trace contextRef="#ctx1" brushRef="#br2" timeOffset="-790.25">10243 15654 2578 0,'0'-4'0'0,"3"3"0"0,7 1 0 0,-1 0 0 0,3 0 0 0,0 0 0 0,7 0 0 0,3 0 0 0,1 0 0 0,4 0 0 0,4 5 97 0,1-1-31 0,2 2 165 15,-2 0-97-15,-6-3-40 0,6 3 13 16,-11-2-36-16,-1-1 1 0,-2 1-36 0,-8 0 119 0,1-3-50 16,-6 2-39-16,-1-1 53 0,-3-1-119 15,-1-1 0-15,0 0 0 0,0 3 0 16,0-1 0-16,0 3 0 0,-3 3 0 0,-3 3 0 15,3 4 0-15,-4 5 0 0,4 6 0 0,1 7 0 16,0 0 0-16,0 14 0 0,2-7 0 0,-2 15 0 16,2-7 0-16,0 0 0 0,0 0 0 0,0-5 0 15,2-7 0-15,5 3 0 0,0-3 0 0,-2-6 0 16,-1-8 0-16,1-1 0 0,-3-3 0 0,0-4 0 16,0-4 0-16,-2-3 0 0,0-3 0 15,0-1 0-15,0-1 0 0,-11-2 0 16,-5 0 0-16,0 0 0 0,-7 0 0 0,-3 0 0 15,-2 0 0-15,-6 0 0 0,-7-4 0 0,-3 2 0 16,-2-5 0-16,-4 1-336 0,-1 3-168 16,-2 3 238-16</inkml:trace>
  <inkml:trace contextRef="#ctx1" brushRef="#br2" timeOffset="-252.64">11624 16083 1460 0,'0'-14'0'0,"0"5"0"0,0-1 0 0,0-1 0 0,0-2 0 0,0-1 0 15,0 1 0-15,-3-3 0 0,-3 0 0 0,-3 3 0 0,-3-3 75 0,0 3 141 0,-5 4-90 16,-7-1-45-16,-1 8-22 0,-7 0 86 0,-3 2-45 0,-11 4-36 0,3 15 199 16,-4 5-113-16,-5 10-57 15,3 5-28-15,8-5 331 0,-1 10-184 0,4-1-88 16,10-2 178-16,10-7-302 0,2 5 0 0,9-1 0 15,7 5 0-15,0-6 0 0,11-3 0 0,12 1 0 16,7-5 0-16,2-9 0 0,12 4 0 0,4-8 0 16,1-4 0-16,-1-5 0 0,5-6 0 0,0-1 0 15,1-1 0-15,-1 0 0 0,-2-1-526 0,-5-5-42 16,3 2 265-16,-8 3 124 0</inkml:trace>
  <inkml:trace contextRef="#ctx1" brushRef="#br2" timeOffset="152.81">12127 15827 2520 0,'-16'-5'0'0,"5"3"0"0,2 0 0 0,1 0 0 0,4 2 0 0,1 0 0 0,3-1 0 0,-2 1 0 0,2 0 0 0,0 0 0 16,9-3 186-16,10 2 154 0,4-1-142 0,3-1-86 0,1 2-37 0,2-2 13 16,-1 2-25-16,-2 0-1 0,-5-2-16 0,4 1-281 15,-5 1 135-15,-4-2 69 0,-6 3-193 0,0 0 130 16,-2 0 75-16,-5 0 23 0,-1 0-720 16,-2 0 303-16,0 6 189 0,-5-1-285 15,-11 4 227-15,2-2 127 0,-5-1 59 0</inkml:trace>
  <inkml:trace contextRef="#ctx1" brushRef="#br2" timeOffset="412.65">12147 15791 1648 0,'-10'-5'0'0,"3"3"0"0,2-1 0 16,1 3 0-16,-1 0 0 0,2 0 0 0,-1 3 0 0,4 10 0 0,0 6 0 0,0 7 0 0,0 4 115 0,0 5-29 0,0 13 282 16,0 1-166-16,2 3-82 0,-2 3 133 0,0-1-99 15,0-1-63-15,0-2-27 0,0-7 0 0,0-8-1 16,-4 2-26-16,1-12 98 0,-1 2-53 0,1-7-1 15,-1-4-44-15,2-8 205 0,0-2-153 0,-1-3-89 16,3-1 0-16,0-1 0 0,0-2 0 0,0 0 0 16,0 0 0-16,3 0 0 0,10 0 0 0,1 0 0 15,4 0 0-15,3 0 0 0,-1 1 0 0,3 3 0 16,-2-2 0-16,0 1 0 0,0 2 0 0,-1-1 0 16,-2-3 0-16,-1 3 0 0,-1 0 0 15,0-2-615-15,-1 1 90 0,-2 0 244 16,0 0-568-16,3-3 397 0</inkml:trace>
  <inkml:trace contextRef="#ctx1" brushRef="#br2" timeOffset="587.4">12453 16242 3039 0,'-4'0'0'0,"1"0"0"0,1-1 0 0,2-2 0 0,0 1 0 0,0 0 0 0,7-1 0 0,9-1 0 0,3 1 0 0,2 1 0 0,0 0 297 0,2 0-120 0,1 0-75 0,1 1-91 15,-3-2 26-15,1 3-1 0,-3-1-642 0,-1 1 331 16,-2 0 151-16,-2-2 80 0,-6 2-782 0,0-3 415 16,0 2 91-16</inkml:trace>
  <inkml:trace contextRef="#ctx1" brushRef="#br2" timeOffset="896.73">12743 15973 2451 0,'0'-9'0'0,"0"6"0"16,0-3 0-16,0 5 0 0,1-4 0 0,5 4 0 0,3-1 0 0,5 2 0 0,2 0 0 0,9 0 0 0,-2 2 116 0,7 8-44 0,0 4 392 0,-2 2-213 0,0 5-108 16,-1 2 97-16,-4 4-107 0,-4 1-72 0,-4 0-61 15,-5 2 0-15,-5 0-21 16,-3 0 37-16,-2 1-176 0,-2 2 98 0,-15-1 50 0,-1-4 24 16,-5 0-50-16,-1-8 46 0,-3 0-8 15,-1-5-46-15,1-4 103 0,2-2-82 0,4-3 20 16,0-4 281-16,1-1-276 0,4-1 0 0,7 0 0 15,0 0 0-15,5 0 0 0,0 0 0 0,4 0 0 16,0 0 0-16,0 0 0 0,8 0 0 0,12 0 0 16,-1 0 0-16,8 0 0 0,-1 3 0 0,2-2 0 15,-2-1 0-15,0 2 0 0,-1-2 0 0,0 2 0 16,-3 0 0-16,2-1 0 0,-3 3-173 0,-2 0-270 16,-1 3 193-16,0-2-740 15,0-3 477-15,3-1 238 0</inkml:trace>
  <inkml:trace contextRef="#ctx1" brushRef="#br2" timeOffset="1060.93">13317 16347 3090 0,'0'-3'0'0,"0"1"0"0,0 2 0 0,0 0 0 16,0 0 0-16,0 0 0 0,0 0 0 0,0 2 0 0,0 9 0 0,0 4 0 0,-2 2 545 0,-4 8-254 0,-3-1-286 0,-3 2-5 0,2 0 0 15,-3 0 0-15,-1 0 0 0,1-5 0 0,0-3 0 16,2 1 0-16,0-7-598 0,1 0 263 0,4-5 186 15,1-1 92-15,1-5-848 0,2-1 424 0</inkml:trace>
  <inkml:trace contextRef="#ctx1" brushRef="#br2" timeOffset="1380.79">13462 16095 3160 0,'15'-6'0'0,"5"4"0"0,-1-2 0 0,2 0 0 0,-2 2 0 0,5 0 0 0,1 2 0 16,1 0 0-16,0 2 0 0,-4 9 0 0,7 5 75 0,-8 2 193 0,-1 5-115 0,-7 0-59 0,-2 3-28 0,-7-4-99 16,-2 12 31-16,-2-4-1 0,-6 0 40 0,-10 2-101 15,-7-4 51-15,0-1 33 0,-3-5 129 0,2-5-125 16,0-4-24-16,3-6 0 0,0-1 0 16,3-5 0-16,2-1 0 0,5 0 0 15,4 0 0-15,1 0 0 0,2 0 0 0,2 0 0 16,2 0 0-16,0-1 0 0,2-1 0 0,10 1 0 15,4-4 0-15,7 3 0 0,1 1 0 0,1-1 0 16,0 0 0-16,0 2 0 0,-4-2 0 0,2 2 0 16,-3 0 0-16,-1 0 0 0,-2 0 0 0,-2 0 0 15,-2 0 0-15,-3 0-377 0,-3 0-25 16,0 2 182-16,2 0 92 0,-4-2-646 0,4 0 368 16</inkml:trace>
  <inkml:trace contextRef="#ctx1" brushRef="#br2" timeOffset="1756.94">13959 15882 2735 0,'0'-6'0'0,"0"5"0"0,0-2 0 0,0 3 0 0,2-4 0 0,6 3 0 0,3 1 0 0,7 0 0 0,3 0 0 0,4 0 0 0,5 0 81 0,2 0 128 0,4 0-91 0,1 0-40 15,-1 0 0-15,-2 0-94 0,-6 0 36 0,1 0-9 16,-8 0 82-16,-3 0-28 0,-7 0-1 0,-2-2-27 15,-5 2 254-15,-2 0-224 0,0 0-67 0,-2-2 0 16,0 2 0-16,0 0 0 0,0 0 0 0,0 0 0 16,-2 0 0-16,-1 0 0 0,-2 0 0 0,-1 12 0 15,1 4 0-15,1 6 0 0,-1 9 0 0,1 6 0 16,0 5 0-16,2 2 0 16,2-2 0-16,0 12 0 0,0-2 0 0,0-2 0 15,4 1 0-15,4-5 0 0,-1-4 0 0,4 5 0 16,-3-5 0-16,-1-1 0 0,-1-10 0 0,-1-1 0 15,-3-5 0-15,0-4 0 0,0-5 0 0,-2-6 0 16,0-1 0-16,0-4 0 0,0-2 0 0,-11-1 0 16,-4-2 0-16,-6 0 0 0,-5 0 0 15,-11 0 0-15,1 0 0 0,-17 0 0 0,-7 0 0 0,-4 0 0 16,-9 0 0-16,-15 0 0 0,12 7 0 16,-23 6 0-16</inkml:trace>
  <inkml:trace contextRef="#ctx1" brushRef="#br2" timeOffset="2848.65">3248 10058 1726 0,'-4'2'0'0,"1"4"0"0,0 1 0 0,3-1 0 0,0 3 0 0,0-1 0 0,3 2 0 0,2-1 0 0,3-1 0 0,1-2 0 0,4 2 90 0,0-2-27 0,-4-1 122 16,2-1-75-16,-1-2-36 0,0 2 8 0,-3-4 20 15,1 0-32-15,-1 0-1 0,-2 0-33 0,-2 0-56 16,-1 0 36-16,0 0-8 16,-1 0 29-16,-1 0-141 0,0 0 70 0,0-4 36 0,-1-4 8 0,-8-1-33 15,-6 0 27-15,3-1-65 0,-3-1 36 16,-1 2-4-16,-1 1 0 0,4 3 231 16,3 2-97-16,-2 2-50 0,4-1-24 0,-1 2 334 15,4 0-169-15,2 0-80 0,3 0-40 0,0 9 52 16,0 4-46-16,0 1-14 0,5 0-9 0,7 3-70 15,-2 0 23-15,3 1-128 0,1-2 75 0,-3-3 48 16,3 1-8-16,-4-5-374 0,-2-3 199 0,0-2 56 16,1-3 65-16,-3-1-653 0,6 0 341 0,-4-11 165 15</inkml:trace>
  <inkml:trace contextRef="#ctx1" brushRef="#br2" timeOffset="4353.12">3139 6024 1177 0,'-3'0'0'0,"-4"0"0"0,1 0 0 0,-1 0 0 0,0 0 0 0,4 0-2 0,-2 0 0 0,0 0 1 0,2 0 0 0,0 0 0 0,3 0 44 0,0 0 38 0,0 0 12 0,0 0-51 15,0 0 28-15,0 0 1 0,0 0-29 0,0 0 0 16,0 0 92-16,0 0-51 0,0 0 0 0,0 0 54 15,0 0-48-15,0 0 1 0,0 0-37 0,0 0 77 16,0 4-44-16,0 6 0 0,0-1-44 0,0 4 60 16,3 0-20-16,0 3-10 0,2-2 22 0,-2 3-52 15,2 1 0-15,-1-1 0 0,1 3 38 16,0-2-38-16,3 3 0 0,-3 0 28 16,0 3-27-16,-2 1-1 0,1-5 11 0,1 9 33 15,-3-3 0-15,2 0-44 0,-2 2 0 0,-1 0 33 16,1-3 10-16,0 5-85 0,-2-4 0 0,1-2 0 15,1 2 0-15,0-1 0 0,0-2 0 0,-1 3 0 16,1 0 0-16,-2 1 0 0,2-1 0 0,-2-4 0 16,3 8 0-16,-1-5 0 0,-1 1 0 0,0 0 0 15,3-1 0-15,-2-3 0 0,-1 6 0 0,3-1 0 16,-1 0 0-16,1-1 0 16,-1 0 0-16,-3-2 0 0,5 3 0 0,-3-2 0 15,-1 2 0-15,0-1 0 0,3-1 0 0,-4-2 0 16,0-1 0-16,0 2 0 0,0-1 0 0,0 2 0 15,0-5 0-15,0 0 0 0,0 1 0 0,0-2 0 16,0 2 0-16,0-3 0 0,0 2 0 0,0-4 0 16,0 3 0-16,0 0 0 0,0 2 0 0,0-1 0 15,0 1 0-15,0-1 0 0,0 3 0 0,0-3 0 16,-4 3 0-16,4 0 0 0,-1-1 0 0,1-1 0 16,0 1 0-16,0 1 0 15,0-3 0-15,0 3 0 0,0-3 0 0,0 1 0 16,0 0 0-16,0 0 0 0,0-3 0 0,0 1 0 15,0 2 0-15,0-3 0 0,0 1 0 0,0 3 0 16,0-2 0-16,0 1 0 0,0-1 0 0,0 4 0 16,0 3 0-16,0-4 0 0,0 2 0 0,0 2 0 15,0-3 0-15,0-1 0 0,0 6 0 16,0-9 0-16,0 8 0 0,0-8 0 16,0 6 0-16,0-3 0 0,0 2 0 0,-1 0 0 15,-1-2 0-15,-1 4 0 0,1-4 0 0,2 2 0 16,-3 3 0-16,1-1 0 0,0-1 0 0,0 1 0 15,1 1 0-15,-1-6 0 0,2 9 0 0,-2-4 0 16,1 0 0-16,-1 1 0 0,2 2 0 0,-4-6 0 16,3 9 0-16,0-5 0 15,-1 0 0-15,-1 0 0 0,3 0 0 0,-2-2 0 0,2 5 0 0,-2-4 0 16,2 0 0-16,-1-3 0 16,1 0 0-16,0-1 0 0,0 2 0 0,0-3 0 15,0 1 0-15,0-3 0 0,0 1 0 0,0 0 0 16,0 1 0-16,0-2 0 0,0 4 0 0,0-3 0 15,0 0 0-15,0 2 0 0,0-2 0 0,0-1 0 16,0 1 0-16,0 1 0 0,0-2 0 0,0-2 0 16,0 1 0-16,0 0 0 0,0-1 0 0,0 2 0 15,-2 0 0-15,2-1 0 0,0 0 0 0,0-1 0 16,0 3 0-16,0-2 0 0,0 2 0 16,0-3 0-16,-2 1 0 0,2 0 0 15,0 0 0-15,-2 0 0 0,2-2 0 0,0 3 0 16,0-1 0-16,0-1 0 0,0 2 0 0,0 0 0 15,0 0 0-15,0-1 0 0,0 2 0 0,0 0 0 16,0-1 0-16,0-1 0 0,0 0 0 0,0-1 0 16,0-1 0-16,0 1 0 0,2-4 0 15,-2 3 0-15,0-2 0 0,0 0 0 0,0 0 0 0,0 0 0 16,0 0 0-16,0 0 0 16,0-3 0-16,0-1 0 0,0-4 0 0,0 1 0 15,0-3 0-15,0-1 0 0,0-2 0 0,0-2 0 16,0 0 0-16,0 0 0 0,0 0 0 0,0 0 0 15,0 0 0-15,0 0 0 0,0 0 0 0,0 0 0 16,0 0 0-16,0 0 0 16,0 0 0-16,0 0 0 0,0 0 0 0,0 0 0 0,0 0-489 0,0 0 219 15,9-3 104-15</inkml:trace>
  <inkml:trace contextRef="#ctx1" brushRef="#br2" timeOffset="6333.46">4910 17060 2819 0,'-3'-6'0'0,"3"-2"0"0,0 2 0 0,0-1 0 0,0-1 0 0,7 1 0 0,4 1 0 0,4 3 0 0,0-1 0 0,3 1 0 0,4 3 76 15,0 0 108-15,4 0-70 0,-7 3-35 0,2 4 10 16,-1 5-44-16,-5-1-2 0,1 4 1 0,-5 2 64 16,-1 6-32-16,-7-1 11 0,-1 7-44 0,-2 2 62 15,-2 3-86-15,-11 1-19 0,-2-1 0 0,-4 0 0 16,-4 0 0-16,-1-4 0 0,0-2 0 0,-1-4 0 15,-3-1 0-15,6-8 0 0,-5 2 0 0,9-6 0 16,0-2 0-16,2-1 0 0,4-2 0 16,3-5 0-16,4 2 0 0,3-1 0 0,0-2 0 0,2 0 0 15,0 0 0-15,0 0 0 16,7 0 0-16,7 0 0 0,0 0 0 0,3 0 0 16,2 0 0-16,0 0 0 0,0 0 0 0,1 0 0 15,-3 0 0-15,2 0 0 0,-2 3 0 0,0 1 0 16,3-1 0-16,-5 2 0 0,5-4 0 0,-3-1 0 15,4 0 0-15,2 0 0 0,4 0-368 0,-1 0 101 16,3-7-303-16,-2-7 263 0,3-2 132 0</inkml:trace>
  <inkml:trace contextRef="#ctx1" brushRef="#br2" timeOffset="6600.71">5425 17060 2396 0,'0'0'0'0,"0"0"0"0,0 0 0 0,0 0 0 16,0 9 0-16,5 1 0 0,3 1 0 0,2 0 0 0,0 0 0 0,6 0 0 0,0-2 136 0,2-3-35 0,0 0-11 0,-1-6-47 15,2 0-149-15,-3 0 74 0,-2-6 38 0,-3-7-28 16,-1-2 28-16,-7-4-1 0,-1 1 38 0,-2-4-32 16,0 4 10-16,0-3 23 0,-9 3-91 0,-8-3 221 15,4 3-73-15,-4 4-47 0,0 1 162 0,1 2-95 16,-4 3-25-16,3 3 1 0,-1 3-9 0,2 2 1 15,2 0-35-15,0 2-49 0,3 9 39 0,2 4-1 16,5 2 1-16,0 1-234 0,4 3 128 0,0 3 47 16,0 1 29-16,11 0-698 15,2-4 297-15,9 3 185 0</inkml:trace>
  <inkml:trace contextRef="#ctx1" brushRef="#br2" timeOffset="7252.52">6274 16819 2319 0,'-2'-2'0'0,"2"0"0"0,0 0 0 0,0 2 0 0,0 0 0 0,0 2 0 0,2 13 0 0,7 6 0 0,-3 3 0 0,1 6 0 0,1 2 131 0,-1 10-44 15,-2-1 227-15,-2 2-136 0,-1-1-56 0,1 12 68 0,-1-3-73 16,0 0-37-16,-2-1 0 0,0-3 111 0,0-7-69 16,0-2-122-16,2-1 0 0,-2-8 0 0,0-4 0 15,2-5 0-15,-2-5 0 0,2-1 0 0,-2-6 0 16,0-5 0-16,0-2 0 0,0-1 0 0,0 0 0 15,0 0 0-15,0 0 0 0,0-4 0 0,-6-10 0 16,0 0 0-16,-3-4 0 0,-2-5 0 0,0 3 0 16,-4-5 0-16,0 1 0 15,-2 2 0-15,-1-1 0 0,-4 2 0 0,5 8 0 16,-4 0 0-16,0 6 0 0,-3 4 0 0,0 3 0 16,-4 0 0-16,5 6 0 0,-1 11 0 0,3 0 0 15,0 4 0-15,7-2 0 0,1 1 0 0,6 1 0 16,2-1 0-16,5 1 0 0,0-2 0 0,0-3 0 15,5 4 0-15,7-5 0 0,6 0 0 0,2 0 0 16,-3-5 0-16,2 0 0 0,3 0 0 16,0-4 0-16,1-1 0 0,0-3 0 0,5 0 0 0,-5-2 0 15,7 0 0-15,-2 0-296 16,-1-6-195-16,6-3 224 0,-2-3 111 0,3-1-750 16,6-6 437-16</inkml:trace>
  <inkml:trace contextRef="#ctx1" brushRef="#br2" timeOffset="7617.69">6874 16894 2966 0,'-3'-1'0'0,"-1"-2"0"0,2 3 0 0,1 0 0 0,1 0 0 0,-2 0 0 0,-2 0 0 0,3 0 0 0,-1 12 0 0,0 5 0 0,-5 7 364 0,2 6-150 0,-2 7-91 16,-3 3 141-16,0 3-264 0,1 2 0 0,-2 0 0 15,1-6 0-15,-2 12 0 0,2-7 0 0,-5-3 0 16,5-7 0-16,-3 3 0 0,3-3 0 0,0-4 0 15,0-3 0-15,3-9 0 0,0 0 0 0,-1-2 0 16,2-4 0-16,1-4 0 0,1-2-185 0,1 0-111 16,-2-4 93-16,5-2 79 15,-5 0-323-15,3 0 207 0,2-5 98 0,0-16-513 16,0-4 305-16,4-12 154 0</inkml:trace>
  <inkml:trace contextRef="#ctx1" brushRef="#br2" timeOffset="7887.42">6824 16852 2729 0,'3'-9'0'0,"-2"4"0"0,1 0 0 0,-2 2 0 0,0 1 0 0,0 0 0 0,0 2 0 0,0-2 0 0,0 2 0 0,0 0 0 0,2 0 311 16,5 4-135-16,0 8-55 0,5 6 260 0,-1 3-168 16,2 4-213-16,0 3 0 0,1 5 0 0,-1 3 0 15,1 7 0-15,0-1 0 0,1 1 0 0,-2 2 0 16,3 0 0-16,-6-6 0 0,7 8 0 0,-4-5 0 15,1-1 0-15,-2-9 0 0,2 6 0 0,-3-5 0 16,4-4 0-16,-7-2 0 0,1-7 0 16,0 0 0-16,-3-5 0 0,0-4 0 15,-2-2 0-15,-3-1-162 0,1-5-131 0,0 1 125 16,-2 1 62-16,0-4-401 0,0 1 237 0,0 0 113 16,-7-2-169-16,-4 0 142 0,-1 0 70 0</inkml:trace>
  <inkml:trace contextRef="#ctx1" brushRef="#br2" timeOffset="8074.92">6802 17363 3034 0,'-9'0'-7'0,"4"0"1"0,1 0 0 0,2 0 1 0,1 0 0 0,-1 0 1 0,2 0-1 0,0-1 0 0,0-3 2 0,13 0 0 0,4 0 486 15,6 1-227-15,0 0-106 0,3 2-93 0,-1-1-57 16,3 2 0-16,-5 0 0 0,4 0 0 0,-4 0 0 15,-3 0 0-15,1 3-718 0,0 1 360 0,-3 2 211 16,2-2 89-16,-3 0-940 0</inkml:trace>
  <inkml:trace contextRef="#ctx1" brushRef="#br2" timeOffset="8267.06">7441 17114 3245 0,'0'0'0'0,"0"0"0"0,0 0 0 0,1 0 0 0,3 0 0 0,3 0 0 0,6 2 0 0,2 2 0 0,0-4 0 0,6 5 0 0,0-1 226 15,4 2-93-15,0-3 91 0,0 0-121 0,-1 0-103 16,-1-1 0-16,-1-1-219 0,1-1 24 0,-3 2 118 16,-5 0-761-16,0 2 429 0,-7 3 220 0,-1 5 101 15</inkml:trace>
  <inkml:trace contextRef="#ctx1" brushRef="#br2" timeOffset="8438.78">7531 17458 3666 0,'-7'5'0'0,"5"1"0"0,-1-2 0 0,3-3 0 0,-2-1 0 0,2 0 0 0,0 1 0 0,7 4 0 0,9-1 0 0,4 3 0 0,2-1 265 0,1 2-265 0,2-1 0 0,1-1 0 16,-4-1 0-16,8 1 0 0,-3-3 0 15,-2 0 0-15,-5 0-62 0,2 4-1166 0,-1 2 640 0</inkml:trace>
  <inkml:trace contextRef="#ctx1" brushRef="#br2" timeOffset="17279.42">14260 16781 1579 0,'0'-1'0'0,"-2"-2"0"0,-1-1 0 0,1 3 0 0,0-1 0 0,2 0 0 0,-2 2 0 0,2 0 0 0,0 0 0 0,0 0 0 0,0 0 92 0,0 0 10 0,0 0-31 0,0 5 9 0,2 8-41 0,0 2 139 16,3 3-69-16,1 6-35 15,-3 5 162-15,1 1-89 0,1 2-59 0,-4 11-24 16,1-4 146-16,0 5-85 0,-2-2-43 0,0 0 35 16,0 5-44-16,0-12 0 0,2 3-34 0,-2-4 27 15,0-6-27-15,2-6 10 0,-2 0-10 0,0-2 40 16,1-5-40-16,-1-6 0 0,0-3-36 0,0-1-3 16,0-3 0-16,0 0 0 0,0-2 0 0,0 0 0 15,0 0 0-15,0 0 0 0,0 0 0 0,0-4 0 16,-5-5 0-16,0-2 0 15,-2-2 0-15,2-2 0 0,-3-4 0 0,1 1 0 16,-5-5 0-16,3-1 0 0,-2 4 0 0,-1 1 0 16,-2 1 0-16,-2 1-9 0,0 2-53 15,-3 2 1-15,-2 2-6 0,3 3 66 0,-3 3-27 0,1 3-9 16,-3 2-16-16,2 0 203 0,3 0-79 0,-3 9-53 16,0 8 4-16,4 2 35 0,0 4-57 0,4 6 0 15,1 1 0-15,3 2 0 0,4-1 0 0,3 2 0 16,2-3 0-16,0-2 0 15,0-8 0-15,4 4 0 0,8-6 0 0,2-3 0 16,2-2 0-16,2-4 0 0,2 0 0 0,-1-7 0 16,0 1 0-16,-1-3 0 0,1 0 0 0,-4 0 0 15,2 0 0-15,-2-5 0 0,0-5 0 0,0 1 0 16,-1-1-84-16,0-1-106 0,0 2 74 0,0-5-578 16,2 3 332-16,-2-3 162 0,4-3 80 0,0 1-232 15,3-3 146-15,2-2 89 16</inkml:trace>
  <inkml:trace contextRef="#ctx1" brushRef="#br2" timeOffset="17495.93">14469 17008 3024 0,'-2'-7'0'0,"0"5"0"0,0 1 0 0,2 1 0 0,0 0 0 0,0 0 0 0,0 0 0 0,2 0 0 0,5 0 0 0,6 7 0 0,1 3 259 0,0 0-110 0,4 3-54 0,-2 0-7 15,1 3-38-15,3-2-9 0,-4 0-1 0,-1 1-116 16,0-2 58-16,-4-1 29 0,-3-3-388 0,1-1 203 16,-3 1 108-16,-3-2 53 0,1 0-601 0,1-2 213 15,-4 1 171-15,1-5-254 0,0 2 222 0,0-3 111 16,3 0 55-16,1-3-206 0</inkml:trace>
  <inkml:trace contextRef="#ctx1" brushRef="#br2" timeOffset="17910.98">14837 16867 2281 0,'2'-9'0'0,"0"3"0"0,-1 2 0 0,1-1 0 0,-2 0 0 0,0-1 0 0,0 2 0 0,0 0 0 0,2 0 0 0,-2 3 0 0,0-1 163 0,2 0-61 16,-2 2 230-16,0 0-146 0,0 0-73 0,0 0-26 0,0 0 160 16,0 0-103-16,0 0-52 0,0 5-25 0,0 7 50 15,0 3-117-15,-7 2 0 16,-3 7 0-16,-1 1 0 0,-2 2 0 0,1 1 0 15,-3 2 0-15,0 1 0 0,0 7 0 0,0 0 0 16,0-2 0-16,0-3 0 0,-2 10 0 0,0-2 0 16,2-6 0-16,-2 5 0 0,1 0 0 0,0-5 0 15,-2 5 0-15,2-8 0 0,2 3 0 0,-2-3 0 16,4 1 0-16,-2-3 0 0,1 2 0 0,2-4 0 16,-1 2 0-16,2-3 0 0,0 0 0 0,0-4 0 15,-1 3 0-15,2-2 0 16,-1-2 0-16,3-2 0 0,0 1 0 0,-1-5 0 15,2-2 0-15,1 2 0 0,-1-4 0 0,2-4 0 16,1 1 0-16,1-2 0 0,0-3 0 0,0 0 0 16,1-3 0-16,1-1 0 0,0 0 0 0,0 0 0 15,0 0 0-15,0 0 0 0,0 0 0 0,0 0 0 16,0 0 0-16,0 0 0 0,0 0 0 0,0 0 0 16,0 0 0-16,0 0 0 0,0 0 0 0,0 0 0 15,0 0-420-15,0 4-167 0,0 2 274 16,0 5-855-16</inkml:trace>
  <inkml:trace contextRef="#ctx1" brushRef="#br2" timeOffset="20847.93">4624 6864 1746 0,'0'0'0'0,"-1"0"0"0,1 0 0 0,0 0 0 0,0 0 0 0,0 0 0 0,0 0 0 0,0 0 0 0,0 0 0 0,0 0 0 0,0 0 80 0,0 0-39 0,0 0 57 16,0 0-28-16,0 0 0 0,0 0-18 0,0 0-20 15,0 0 9-15,0 0 1 16,0 0-49-16,1 0 1 0,2 0 58 0,0 0-11 15,1 0-71-15,0 0 36 0,0 0-19 0,-1 0-38 16,-1 0 37-16,1-1-7 0,-1-2 19 0,-1 2-18 16,-1-2 16-16,0 1 17 0,0 1-23 0,0-5 57 15,0 2-5-15,0-1-34 0,-3 0-5 0,-2-4-25 16,-2 3 33-16,1 1-3 0,1-1-37 0,-2 1 37 16,2 1 1-16,-2 1 61 15,4 0-26-15,-2 1-3 0,4 1-28 0,-1 1 97 16,-1 0-44-16,3 0 0 0,0 0-38 0,0 0-5 15,0 0 9-15,0 6-8 0,6-1-41 0,2 1 0 16,4 0 62-16,-4-1-16 0,6 0-212 0,1 3 101 16,0-3 45-16,1 3-575 0,3 0 270 0,4 1 161 15</inkml:trace>
  <inkml:trace contextRef="#ctx1" brushRef="#br2" timeOffset="22135.75">4932 6782 506 0,'0'0'0'0,"0"0"-1"0,0-3 1 0,0 1 0 0,0 0-1 0,0 0 1 0,0 2 0 0,0-1 0 0,0 1 0 0,0 0 0 0,0 0 80 0,0 0-44 0,0 0 9 0,0 0 35 15,0 0 0-15,0 0-40 0,0 0 1 0,0 0 78 16,0 0-27-16,0 0-11 0,0 0-39 0,0 0 90 15,0 0-45-15,0 0 0 0,0 7 72 0,0 4-64 16,0 3 1-16,0 0 67 0,0 6-61 0,0 1-29 16,0 1 10-16,0 4 24 0,0-1-33 0,0-1 1 15,0-3-33-15,0 2 27 0,0-5-16 0,0-1-10 16,0-1 0-16,0-8 32 16,0 1-32-16,0-3 0 0,0-2-18 0,0-1-11 15,0-3 29-15,0 0-1 0,0 0 41 0,0-3-40 16,0-14 10-16,0-6-53 0,0 1 43 0,5-4 0 15,-2-3-1-15,-1 0-73 0,2-2 40 0,-2 1-9 16,0 0 27-16,0 4-190 0,-1 8 83 0,1-2 50 16,0 7-65-16,-2 2 50 0,0 5 8 0,0 2 1 15,0 2 156-15,0 1-61 0,0 1-28 0,0 6 28 16,0 10-30-16,0 7 1 0,0 1-9 0,0 2 112 16,0-1-42-16,0 9-38 15,0-6 7-15,0 2 14 0,0-10-1 0,0 5-1 16,0-4 20-16,0-3-92 0,0-6 0 0,0-1 0 15,0-3 0-15,0-3 0 0,0-3 0 0,0-2 0 16,0 0 0-16,0 0 0 0,0-2 0 0,0-9 0 16,0-5 0-16,0-8 0 0,0 3 0 0,3-5 0 15,-3-2 0-15,1 4 0 0,3-8 0 0,-1 6 0 16,-1 5 0-16,1 2 0 0,0 2-80 0,-1 10 7 16,0-1 4-16,1 5 97 0,-1 2 0 15,-2-2-80-15,0 3 22 0,0 5 81 16,0 12-36-16,0 6 6 0,0 1-45 0,-5 3 209 15,3 1-185-15,-3-5 0 0,2 1 0 0,0 0 0 16,1-4 0-16,0-4 0 0,0-5 0 0,2-3 0 16,0-3 0-16,0 0 0 0,0-5 0 0,0 0 0 15,0 0 0-15,0 0 0 0,0-5 0 0,0-10 0 16,0-1 0-16,0-5 0 0,0-3 0 0,2 3 0 16,2-2 0-16,-1 1 0 15,0 2 0-15,4 1 0 0,-2 3 0 0,-5 7 0 16,5 3 0-16,-4 2 0 0,1 1 0 0,0 0 0 15,-2 3 0-15,0 0 0 0,0 12 0 0,0 3 0 16,0 4 0-16,0 0 0 0,0 1 0 0,-4-1 0 16,3 0 0-16,-2-4 0 0,1-4 0 0,2 1 0 15,0-5 0-15,0-3 0 0,0 0 0 0,0-3 0 16,0-1-113-16,0 0-68 0,2 0 82 0,6-1-879 16,1-7 472-16</inkml:trace>
  <inkml:trace contextRef="#ctx1" brushRef="#br2" timeOffset="27681.83">6048 7070 1310 0,'0'0'0'0,"-2"0"0"0,2 0 0 0,-2 0 0 0,2 0 0 0,0 0 0 0,0 0 0 0,0 0 0 0,0 0 0 0,0 0 0 0,0 0 215 0,0 0-86 16,0 0-43-16,0 0 64 0,0-2-53 16,0-3-16-16,0-1 48 0,0 1-43 0,0-1 0 15,0 2-43-15,0-3 70 0,0 3-24 0,2-2-11 16,0 1-35-16,4-1 41 0,-2 2-41 0,1 1 0 16,3-1 11-16,1 1-44 0,2-2 0 0,-1 4 33 15,3-2-49-15,-1 2 49 16,-2 1 10-16,4 0 2 0,-3 0-12 0,1 0-3 15,1 4 3-15,-3 2 29 0,3 3 11 0,-5 0-50 16,2 2 6-16,0 0 76 0,-3 2-37 0,0 2 1 16,0 2-26-16,-1 0 33 0,0 2-86 0,0-2 0 15,-1 2 0-15,0-2 0 0,-4 2 0 0,1 0 0 16,0-3 0-16,-2 1 0 0,0-2 0 0,0 3 0 16,0-5 0-16,-8 4 0 0,-1-1 0 0,-2 1 0 15,-3-4 0-15,2 1 0 0,-4 0 0 0,2-2 0 16,-2-2 0-16,1 0 0 0,2-4 0 15,0-1 0-15,-1-1 0 0,2-2 0 16,2-2 0-16,-3 0 0 0,4 0 0 0,1 0 0 16,-2 0 0-16,3 0 0 0,1-2 0 0,-1-2 0 15,1-1 0-15,1-1 0 0,1 2 0 0,1-2 0 16,-1 3 0-16,0-1 0 0,0 1 0 0,0 0 0 16,2 2 0-16,0-1 0 15,0 0 0-15,2 0 0 0,0 2 0 0,-1 0-167 0,1 0-93 0,0 0 109 16,0 0 54-16,1 0-716 15,5 2 384-15,6 2 183 0,2 0 107 0</inkml:trace>
  <inkml:trace contextRef="#ctx1" brushRef="#br2" timeOffset="28163.32">6474 7104 1318 0,'2'-9'0'0,"3"-1"0"0,-1-1 0 0,0-2 0 0,-1 3 0 0,0-1 0 0,1-2 0 0,0 2 0 0,-1 4 0 15,-3-2 0-15,2-1 139 0,1 3-37 0,-3 1-11 16,0-3 68-16,0 6-58 0,0-2-29 0,0-1 0 0,-3 3 138 16,-2-2-89-16,-1 2-40 0,-2-1 1 0,0 1 39 0,-2 2-39 15,1 0 11-15,-2-1-50 16,-1 2 142-16,-1 0-71 0,1 0-36 0,0 0 58 15,-2 3-36-15,3 7-11 0,0-1-12 16,-3 4-1-16,3 3-33 0,0-2 0 0,2 3 60 16,-1 4-103-16,3 0 0 0,-1-1 0 0,4 0 0 15,-1 2 0-15,4 1 0 0,1 3 0 0,0-4 0 0,0-2 0 16,0 4 0-16,0-4 0 0,5 2 0 16,4-1 0-16,2-3 0 0,0 1 0 0,3-1 0 15,1-2 0-15,0-3 0 0,1 1 0 16,2-1 0-16,-4-4 0 0,4 0 0 0,-2-2 0 15,0-1 0-15,-2-2 0 0,2-1 0 0,-4-2 0 16,2-1 0-16,-3 0 0 0,0 0 0 16,-1 0 0-16,-3 0 0 0,0-1 0 0,-2-2 0 0,-2-1 0 15,0 2 0-15,-2-2 0 0,1 3 0 0,-2-3 0 16,0 2 0-16,0-2 0 0,0 3 0 0,0-1 0 16,0 0-204-16,0 0-66 0,0 0 113 0,0 0-294 15,2 1 209 1,3-4 100-16,5 0-687 0,1-4 393 0</inkml:trace>
  <inkml:trace contextRef="#ctx1" brushRef="#br2" timeOffset="28439.55">6805 6997 2736 0,'0'-3'0'0,"0"0"0"0,0 2 0 0,0-1 0 0,0 0 0 0,0 2 0 0,0 0 0 0,0 0 0 0,0 0 0 0,0 0 0 0,0 0 166 0,4 0-62 0,1 0 198 0,4 0-119 15,3 0-76-15,-1 0-32 0,3 2 181 0,1 0-254 16,0-2-2-16,0 1 0 0,0-1 0 0,0 0 0 16,0 0 0-16,0 0 0 15,0 0 0-15,-4 0 0 0,0 0 0 0,1 0-37 16,-1 0-15-16,-2 0 48 0,-1 0-781 0,0 3 330 15,-1-2 211-15,-2 4-482 0,-1-1 341 0,2 6 171 16</inkml:trace>
  <inkml:trace contextRef="#ctx1" brushRef="#br2" timeOffset="28659.36">6939 7177 2203 0,'-12'6'0'0,"5"0"0"0,2-2 0 0,-1 0 0 0,2-1 0 0,3-3 0 0,-2 0 0 0,3 2 0 0,0-2 0 0,0 2 0 0,3 1 458 0,8-1-207 0,1 2-104 16,1-2-52-16,4 0 321 0,-2-1-191 0,2 2-92 0,3-3-130 16,-4 1-3-16,-1-1 0 0,0 0 0 0,2 2 0 15,-9-2 0-15,2 0 0 0,0 0 0 0,-3 0 0 16,-2 0 0-16,-2 0 0 0,-1 0 0 0,0 0 0 16,0 0-17-16,-1 0-68 0,-1 0-517 0,0 0 254 15,2 0 152-15,0 0-507 16,1-2 330-16</inkml:trace>
  <inkml:trace contextRef="#ctx1" brushRef="#br2" timeOffset="31107.46">7505 7074 1695 0,'0'0'0'0,"0"0"0"0,0 0 0 0,0 0 0 0,1 0 0 0,3 0 0 0,-1 2 0 0,1 0 0 0,1 1 0 0,1-2 0 0,1 2 85 0,-2-2 0 0,2 2 178 16,-1-1-111-16,1 0-44 0,-1 1-38 0,2 0 155 16,1 0-91-16,1-1-46 0,2 2 53 0,-4-2-39 15,5 2-10-15,0-2-49 0,3 0 28 0,-2-2-28 16,4 3 0-16,-4-3-65 0,3 0 27 0,0 0 0 16,-2 0 37-16,0 0-54 0,0 0 28 15,-5 0 10-15,0 0 17 0,-1-3-128 16,-4 2 37-16,-3 0 35 0,0-1 25 0,0 2 5 15,-1 0-24-15,-1 0 285 0,0 0-127 0,0 0-68 16,0-3-83-16,0 3 0 0,0-1 0 0,0-1 0 16,-1 2 0-16,1-2 0 0,0 2 0 0,0 0 0 15,0-2 0-15,0 0-710 0,12 2 210 0</inkml:trace>
  <inkml:trace contextRef="#ctx1" brushRef="#br2" timeOffset="32065.87">8117 7085 1241 0,'0'0'0'0,"-3"0"0"0,1 0 0 0,0 0 0 0,0 0 0 0,1 0 0 0,1 0 0 0,0 0 0 0,0 0 0 0,0 0 0 0,0 1 146 0,0-1-57 15,0 5 70-15,3-3-60 0,7 1-29 16,3 0 1-16,3-1 236 0,0 1-138 0,2-1-64 15,-1 0-32-15,3 0 236 0,-4-1-134 0,3 2-57 16,-1-1-43-16,-2-1 165 0,1 0-99 0,-2 2-51 0,0 0 52 16,0-2-41-16,0 1-90 0,-2-2-11 15,-2 2 0-15,-1-2 0 0,1 0 0 0,-4 0 0 0,2 0 0 16,-2 0 0-16,-3 0 0 16,-1 0 0-16,-1 0 0 0,0 0 0 0,0 0-162 15,-1 0 22-15,1 0 41 0,-2 0 48 0,0 0-351 16,0 0 172-16,0 0 96 0,0 0-327 0,0 0 210 15,0 0 105-15,0 0 52 0,0 0-214 0,0 0 138 16,0 0 65-16</inkml:trace>
  <inkml:trace contextRef="#ctx1" brushRef="#br2" timeOffset="32537.3">8246 7221 2064 0,'-11'3'0'0,"3"1"0"0,-1 1 0 0,2-4 0 0,1 0 0 0,1 2 0 0,2-3 0 0,3 0 0 16,0 0 0-16,0 0 0 0,0 1 155 0,0-1-47 0,5 2-39 0,9 0 16 0,0 0 1 0,-2 0-46 16,3 2 74-16,1-1-27 0,-2 1-10 15,0 1-37-15,-1 0 32 0,-2 1-31 0,-1 1 0 16,-2 0 10-16,-2 4-13 0,0-2 3 0,-3 3-1 0,-1 0 1 15,1 1-16-15,-3-1 26 0,0 2-10 0,0-1 0 16,-3 0-26-16,-4 0 26 0,-1-2-1 0,-1 0-35 16,-2-1 6-16,1 0-1 0,-2-3 60 0,0-1 0 15,-1-3-40-15,1 1 12 0,-1-1 107 16,-1-2-149-16,0-1 0 0,3 0 0 16,2 0 0-16,-1 0 0 0,3 0 0 0,2 0 0 15,1 0 0-15,-1 0 0 0,5 0 0 0,-2 0 0 16,2 0 0-16,0 0 0 0,0 0 0 15,0 0 0-15,4 2 0 0,8 0 0 0,2 0 0 0,4-1 0 16,3 1 0-16,-1 3 0 0,2-5 0 0,-1 1 0 16,0 1 0-16,-2-2 0 0,0 0 0 0,-3 2 0 15,-2-2 0-15,-3 1 0 0,0-1 0 0,-4 0 0 16,-1 0 0-16,0 0-75 16,-2 3-81-16,-3-3 47 0,1 0-468 0,0 0 268 15,-2 0 135-15,0 0 66 0,0 0-515 0,0 0 282 16,0-3 154-16</inkml:trace>
  <inkml:trace contextRef="#ctx1" brushRef="#br2" timeOffset="32846.65">8165 6595 2715 0,'-5'-5'-1'0,"3"1"1"0,0 3 0 0,0-2 0 0,2 1 0 0,-1 2 0 0,1 0 0 0,0 0 0 0,0 0 0 0,0 0 0 0,5 5 168 16,7 1-63-16,-1 3-30 0,1 3 172 0,1-1-107 0,1 1-49 15,1 0 0-15,-2 0-1 0,-2 1-46 0,1-1-202 16,-3-1 95-16,0 0 53 0,-3-3 1 0,0 3-142 31,-1-3 97-31,-1 0 60 0,-1 3-27 0,-2-4-574 0,0 1 239 0,-1 0 161 0,0 2 41 0,0-3-341 16,0 1 231-16,0-2 110 0,0-5-311 15</inkml:trace>
  <inkml:trace contextRef="#ctx1" brushRef="#br2" timeOffset="33150.07">8411 6590 2585 0,'-3'0'0'0,"-1"0"0"0,0 0 0 0,0 0 0 0,1 0 0 0,-2 0 0 0,3-2 0 0,1 2 0 0,1 0 0 0,0 0 0 0,0 0 151 15,-2 0-55-15,2 0 1 0,-2 7 113 0,0 5-88 0,1 2-40 0,-3 3 0 16,0 4 100-16,-3 4-69 16,-1 2-25-16,1 2 35 0,-5 3-123 15,2-2 0-15,-1 2 0 0,0 2 0 0,0-4 0 16,1 1 0-16,-2 0 0 0,3-5 0 0,2-2 0 15,0-3 0-15,1 0 0 0,3-5 0 0,-1 0 0 16,0-7 0-16,4 2 0 0,-1-5 0 0,1 0 0 0,-3-4 0 16,3 1 0-16,0-3 0 0,0 0 0 0,0 0 0 15,0 0-35-15,0 0-35 0,0 0-352 0,0 0 186 16,0 0 96-16,0 0 38 16,0 0-171-16,0 0 115 0,0-5 57 0,0-5 30 15,5-1-478-15,7-3 242 0,3-8 138 0</inkml:trace>
  <inkml:trace contextRef="#ctx1" brushRef="#br2" timeOffset="33615.08">8475 6513 1807 0,'0'-7'0'0,"0"1"0"0,0 5 0 0,0-2 0 0,0-2 0 0,0 4 0 0,0 0 0 0,0-2 0 0,0 0 0 0,0 1 0 0,0 0 83 16,5 0 125-16,4 0-72 16,-2 2-53-16,2 0 0 0,2 0 37 0,-5 0-40 0,3 0 1 0,0 0-29 15,0 6 30-15,-2 2-40 0,-2-1-1 16,3 4-35-16,-7-3 0 0,3 3 46 0,-2-2-37 16,1 4 0-16,-1-1 27 15,-2-1 0-15,0-2-48 0,0 1 11 0,-5 0 17 0,-2 0 16 16,-1 0-31-16,-1-1 24 0,1-2-12 0,-3 1 7 15,4-2 55-15,-2 0-26 0,1-1-1 0,2-1 83 16,1-2-38-16,1 2-35 0,0-4 15 0,3 1 2 16,1-1-18-16,0 2-63 0,0-2 0 15,0 0 0-15,0 2 0 0,0 1 0 0,0 2 0 0,1-1 0 16,5-1 0-16,1 2 0 16,2-1 0-16,3 2 0 0,-3-2 0 0,2 0 0 0,-1-2 0 15,4-1 0-15,-6 0 0 0,6-1 0 16,-3 0 0-16,-1 0 0 0,-1 0 0 0,-1 0 0 15,-2 0 0-15,3 0 0 0,-6 0 0 0,1 0 0 0,-2 0 0 16,-1 0 0-16,1 0 0 0,-2 0 0 16,0 0 0-16,0 0 0 0,0 0-174 15,0 0-13-15,0 0 80 0,0 0-625 0,3 0 346 0,0 0 171 16</inkml:trace>
  <inkml:trace contextRef="#ctx1" brushRef="#br2" timeOffset="34576.08">8674 7183 2075 0,'0'-1'0'0,"-3"-2"0"0,-2 1 0 0,3 0 0 0,1 1 0 0,-1-1 0 0,2 0 0 0,0 0 0 0,0 2 0 16,0 0 0-16,0 0 99 0,0 0 182 0,7 0-120 0,7 0-60 0,0 0-30 16,5 0 250-16,4 0-145 0,2 2-68 15,-2 0-33-15,2-2 123 0,2 2-78 16,-5-2-29-16,2 0-37 0,1 0-54 0,-3 0 0 16,-2 0-19-16,0 0-19 0,-5 0 50 0,0 0-11 15,-5 0-98-15,-1 0 69 0,-3-2 35 0,-3 2 4 16,-1 0-475-16,0-2 179 0,-1 2 133 0,-1 0-6 15,0 0-247-15,0-2 181 0,0 1 82 16,-1-2-360-16,-6 1 230 0,1-1 116 0,-1-4 57 0</inkml:trace>
  <inkml:trace contextRef="#ctx1" brushRef="#br2" timeOffset="34827.78">8922 6957 1550 0,'-8'-6'0'0,"3"4"0"0,-1-2 0 0,1 2 0 0,1-2 0 0,0 1 0 0,3 2 0 0,1 1 0 0,-2 0 0 0,2 0 0 0,0 0 470 0,0 0-215 16,0 6-107-16,0 5-53 0,0 8 216 0,0 1-125 16,0 10-78-16,0 2 193 0,0 1-131 15,0 5-64-15,0-1 45 0,0-1-71 0,0-3-80 0,0 0 0 16,0-5 0-16,0-1 0 16,-3-6 0-16,3-1 0 0,0-2 0 0,0-5 0 15,0-4 0-15,0-1 0 0,-1-5 0 0,1 1 0 16,0-2 0-16,0-2-295 0,0 0 100 15,0 0 53-15,0 0 63 0,0 0-358 0,-3 0 203 16,3 0 97-16,0 0-459 0,0-4 278 16,0-7 138-16</inkml:trace>
  <inkml:trace contextRef="#ctx1" brushRef="#br2" timeOffset="35570.68">9247 7167 1810 0,'-4'0'0'0,"0"0"0"0,1-3 0 0,-1 1 0 0,1-3 0 0,-4 0 0 0,3-6 0 0,2 3 0 0,2-4 0 0,-3-1 0 0,1 0 111 0,2 0 128 0,0-2-89 0,0 0-60 16,0-1-9-16,2 4 32 0,3-3-36 15,4 1 0-15,-2 2-25 0,2-3 74 0,-2 4-42 16,3 0 0-16,1 4 2 0,-2-3 0 16,2 5-35-16,-1-1-10 0,1 1 30 0,3 3 0 15,-3-2-29-15,3 3-1 0,-2 1 40 0,4 0-40 16,-3 0 0-16,1 0 34 0,2 7-34 15,-2 0 0-15,2 2-13 0,-2 3-28 0,0-1 0 16,-3 2 0-16,3 1 0 0,-5 1 0 16,2 0 0-16,-3 0 0 0,-1 3 0 0,-1-1 0 0,-5 2 0 0,1 2 0 15,0-2 0-15,-2 6 0 0,0-1 0 16,-5-2 0-16,-6 2 0 0,-3-2 0 16,1-1 0-16,-8 4 0 0,2-5 0 0,-3 1 0 15,-2-4 0-15,-1 1 0 0,2-4 0 0,-5 1 0 16,3-4 0-16,0-1 0 0,0-5 0 0,8 3 0 15,-1-3 0-15,0-1 0 0,4-1 0 0,5 1 0 16,-1-2 0-16,4 0 0 0,3-2 0 0,1 0 0 16,0 2 0-16,2-2 0 0,0 0 0 0,0 3 0 15,0 0 0-15,4 1 0 16,5 0 0-16,1 1 0 0,3 1 0 0,4-1 0 16,-1 1 0-16,3-1 0 0,1-2 0 0,3 4 0 15,4-1 0-15,-3-3 0 0,1 1 0 0,4 1 0 16,-3-1 0-16,1 2 0 0,1-2 0 0,-1 0 0 15,-5-2 0-15,2 1 0 0,-1 1 0 0,1-2 0 16,-6-1 0-16,-2 1 0 0,-2 1 0 0,-3-3 0 16,-2 0 0-16,-2 1 0 15,-2-1 0-15,-2 0 0 0,-1 0 0 0,0 0 0 16,-2 0 0-16,0 0 0 0,0 0 0 0,0 0 0 16,0 0 0-16,0 0 0 0,0 0 0 0,0 0 0 15,0 0 0-15,0 0 0 0,0 0 0 0,0 0 0 16,0 0 0-16,0 0 0 0,0 0-33 15,0 0-212-15,2 0-839 0,4 0 521 0,2 0 261 0</inkml:trace>
  <inkml:trace contextRef="#ctx1" brushRef="#br2" timeOffset="35746.21">10103 7660 3931 0,'-1'0'0'0,"1"0"0"0,0 0 0 0,0 0 0 0,0 0 0 0,0 0 0 0,-2 0 0 0,2 0 0 0,0 0 0 0,0 0 0 0,0 0 0 0,0 0 0 0,0 0 0 0,0 0 0 15,0 0 0-15,0 0 0 16,0 0 0-16,0 0-126 0,0 0 0 0</inkml:trace>
  <inkml:trace contextRef="#ctx1" brushRef="#br2" timeOffset="38461.61">3990 6932 1554 0,'0'0'0'0,"-3"-3"0"0,3 0 0 0,-1 1 0 0,1 0 0 0,-2 0 0 0,2 0 0 0,0 2 0 0,0 0 0 0,0 0 0 0,0 0 73 0,0 0 1 15,0 0-34-15,0 0 0 0,0 4 9 0,0 8-9 16,0-1-1-16,0 0 61 0,0 1-31 0,0 3 1 15,0-3 48-15,0 2-44 0,0-3 1 0,0-2-36 16,0-2 28-16,0-1 0 0,0-2-18 0,0-2-37 16,0-2 27-16,0 0 1 0,0 0-1 0,2 0 39 15,-1-3-28-15,4-13-11 16,0 1 1-16,-5-2-35 0,5 0 1 0,-3 1 33 16,-1 4-38-16,-1 1-9 0,0 2 25 0,0 3 92 15,0 2-40-15,0 0 7 0,-3 4-43 0,-2 0 115 16,-5 0-54-16,4 4-27 0,0 6 0 0,-2 3-24 15,5-2-3-15,1 0-1 0,2 2 1 0,0 1-65 16,0-1 32-16,0-2 10 0,10 2-585 0,2-2 272 16,8-1 154-16</inkml:trace>
  <inkml:trace contextRef="#ctx1" brushRef="#br2" timeOffset="41301.25">171 6653 1750 0,'-10'-3'0'0,"3"-3"0"0,1 2 0 0,0-3 0 0,5 1 0 0,1-1 0 0,0-1 0 0,0-1 0 0,0-1 0 0,10 2 0 0,2 0 84 0,11-2 68 16,5 3-55-16,-6 1-29 0,6 0 1 0,-4 4 75 16,9 1-57-16,-4 1 0 0,-1 0-16 0,-2 5-1 15,-1 8-29-15,-5 1-5 0,2 6 4 0,-6 1 1 16,-2 3-1-16,-3 6 32 0,-6 0-31 0,-1 2 10 15,-4 2-11-15,0 0 30 0,0-1 1 0,-4-3-31 16,-4 1 1-16,-3-7 39 0,-1 5-11 0,-1-11-28 16,-1 1 29-16,-2-4-29 15,0-2-1-15,0-3 11 0,1-3-46 0,-5-3 1 16,3-3 35-16,-1-1-140 0,3 0 69 0,-3 0 35 16,6 0-9-16,4 0-345 0,-2 0 178 0,6-1 62 15,-1-1 53-15,5-2-452 0,0 0 238 0,0 0 115 16,5-3-408-16,15-3 261 0,2 1 121 0,5-3 75 15,1-4-144-15</inkml:trace>
  <inkml:trace contextRef="#ctx1" brushRef="#br2" timeOffset="41569.4">628 6557 1734 0,'0'-11'0'0,"-2"-1"0"0,-1-2 0 0,-4 5 0 0,-3-3 0 0,0 3 0 0,3 3 0 15,-3 3 0-15,0-1 0 0,4 2 0 0,-3 2 280 0,1 0-120 0,-5 9-60 0,4 7 81 0,-1 6-71 16,-1 4-24-16,1 4-10 0,1 4 104 16,4 0-70-16,-1 2-35 0,6-2 59 0,0-1-36 15,0 1-11-15,3-2-46 0,5 0 78 16,4-1-39-16,3-2 0 0,-2-1-29 0,5-3-2 16,-1 0-8-16,1-3 0 0,1-4-193 0,1-1 96 15,1-3 58-15,-4-2-415 16,3 1 199-16,-3-8 113 0,1 2 17 0,-4-4-209 0,2-3 79 0,-4 0 92 15,4 0 35-15,-4-1-369 16,5-10 208-16,-4-5 104 0,0 0 41 0</inkml:trace>
  <inkml:trace contextRef="#ctx1" brushRef="#br2" timeOffset="41768.75">859 6595 2588 0,'-5'0'0'0,"1"0"0"0,3 2 0 0,-2-2 0 0,3 3 0 0,-2-3 0 0,2 0 0 0,0 0 0 0,2 0 0 0,6 0 0 0,4 0 126 16,2 0-43-16,0 0 89 0,0 0-65 0,2 0-24 15,-4 0-9-15,4 0-84 0,-4 0 1 0,-1 0 49 16,0 3-335-16,-3 1 178 0,0 1 73 0,-1-1 43 16,0 1-593-16,-2 1 305 0,-2 2 52 0,-1-1-436 15,-1 1 322-15</inkml:trace>
  <inkml:trace contextRef="#ctx1" brushRef="#br2" timeOffset="42015.27">917 6809 2126 0,'-11'12'0'0,"4"-3"0"0,2-1 0 0,-2-3 0 0,4-1 0 0,1 0 0 0,2-2 0 0,0-1 0 0,0 1 0 0,2 2 0 0,6 0 132 0,2 0-45 0,5-1 300 0,0 1-163 15,2 0-97-15,2 0-43 0,-1-1 197 0,-2 1-120 16,-1-3-60-16,-5 2 24 0,2 1-47 0,0-3-60 15,-6 1-18-15,2-2 0 0,-4 2 0 0,-4-2 0 16,3 3 0-16,-1-3 0 0,-2 0 0 0,0 0 0 16,0 0 0-16,0 0 0 15,0 0 0-15,0 0-20 0,0 0-35 0,0 0 10 16,0 0 25-16,0 0-464 0,0 0 232 0,0 0 92 16,0 0 64-16,0 0-699 0,1 1 378 0</inkml:trace>
  <inkml:trace contextRef="#ctx1" brushRef="#br2" timeOffset="44228.75">1282 6756 1636 0,'-10'-3'0'0,"5"2"0"0,-3-4 0 0,4 4 0 0,-1-2 0 0,1 1 0 0,2 1 0 0,0 1 0 0,1 0 0 0,1 0 0 0,0 0 118 16,0 0-37-16,0 0-1 0,3 0 74 0,8 0-46 15,3 0-38-15,-1 0 1 0,2 0 184 0,3 0-107 16,-3 0-52-16,2 1 89 0,0 1-76 16,1 1-34-16,-3-2 1 0,0 1-71 0,-3 1 0 15,1-3 48-15,-5 1-110 16,1 2 49-16,-2-3 1 0,0 0 49 0,-3 1-82 0,-1-1 51 0,-1 0-10 15,0 0 8-15,-1 0-242 0,-1 0 90 16,0 0 73-16,0 0-277 0,0 0 158 0,0 0 50 16,0 0 49-16,0 0-302 0,2 0 165 15,0 0 97-15,3 0-384 0,3-1 236 0</inkml:trace>
  <inkml:trace contextRef="#ctx1" brushRef="#br2" timeOffset="44453.36">1720 6644 2071 0,'-5'3'0'0,"5"2"0"0,-2-1 0 0,-1-4 0 0,0 1 0 0,3-1 0 0,0 0 0 0,0 0 0 0,6 2 0 16,6-2 0-16,0 2 341 0,4-2-149 0,0 2-76 0,2-2-38 0,1 2-9 0,-1-2-28 15,0 0 0-15,-1 0 0 0,-1 2-75 16,-2-2 38-16,-3 0 9 0,-1 1 28 15,-1 2-366-15,-4-2 183 0,1 3 91 0,-1-1-620 0,-3 2 248 16,-2 0 196-16,0 2-232 16,0-1 209-16</inkml:trace>
  <inkml:trace contextRef="#ctx1" brushRef="#br2" timeOffset="44730.34">1822 6716 1379 0,'-4'5'0'0,"1"3"0"0,0-1 0 0,-1 0 0 0,1 2 0 0,-5 1 0 0,3 1 0 0,0 4 0 0,0-1 0 0,-2 2 0 0,-4 4 178 0,0 2-68 16,1-3-24-16,-6 5-11 0,2-3-35 0,-4 0 1 16,0-2 0-16,6-4 49 0,-3 0 9 0,-1-5-57 15,5 2 138-15,3-7-69 0,2 1-35 16,1-2 10-16,3-2 135 0,0 0-90 0,2-2-45 0,0 0 0 16,0 1-33-16,0-1-1 0,9 2-11 0,5-2 39 15,5 0-1-15,1 0-38 0,5 0 1 0,-5 0 29 16,8 0-30-16,-3 0 0 0,-3 0-112 0,1 0 56 15,-4 0 28-15,2 0 11 0,-4 0-436 16,-2 0 213-16,-3 0 76 0,0 0 63 16,-3 0-569-16,0 0 283 0,-4 0 158 0,1 2-341 15,-5 0 244-15,1-2 121 0,-2 0 62 0</inkml:trace>
  <inkml:trace contextRef="#ctx1" brushRef="#br2" timeOffset="44929.88">1827 6756 2257 0,'-3'4'0'0,"3"4"0"0,-2-1 0 0,0 1 0 0,0 4 0 0,2 0 0 0,0 5 0 0,0 6 0 0,0 3 0 0,0 7 0 0,0 0 101 0,0 2 292 0,2 5-165 16,0-1-99-16,0 1-43 0,-2-2-61 0,3-2 16 16,-1-3 0-16,-2-5-349 0,0 2 170 0,0-7 89 15,0-1-185-15,0-5 137 0,0-2 70 0,0-5-3 16,0-3-593-16,0-3 261 0,-7-4 160 0,3 0 80 15,-1-2-239-15</inkml:trace>
  <inkml:trace contextRef="#ctx1" brushRef="#br2" timeOffset="45130.3">1675 6163 2339 0,'-10'-2'5'0,"8"1"-2"0,2 1-2 0,0 0 0 0,0 0 0 0,0 0 1 0,0 0-1 0,0 0 0 0,0 0 0 0,0 1 0 0,6 9 84 16,2 0 0-16,5 2-6 0,-3 6-38 0,5-2-1 0,-5 3 0 15,4 3-293-15,-3-2 146 0,-1 0 84 0,-1 1-548 16,2-1 289-16,-3-3 145 0,1-2-453 16,-1-7 275-16</inkml:trace>
  <inkml:trace contextRef="#ctx1" brushRef="#br2" timeOffset="45317.81">1859 6128 1931 0,'0'-4'0'0,"0"2"0"0,0 2 0 0,0 0 0 16,0 0 0-16,0 0 0 0,0 0 0 0,0 6 0 0,0 7 0 0,0 1 0 0,-7 7 121 0,2 3-40 0,-2 3 283 0,-4 3-162 0,2 5-81 16,-1 0-30-16,-1-2 0 0,0 3-25 15,3-2 0-15,-3 0-293 0,2-4 133 0,2-6 78 16,1 3 23-16,2-5-465 0,-4-3 250 0,7-5 124 15,-1-4-16-15,2-2-279 0,0-5 99 16,0-3 119-16,0 0-305 0</inkml:trace>
  <inkml:trace contextRef="#ctx1" brushRef="#br2" timeOffset="45618.51">1880 5908 2288 0,'0'-4'-5'0,"7"0"1"0,-5 1 2 0,7-1 1 0,-4 3 0 0,2-2 0 0,2 2-2 0,-2 1 2 0,4 0 0 16,-1 0 1-16,1 7 99 0,-4 6-64 0,3 2 9 0,-5 2 1 0,-1 2 0 0,-3 0-74 15,-1 2 48-15,0 0-11 0,0-3-76 16,-5-2 57-16,-3 1 27 0,-4-2 45 0,0-1-5 16,4-4-61-16,-2 0 40 0,4-2 225 15,-1-2-113-15,2-2-61 0,3-3 8 0,2 1 215 0,-3-2-132 16,3 0-67-16,0 2-34 0,0-2-31 15,0 2-37-15,8-1-8 0,3 1 0 16,5 0 0-16,-3 0 0 0,4 1 0 0,-1-1 0 16,1 2 0-16,3-2 0 0,-5 2-155 0,5 0-14 15,-5 1 55-15,5 1 70 0,0 2-816 0,-3 1 408 16,6 4 204-16,-2 1-600 0</inkml:trace>
  <inkml:trace contextRef="#ctx1" brushRef="#br2" timeOffset="45828.71">2120 6644 2836 0,'-4'0'0'0,"4"2"0"0,0-2 0 0,0 0 0 0,0 0 0 0,2 1 0 0,8 2 0 0,7-3 0 0,3 0 0 0,3 0 0 0,2 0 304 15,2 0-131-15,-1 0 81 0,-2 0-106 0,-1 0-43 0,-1 0-37 0,1 0-283 16,-3 0 128-16,0 0 64 15,-3 0-264-15,-7 0 175 0,3 0 71 0,-4 0 41 16,0 0-731-16,-4 0 370 0,-1 0 57 0,-3 0 89 16</inkml:trace>
  <inkml:trace contextRef="#ctx1" brushRef="#br2" timeOffset="46024.27">2340 6421 2403 0,'-10'-3'0'0,"3"3"0"0,4 0 0 0,0 0 0 0,-1 0 0 0,2 0 0 0,1 0 0 0,1 6 0 0,0 5 0 0,0 7 0 0,0 2 97 0,0 3 252 16,3 9-160-16,1-3-73 0,-1 5-38 0,-1 0-63 0,-1 0 26 0,2 0 11 15,-1 0-11-15,-2-2-296 0,0-1 148 16,0-3 74-16,0-1-481 0,0-4 288 16,0-5 68-16,0-1-478 0,0-7 286 0,0-1 155 15,0-3 76-15,0-6-273 0</inkml:trace>
  <inkml:trace contextRef="#ctx1" brushRef="#br2" timeOffset="46494.74">2666 6329 2249 0,'0'-7'0'0,"0"1"0"0,-3 2 0 0,1-2 0 0,1 2 0 0,-3 1 0 0,3 1 0 0,-1 0 0 0,2 0 0 0,-3 2 0 0,3 0 99 16,0 0 85-16,0 0-70 0,0 0-37 0,0 0-105 15,0 0 46-15,0 4-11 0,3 1 4 16,0 3 31-16,1-1 1 0,-1 1-1 0,0 0 141 16,-1 1-76-16,1-1-32 0,-3 2 0 0,2 3 111 15,1 2-61-15,-3 0-47 0,0 3 1 0,0 6-9 0,0 1 0 16,0 2-45-16,0 4-25 0,0 1 0 15,0-1 0-15,0 3 0 0,0 2 0 16,0-2 0-16,0-2 0 0,0 1 0 0,2-3 0 16,0 2 0-16,-2-1 0 0,1-3 0 0,-1 2 0 15,0-2 0-15,0 0 0 0,0-1 0 0,0-1 0 16,0 0 0-16,0-4 0 0,0-1 0 0,0 0 0 16,0-4 0-16,0-1 0 0,0-3 0 0,0-5 0 15,0 2 0-15,0-5 0 16,0-1 0-16,2-1 0 0,-2-3 0 0,0 3 0 15,0-3 0-15,0 0 0 0,0 0 0 0,0 0 0 16,0 0 0-16,0 0 0 0,0 0 0 16,0 0 0-16,0 0 0 0,0 0 0 0,0 0 0 0,0 0 0 15,-3 0 0-15,1 0 0 0,0 0 0 0,-3 0 0 16,2 0-576-16,-4 0-66 0</inkml:trace>
  <inkml:trace contextRef="#ctx1" brushRef="#br2" timeOffset="51487.78">8428 16885 1512 0,'0'0'0'0,"-1"-2"0"0,-4 0 0 0,3 0 0 0,-2 0 0 16,3 0 0-16,-1 0 0 0,-2 2 0 0,1 0 0 0,-1 0 0 0,0 0 93 0,2 0-11 0,-4 0-41 0,2 0 1 0,1 0 97 0,-1 0-49 15,-1 2 11-15,1 4 24 0,-1 1-41 16,-2 1-1-16,2 1 12 0,0 5-16 0,-3-1-11 16,3 2-26-16,-4 1-1 0,2 4 69 0,1 5-34 15,-1-6 10-15,-1 9-6 0,3-3 1 16,-1 3-40-16,2 4 1 0,-1 0 80 0,1 2-30 15,1 1-11-15,0 1 69 0,3 0-55 0,0-1-26 16,0 0-1-16,0-4-47 0,3 1-21 0,6-3 0 16,0 1 0-16,3-3 0 0,1-3 0 0,-2 0 0 15,7 2 0-15,-3-4 0 0,3-1 0 0,2 0 0 16,-5-3 0-16,2-3 0 0,0 0 0 0,0-1 0 16,-2-2 0-16,-2-2 0 15,0-1 0-15,-4-2 0 0,1 0 0 0,-2-3 0 16,-5-1 0-16,1 1 0 0,-2-4 0 0,-1 2 0 15,1-2 0-15,-2 0 0 0,0 0 0 0,0 0 0 16,0 0 0-16,0 0 0 0,0 0 0 0,0 0 0 16,0 0 0-16,0 0 0 0,0 0 0 0,0 0 0 15,0 0 0-15,0 2 0 0,2 4-1171 0,6 1 542 16</inkml:trace>
  <inkml:trace contextRef="#ctx1" brushRef="#br2" timeOffset="52874.87">8859 16979 1316 0,'0'-5'0'0,"0"1"0"0,0-1 0 0,0-1 0 0,0 1 0 0,0 1 0 0,-2 1 0 0,0-3 0 0,0 5 0 0,-1-4 0 0,1 4 92 0,-3-1-50 0,1 2 155 0,-1 0-78 16,-2 0-28-16,-2 5 119 0,-2 8-84 0,2 6-43 15,-3 6 1-15,3 1 156 0,0 5-88 0,1 4-61 16,1 2 187-16,3 2-118 0,1 0-59 0,3-4-30 16,0 1 49-16,0-6-45 15,0 3 1-15,1-5-34 0,5-3 27 0,4-4 1 16,-1-1-44-16,2-3-57 0,1 0 24 0,-1-5 0 15,1 3 48-15,-3-6-188 0,-2-2 104 0,0-1 37 16,0 0-317-16,0-4 144 0,-3 1 89 0,-1-1 4 16,1-2-148-16,-1 2 68 0,-1-2 62 0,2 0 28 15,1 0-347-15,2 0 191 0,-2 0 85 0,4 0-313 16,3-7 209-16,1-5 105 16</inkml:trace>
  <inkml:trace contextRef="#ctx1" brushRef="#br2" timeOffset="53254.1">8984 17152 2116 0,'-8'-8'0'0,"4"4"0"0,-1-4 0 0,1 3 0 0,2-2 0 0,2-1 0 0,0 2 0 16,0-1 0-16,4 1 0 0,7-1 0 0,6 1 123 0,1 0-30 0,2 5-10 0,1-2-41 15,1 2 83-15,-3 1-41 0,2 0 0 0,-1 1-71 16,-3 10 29-16,-1 1-1 0,-4 3-57 0,-1 4 28 15,-4 0 0-15,-4 3 40 0,-1 5-40 0,-2-2 0 16,0 4 22-16,-7-1 6 0,-9 0-47 0,2-1 33 16,-5-4-17-16,-2 1 16 0,1-5 35 0,-3-3-35 15,0-1-2-15,2-4 164 0,1 2-72 0,1-7-39 16,4 1-6-16,2 0 195 16,3-5-212-16,3 3-53 0,2-4 0 0,2-1 0 15,1 0 0-15,2 0 0 0,0 3 0 0,0-3 0 16,2 0 0-16,10 0 0 0,2 0 0 0,5 0 0 15,-1 0 0-15,2 0 0 0,1 0 0 0,0 0 0 16,-1 0 0-16,3 1 0 0,-3-1 0 0,-5 3 0 16,1-3 0-16,-2 2 0 0,-1-1-108 0,1 1-5 15,-3 2-478-15,-3-2 264 0,3-1 148 0,-1-1-502 16,3 2 319-16,-2-2 161 16,3 0 79-16,-2 0-233 0</inkml:trace>
  <inkml:trace contextRef="#ctx1" brushRef="#br2" timeOffset="53450.17">9356 17283 2822 0,'-2'2'0'0,"2"-2"0"0,0 0 0 0,0 0 0 0,0 0 0 0,0 0 0 0,2 0 0 0,7 0 0 0,5 0 0 0,0-2 0 0,4 0 141 0,0 0 60 15,1 0-79-15,1 2-41 0,-2 0 11 0,-1 0-130 16,-3 0 39-16,0 0 1 0,-5 0-383 0,2 0 212 15,-1 0 115-15,-3 0 43 0,1 0-577 0,-1 0 298 16,0 0 40-16,3 2 111 0,-1-2-450 0</inkml:trace>
  <inkml:trace contextRef="#ctx1" brushRef="#br2" timeOffset="53649.77">9820 17220 2990 0,'0'0'0'0,"0"0"0"0,0 0 0 0,0 0 0 0,4 0 0 0,3 2 0 15,3 0 0-15,5-2 0 0,4 2 0 0,2 2 0 0,4-4 160 0,2 2-59 0,-5-2 33 0,7 1-51 0,-3-1-1 16,-6 0-390-16,5 3 175 0,-4-3 87 0,-3 0 55 16,-1 0-671-16,-2 0 339 0,-3 1 168 15,-3 3 85-15,0 2-423 0</inkml:trace>
  <inkml:trace contextRef="#ctx1" brushRef="#br2" timeOffset="53997.7">9864 17416 2449 0,'-7'2'0'0,"6"0"0"0,-1 2 0 0,2-4 0 0,0 0 0 0,0 0 0 0,7 0 0 0,7 0 0 0,5 3 0 0,1 1 0 0,1 0 93 0,1 1-127 0,-1 3 49 15,-2-1-11-15,-3 3 37 0,-2 0-270 0,-3 5 135 16,-4-3 68-16,-5 4 44 0,-2 1-30 0,0-1 26 16,-4 0 1-16,-8 4-13 0,-8-1 11 0,6-6-57 15,-9 1 2-15,0 0 309 0,7-3-131 0,-5-2-67 16,2 0 417-16,6-4-207 0,-1-1-124 0,2-1-56 16,4-1 158-16,3 0-257 15,3-2 0-15,2 0 0 0,0 0 0 0,0 0 0 0,0 0 0 16,7 1 0-16,9 2 0 0,2-2 0 15,5 2 0-15,-1-1 0 0,4-2 0 16,-1 1 0-16,-1-1 0 0,-4 0 0 0,3 0 0 16,-4 0 0-16,-1 0-168 0,-2 0-177 0,-3 0 141 15,-3 0 72-15,-1 0-447 0,-2 0 269 0,-1 0 135 16,0 0-192-16,-2 0 163 0,-1-1 71 0</inkml:trace>
  <inkml:trace contextRef="#ctx1" brushRef="#br2" timeOffset="54209.3">9859 16820 3454 0,'-5'-8'0'0,"5"6"0"0,-2-1 0 0,2 2 0 0,0 1 0 0,0-2 0 0,0 2 0 0,7 0 0 0,7 0 0 0,0 0 0 0,7 0 107 0,-1 2-33 0,5 5 0 0,-6 3-230 0,6 3 93 15,-5-1 53-15,-5 4 25 0,0-1-639 0,-1 2 328 16,-4 0 171-16,-2 0 74 0,-3 2-759 0,2-3 384 16,-4-1 192-16</inkml:trace>
  <inkml:trace contextRef="#ctx1" brushRef="#br2" timeOffset="54415.84">10188 16746 3056 0,'-3'0'0'0,"-1"0"0"0,-1 1 0 0,2 1 0 16,-1 4 0-16,-1 1 0 0,1 4 0 0,-2 4 0 0,1 7 0 0,-3 4 0 0,0 5 86 0,-2 6 417 0,-1 0-231 0,2-4-258 0,-2 13-14 15,1-12 0-15,1 3 0 0,0-1 0 0,2-4 0 16,1-5 0-16,0-1 0 16,2-5-550-16,1-2 253 0,2-4 170 0,-2-5 83 15,3 0-441-15,0-7 164 0,0 0 139 0,0-3 71 16,6 0-479-16,6-12 274 0</inkml:trace>
  <inkml:trace contextRef="#ctx1" brushRef="#br2" timeOffset="54705.17">10282 16641 2451 0,'4'-11'0'0,"3"6"0"0,3 0 0 0,-3 1 0 0,1 0 0 0,1 2 0 0,3 1 0 0,-2 1 0 0,3 0 0 0,1 0 0 0,-1 3 151 0,-1 9-54 0,0 0-108 0,-3 3 21 15,0 3 0-15,-4-1 31 0,-1 1-106 0,-4 3 63 16,0 0 17-16,0 0 0 0,-13 0-56 0,-3-2 41 16,4-6 0-16,-7 3 226 0,1-1-97 0,2-4-75 15,-2-1-28-15,4-3 443 0,3-1-214 16,1-3-154-16,4 2-101 0,3-4 0 16,-1-1 0-16,4 0 0 0,0 0 0 0,0 0 0 15,0 2 0-15,7-2 0 0,9 2 0 0,-1-2 0 16,4 0 0-16,-1 0 0 0,3 0 0 0,-2 0 0 0,-1 0-144 15,1 0-300-15,-4 0 213 0,0 0 27 16,0 0-586-16,-1 0 374 0,-2 7 187 0,-2 3 94 16</inkml:trace>
  <inkml:trace contextRef="#ctx1" brushRef="#br2" timeOffset="54975.23">10605 16955 2803 0,'0'0'0'0,"0"0"0"0,0 0 0 0,0 0 0 0,0 0 0 0,0 3 0 0,8 2 0 0,1 5 0 0,2 3 0 0,4 3 0 0,2 6 117 0,0 0 317 0,-1 6-189 16,2 3-108-16,-4 2-49 16,2 1 19-16,-5 4-107 0,-1-3 0 0,-5 3 0 15,-3-1 0-15,0-2 0 0,-2 2 0 0,-4-2 0 16,-9-1 0-16,-2-2 0 0,-6 0 0 0,-2-2 0 15,-2-1 0-15,-2-3 0 0,1-6 0 0,3-3-108 16,-5 1-15-16,10-10 60 0,-1-2-446 0,1 0 235 16,7-6 109-16,2 0-201 0,2 0 164 0,7-6 82 15,0-8 40-15</inkml:trace>
  <inkml:trace contextRef="#ctx1" brushRef="#br2" timeOffset="55308.84">11001 17281 2786 0,'0'0'0'0,"0"0"0"0,0 0 0 0,0 0 0 0,0 0 0 0,2 0 0 0,1 0 0 0,6 0 0 0,0 0 0 0,2 4 0 0,6-1 504 0,1 1-237 0,7 0-114 0,0-1-57 15,3 0 29-15,-2 3-125 0,1-3 0 0,3 1 0 16,-4-1 0-16,-6 2 0 0,3-2 0 0,-2 1 0 16,-3-1 0-16,-1 1 0 0,-4 0 0 15,-1-2 0-15,-3-1 0 0,-2 2 0 0,-3-2 0 0,0-1 0 16,-2 0 0-16,-1 0 0 0,-1 0 0 0,0 0 0 16,0 0 0-16,0 0 0 15,0 0 0-15,0 0 0 0,0-1 0 0,-1-3 0 16,1 1 0-16,-2-4 0 0,2 6 0 0,0-3 0 15,0 2 0-15,0 0 0 0,0 2-719 0</inkml:trace>
  <inkml:trace contextRef="#ctx1" brushRef="#br2" timeOffset="56209.28">11691 17117 1501 0,'0'-16'0'0,"0"2"0"0,0 6 0 0,-2-2 0 0,-4 4 0 0,0 1 0 0,-1 1 0 0,0 1 0 0,-2 3 0 0,2 0 0 0,0 0 74 0,0 10 202 0,-5 8-123 16,3 4-57-16,0 8 193 0,-3 1-124 15,3 13-64-15,3-7-20 0,-1 12 169 0,5-8-106 0,0-5-52 16,2 4 35-16,0-3-44 16,0-3 9-16,7-2-53 0,3-6 7 0,0 1-7 15,4-4 0-15,-3-3 1 0,3-2-162 0,-1-1 75 16,2-2 44-16,-2-3-343 0,-2-3 189 0,2-1 47 15,-3-3 66-15,3-4-517 0,0 2 261 0,0-3 131 16,2 0-116-16,0-3 123 0,0-3 52 16,2-8 40-16,4-1-315 0</inkml:trace>
  <inkml:trace contextRef="#ctx1" brushRef="#br2" timeOffset="56474.35">12019 17001 2473 0,'-2'-11'0'0,"0"6"0"0,1 0 0 0,-1 4 0 0,-2-1 0 0,2 2 0 0,0 0 0 0,1 0 0 0,1 13 0 0,0 7 0 0,0 6 91 16,0 5 129-16,0 10-91 0,0 0-44 0,0-3 9 16,0 12 165-16,0-6-109 0,1 1-56 0,1-4 75 15,0-7-65-15,2 5-41 0,-2-6-63 0,1-4 0 16,-1-2 0-16,0-7 0 0,0 1-56 0,-1-5 9 15,2-4 38-15,-1-2 0 0,-2-5-142 0,0-2 64 16,0-3 59-16,0 0-40 0,0 0-544 0,2 0 286 16,0 0 144-16,3-6-339 0,4-9 240 15,3-8 112-15</inkml:trace>
  <inkml:trace contextRef="#ctx1" brushRef="#br2" timeOffset="56651.62">12207 17293 2728 0,'2'0'0'0,"2"0"0"0,-2 0 0 0,0 0 0 0,-2 0 0 0,2 0 0 0,3 0 0 0,2 0 0 0,7 0 0 0,2 0 0 0,2 0 255 0,2 0-108 0,1 0-44 15,2 0 29-15,1 3-46 16,-2-3 0-16,3 0-195 0,-3 0 84 0,-2 0 27 16,1 0-457-16,-3 0 247 0,-4 0 123 0,2 0 63 15,-5 0-785-15,1 0 397 0,2 0 135 0</inkml:trace>
  <inkml:trace contextRef="#ctx1" brushRef="#br2" timeOffset="56836.66">12801 17183 2580 0,'0'0'0'0,"0"0"0"0,2 0 0 15,3 0 0-15,3 0 0 0,2 0 0 0,6 4 0 0,1 1 0 0,9 4 0 0,-2-4 0 0,1 1 144 0,7-1-56 0,0-2-1 0,-2 1-47 0,0-4-403 16,-2 0 201-16,-1 0 112 0,-3 0 39 16,0 0-701-16,-5 0 342 0,-3 0 169 0</inkml:trace>
  <inkml:trace contextRef="#ctx1" brushRef="#br2" timeOffset="57131.97">13022 17261 1775 0,'-9'1'0'0,"1"4"0"0,1 0 0 0,1 0 0 0,-1 3 0 0,-1-1 0 0,1 3 0 0,-1 3 0 0,3 0 0 0,-3 2 0 0,-2 0 98 0,1 0-29 16,0 0 0-16,-3-2-27 0,3 0 8 0,2-2-11 16,-3-1 1-16,3-3 193 0,-1-1-97 0,3 0-48 15,-2-1 132-15,4-3-95 0,1 0-43 0,0 0 0 16,2-2-42-16,0 0 10 0,0 0-10 0,0 1 0 15,2 3 349-15,8-1-174 0,3-2-206 0,0 0-9 16,4 4 0-16,2-4 0 0,-1 2 0 0,3-2 0 16,-3-1 0-16,3 0 0 15,-3 3-83-15,-2-3-23 0,0 2 70 0,-5-1-43 0,-2-1-693 0,-1 2 357 16,-1 2 192-16,-3-2 92 16,-2-1-525-16,-2 4 308 0</inkml:trace>
  <inkml:trace contextRef="#ctx1" brushRef="#br2" timeOffset="57332.2">13039 17324 2784 0,'-8'0'0'0,"5"0"0"0,-1 0 0 0,1 0 0 0,-1 0 0 0,0 0 0 0,2 2 0 0,0 4 0 0,-2 9 0 0,2 5 0 0,0 3 161 0,1 3-60 0,-1 4 151 0,-2-1-95 15,2 4-64-15,-1-1-27 0,1 0 74 0,0-2-50 16,0-2-25-16,-1-5-337 0,2 0 152 0,-1-3 79 15,0-1 41-15,-2-4-536 0,3-3 288 0,-3-1 95 16,0-1-601-16,-1-3 358 0,1 0 177 16,-2-3 90-16</inkml:trace>
  <inkml:trace contextRef="#ctx1" brushRef="#br2" timeOffset="57533.11">12825 16781 2823 0,'-2'-23'0'0,"0"17"0"0,2 5 0 0,0 1 0 0,0 0 0 0,0 0 0 0,0 0 0 0,2 0 0 0,8 0 0 0,1 4 0 0,4 8 113 0,5 2-41 0,-1 3-1 0,0 2-31 16,0 4-150-16,-2-2 75 0,-4-3 47 0,0 1-608 15,-1 2 319-15,-3-3 158 0,-4-1-585 0,-1-1 349 16</inkml:trace>
  <inkml:trace contextRef="#ctx1" brushRef="#br2" timeOffset="57725.64">13129 16744 2771 0,'-2'-2'0'0,"2"0"0"0,-3 2 0 0,-5 0 0 16,1 0 0-16,-3 11 0 0,-3 8 0 0,2 6 0 0,-2 4 0 0,-7 9 0 0,4 2 152 0,1-5-46 0,-4 14 49 0,2-6-57 0,1 1-29 15,0-3 0-15,3 0-124 0,1-6 57 0,2-3-10 16,0-2-389-16,5-7 218 0,-1 0 109 0,2-6 55 16,0-8-609-16,4-1 312 0,0-5 47 0,0-3 116 15</inkml:trace>
  <inkml:trace contextRef="#ctx1" brushRef="#br2" timeOffset="58009.21">13207 16725 1926 0,'5'-2'0'0,"0"1"0"0,3-1 0 0,2-1 0 0,-1 2 0 0,0 1 0 0,3 0 0 0,1 0 0 0,-3 7 0 0,1 7 0 0,-2 1 81 16,-6 6-36-16,1 4-5 0,-4 0 0 0,0 0-201 16,-4 0 100-16,-7-2 61 0,-6 4 15 0,-3-7-24 15,1 0 1-15,-4-3 47 0,7-3 219 0,-5-3-100 16,4 0-65-16,0-3-48 0,4-3 206 0,5-1-109 15,1-2-52-15,1-2-11 16,4 1 316-16,1-1-178 0,1 0-89 0,0 0 0 0,0 0-128 0,7 0 0 16,7 0 0-16,4-1 0 15,1-4 0-15,1 2 0 0,1 0-463 0,2-1 241 0,-5 4 125 16,3-2 51-16,-4 2-386 0,-2 0 132 16,-4 0 135-16,1 11 19 0</inkml:trace>
  <inkml:trace contextRef="#ctx1" brushRef="#br2" timeOffset="58241.45">13338 17213 2835 0,'0'0'0'0,"0"0"0"0,0 0 0 0,0 6 0 0,2 3 0 0,5 4 0 0,-1 4 0 16,2-2 0-16,-1 8 0 0,0 4 0 0,0-6 118 0,-2 9 45 0,-1-1-61 0,-3 1-32 0,-1-2 10 15,0-1-1-15,0-5-29 0,-7 6-9 16,-3-10-248-16,-1 3 124 0,-3-3 61 0,2-3-401 0,-1-5 241 16,-3 1 106-16,4-2-3 0,-2-6-475 15,5-1 236-15,0-2 138 0,-1 0 61 16,6 0-337-16,4-14 209 0</inkml:trace>
  <inkml:trace contextRef="#ctx1" brushRef="#br2" timeOffset="58532.91">13587 16913 2810 0,'0'-5'0'0,"0"2"0"0,0 2 0 0,2 1 0 0,0 0 0 0,2 0 0 0,4 0 0 0,-1 0 0 0,4 7 0 0,3 6 0 0,2 4 142 0,2 4-52 15,-2 3-14-15,-1 5 309 0,2 4-173 0,-2 5-86 16,-2 1-36-16,-1 1-90 0,-5-4 0 0,-1 10 0 16,-3-1 0-16,-1-2 0 0,-2 2 0 15,0 2 0-15,-9 0 0 0,-5 2 0 16,-4 0 0-16,-3-1 0 0,-2 2 0 0,-4-3 0 16,1-1 0-16,-3-4 0 0,-1 0 0 0,2-9 0 15,0 1-771-15,5-7 335 0,1 1 187 0,1-2 110 16</inkml:trace>
  <inkml:trace contextRef="#ctx1" brushRef="#br2" timeOffset="64187.09">5098 18020 1911 0,'-10'0'0'0,"3"0"0"0,2 0 0 0,-1 0 0 0,1 0 0 0,4 0 0 0,-3 0 0 0,4-1 0 0,0 1 0 0,0 0 0 0,2-3 74 0,9 2 9 0,2-1-76 0,7-1 33 16,4-1 0-16,1-1 1 15,0 0 62-15,-4 4-21 0,2-3-11 0,-1 1-39 16,0 3 9-16,-2 0-1 0,-3 0 0 0,1 3-32 16,-6 7-10-16,-1-1 42 0,-2 3-41 0,-3 3-1 15,-2 1 43-15,-3 3 2 0,-1-1-82 0,0 1 24 16,0-1 0-16,-8 2 4 0,-4-4 40 0,-1 2-20 15,0-6 7-15,-1 0-17 0,1-3 142 0,0-4-59 16,4-1-29-16,-2 0 161 0,4-2-93 0,0 0-30 16,3-2 102-16,2 0-76 15,2 0-38-15,0 0 9 0,0 0-41 0,0 0-47 16,8 0 0-16,7 2 0 0,5 2 0 0,-1 3 0 16,9 3 0-16,-4 1 0 0,2 3 0 0,0 0 0 15,-6 7 0-15,0-1 0 0,1 6 0 0,-9-1 0 16,-3 1 0-16,-2 4 0 0,-6-1 0 0,-1-3 0 15,0 4 0-15,-8-4 0 0,-6 1 0 0,-4-7 0 16,-3 0 0-16,-1-2 0 0,-6-4 0 0,1-2 0 16,-1-6 0-16,-2-1 0 15,5-3 0-15,-5-2 0 0,2 0 0 0,1 0 0 16,1-2 0-16,2-7 0 0,4-2 0 0,3-2 0 16,0-6 0-16,7 2 0 15,4-1 0-15,6-3-160 0,0 2-136 0,5-4 134 0,10 5 60 0,6-2-831 16,4 5 446-16,3 3 223 15</inkml:trace>
  <inkml:trace contextRef="#ctx1" brushRef="#br2" timeOffset="64667.97">5622 18002 2313 0,'-1'-1'0'0,"-4"-4"0"0,4 4 0 16,-4-3 0-16,4 1 0 0,1 2 0 0,-1 1 0 0,1-2 0 0,0 2 0 0,0 0 0 0,0 0 204 0,0 0-82 0,0 0-41 0,0 2 18 0,2 3-30 15,6 1 10-15,0 2-39 0,1-1 145 0,-1-1-72 0,3-1-37 16,-2 1 0-16,2 0 79 0,1-2-63 16,0-3-25-16,0-1 18 0,-1 0-45 0,-3 0-5 15,3 0-35-15,1 0 0 0,-3-4 0 0,0-3 0 16,-1-3 0-16,0 0 0 0,-5-2 0 0,3-1 0 16,-5 2 0-16,1 0 0 0,0-3 0 0,-2 5 0 15,0-4 0-15,0 0 0 0,0 2 0 0,-2-1 0 16,-3 0 0-16,-2 0 0 0,-1 0 0 0,0 4 0 15,-1-2 0-15,0 4 0 0,-3 1 0 16,3 1 0-16,-6 1 0 0,2 3 0 16,-2 0 0-16,1 0 0 0,3 8 0 0,-4 2 0 15,5 1 0-15,0 0 0 0,0-1 0 0,7 0 0 16,-3-1 0-16,2 2 0 0,4-2 0 0,0-2 0 16,0 4 0-16,0-2 0 0,0-3 0 0,3 4 0 15,5-1 0-15,2 1-8 0,2-2-755 0,0-1 362 16,3 0 180-16,-2 3 81 0</inkml:trace>
  <inkml:trace contextRef="#ctx1" brushRef="#br2" timeOffset="66321.27">6674 17818 2145 0,'0'-6'0'0,"0"4"0"0,0 0 0 0,0-1 0 0,0 3 0 0,0 0 0 0,0 0 0 0,0 0 0 0,0 9 0 0,0 8 0 16,0 7 178-16,0 3-68 0,0 5-36 0,-2 9 189 0,-4-5-102 16,-5 10-65-16,0 2-28 0,-5-1 60 0,4 4-44 15,-6 0 0-15,2 3-34 0,0-2 41 0,-1 3-26 16,-1-5 1-16,2-1-65 0,-2-6 39 0,7-7 10 16,-2-3-10-16,2-5-151 0,3-6 75 0,0-2 38 15,3-8 0-15,3-3-166 0,0-2 91 0,0-5 48 16,2-2-588-16,0 0 293 15,0 0 107-15,6-9 76 0,12-21-391 0,-1-6 244 0,2-8 122 16,5-17 61-16</inkml:trace>
  <inkml:trace contextRef="#ctx1" brushRef="#br2" timeOffset="66539.86">6689 17849 2045 0,'2'-22'0'0,"1"9"0"0,2 2 0 0,-2 6 0 0,-3 0 0 0,2 4 0 0,-2-1 0 0,2 2 0 0,2 0 0 0,5 3 0 0,4 13 125 0,0 4 289 0,4 6-178 15,0 10-102-15,1 3-47 16,-1 7 123-16,1 0-85 0,-2 2-43 0,1 0 11 16,0 0 101-16,-2-2-77 0,0 0-48 0,-1-4-96 15,-1 2 29-15,-2-10 11 0,0 3-1 0,-2-3-249 16,-1-4 125-16,1-8 76 0,-7 1-468 16,3-5 223-16,-4 0 141 0,1-6-1 0,-2-3-221 0,0 0 161 15,0 0 81-15,0-5 29 16,-13-1-404-16</inkml:trace>
  <inkml:trace contextRef="#ctx1" brushRef="#br2" timeOffset="66696.28">6649 18338 2701 0,'-13'-4'0'0,"4"3"0"0,3 1 0 0,1 0 0 0,-1 0 0 0,4 0 0 0,-2 0 0 0,4 0 0 0,0 0 0 0,0 0 0 0,4 0 199 15,9 1 90-15,5 3-130 0,0 2-60 0,6 1-29 16,1 1-357-16,1-2 164 15,-4-2 92-15,10 1 30 0,-2-3-283 0,0-2 162 16,5 0 81-16,-1 0-703 0,3 0 269 0</inkml:trace>
  <inkml:trace contextRef="#ctx1" brushRef="#br2" timeOffset="66854.72">7297 18108 2808 0,'0'0'0'0,"0"0"0"0,0 0 0 0,0 0 0 0,0 0 0 0,0 0 0 0,6 0 0 0,6 0 0 0,0 0 0 0,1 0 0 0,6 3 190 0,2 1-75 0,1 1-27 0,6 2-11 16,-3-1-592-16,1-1 277 0,-1 4 139 0,0-2-306 15,-7 0 232-15,-1 6 102 0</inkml:trace>
  <inkml:trace contextRef="#ctx1" brushRef="#br2" timeOffset="67023.18">7372 18430 2926 0,'-10'4'0'0,"2"2"0"0,1-5 0 0,2 2 0 0,3-3 0 0,0 0 0 0,2 0 0 0,0 0 0 0,0 0 0 0,12 0 0 15,5 0 193-15,2 0 255 0,5 0-204 0,-5 0-124 0,4 0-120 0,0 0 0 0,-2 0-33 16,0 1 34-16,-2-1-583 0,-2 0 306 0,0 0 158 16,-3 4 79-16,0 0-350 0,0 2 121 15,-1 1 140-15</inkml:trace>
  <inkml:trace contextRef="#ctx1" brushRef="#br2" timeOffset="68333.7">8482 18223 1474 0,'0'0'0'0,"0"0"0"0,0 0 0 0,4-5 0 0,-3 3 0 0,1-4 0 0,-1-5 0 0,1 4 0 0,0-4 0 0,0 2 0 0,0-7 84 15,-2 1 33-15,1 0-38 0,1-2 0 0,-2 0-35 0,2-2 6 16,-2 2-10-16,0-2 1 0,0-2-28 0,0 6 1 16,0-5 26-16,0 4 10 0,-2-1-14 15,-3 2 4-15,-2 0 0 0,-2 3 39 0,2-1-1 0,0 5-27 16,-3-1-11-16,-1 2 57 15,2 1-28-15,0 1 0 0,-2 2 10 0,3 1 10 16,-2-2-48-16,0 4-1 0,3 0 1 0,-1 0-1 16,0 0 0-16,1 0 11 0,0 5-30 0,1 4 24 15,1 1 0-15,1 1-1 0,-2 4-37 0,2 1 46 16,1 7-11-16,1 2 85 16,-2 0-42-16,2 6 0 15,1 3-42-15,1 0 146 0,-1 1-189 0,1 1 0 16,0 11 0-16,0-8 0 0,0 5 0 0,0-5 0 15,0 12 0-15,0-8 0 0,0 2 0 0,0-2 0 0,0-7 0 16,0 3 0-16,0-1 0 0,0-2 0 16,0-3 0-16,0-5 0 0,0-3 0 0,-7 0 0 0,4-3 0 0,-4-4 0 15,0-1 0-15,1-3 0 0,-1-5 0 0,-3 3 0 16,-1-3 0-16,2-3 0 0,-2-2 0 0,-1-1 0 16,3 0 0-16,-5-3 0 15,4 0 0-15,-1 0 0 0,-1 0 0 0,3 0 0 0,-2-6 0 0,1-3 0 16,2-2 0-16,3 0 0 15,1 0-193-15,3-3-141 0,1 3 136 0,0-4 84 16,0 2-304-16,10-5 189 0,10 0 94 0,1 3-617 16,2 0 346-16</inkml:trace>
  <inkml:trace contextRef="#ctx1" brushRef="#br2" timeOffset="68536.75">8560 18590 2917 0,'0'0'0'0,"0"0"0"0,0 0 0 0,0 0 0 0,0 0 0 0,1 0 0 0,7 0 0 0,2 0 0 0,1 0 0 0,5 0 0 15,1 0 170-15,4 0-69 0,-1 0 120 0,1 0-89 0,0 0-45 0,1-2 0 0,-3 2-79 0,-1 0-10 16,-2 0 44-16,0 0-279 0,-7 0 140 0,3 0 69 16,-3 0-489-16,-2 0 274 0,0 0 50 15,0 0 101-15,0 0-630 0,-2 0 340 0,4 0 160 16,1 0 95-16</inkml:trace>
  <inkml:trace contextRef="#ctx1" brushRef="#br2" timeOffset="68879.17">8961 18422 2621 0,'-5'0'0'0,"1"0"0"0,3 0 0 0,-1 0 0 0,-1 0 0 0,3 0 0 0,0 0 0 0,3 0 0 16,9 0 0-16,1 0 0 0,5 0 117 0,1 0-27 0,1 0 147 0,3 7-98 0,-2 1-48 0,-1 2-1 15,-1 3-48-15,-3 1 10 0,-2 2-10 0,-3 0 0 16,-6 4-86-16,0 1 42 0,-3 4 1 0,-2-5 54 16,-2 7-68-16,-10 1 28 0,-3-6 1 0,-2 3 44 15,0-7-44-15,-1-2-12 0,-2 0 22 0,2-4 48 16,1-1-1-16,0-4-47 0,4-3 61 0,4 0-85 16,-1-4 0-16,2 2 0 15,5-2 0-15,-1 0 0 0,2 0 0 0,2 0 0 0,0 0 0 0,0 0 0 16,0 0 0-16,6 0 0 15,7 0 0-15,4 0 0 0,2-2 0 16,2 2 0-16,4 0 0 0,0-3 0 0,0 3 0 0,-3 0 0 16,3 0 0-16,-5 0 0 0,1 0 0 0,-3 0 0 15,-1 0 0-15,-6 0-642 0,5 5 216 0,-9-4 192 16,2 5 96-16,0-3-595 0,-4-1 345 0,-1 0 163 16</inkml:trace>
  <inkml:trace contextRef="#ctx1" brushRef="#br2" timeOffset="69278.25">8928 17874 2887 0,'-9'-11'0'0,"7"6"0"16,-1 1 0-16,3-2 0 0,0 0 0 0,0 1 0 0,0 1 0 0,7-2 0 0,5 5 0 0,6-3 0 0,3 1 83 0,3 3 0 0,2 0 2 0,-5 0-1 16,0 12-30-16,1-1-11 0,-3 5-35 0,-5 2 35 0,-3 3 0 0,-1 2-75 15,-8-2 48-15,0 8-10 0,-2-3 37 0,0 0-44 16,-8-1 0-16,-3 0 17 0,-2-7-4 0,-3 1-2 16,2-4 17-16,-2-2-19 0,0-3 103 15,2-3-46-15,4-2 6 0,-5-1-42 16,6 0 109-16,0-4-138 0,4 0 0 0,1 0 0 15,2 0 0-15,1 0 0 0,1 0 0 0,0 0 0 16,0 0 0-16,1 0 0 0,14 0 0 0,6 0 0 16,2 0 0-16,2 0 0 0,4 2 0 0,1 1 0 15,0 2 0-15,0-3 0 0,1 0 0 0,-6 0 0 16,-4-2 0-16,4 0 0 0,-7 0 0 0,-1 4 0 16,-2-1 0-16,-1 0 0 0,-3 3-511 0,-1 3 224 15,2 1-899-15</inkml:trace>
  <inkml:trace contextRef="#ctx1" brushRef="#br2" timeOffset="74805.8">10064 18081 1626 0,'-5'-8'0'0,"-2"1"0"0,0-3 0 0,-1 3 0 0,0-1 0 0,-1 2 0 0,0 0 0 0,2 1 0 0,0 1 0 0,-3 0 0 0,2 3 219 0,-1 1-78 0,-1 0-55 0,-2 1 1 16,-3 14 104-16,-1 9-75 0,-3 8-36 0,1 1 9 15,-5 16 185-15,4 1-116 0,1 5-58 0,2-2 237 16,4 0-147-16,4-12-63 0,3 12-48 0,5-18-48 16,0 3-31-16,0-6 0 0,2-5 0 0,9-2 0 15,5 0 0-15,1-7 0 16,3-1 0-16,0-4 0 0,2 1 0 0,-4-6 0 16,2 0 0-16,1-2 0 0,-5-1 0 0,1-1-466 15,-1 0 95-15,-3-1 115 0,-1 0 112 0,-1 1-406 16,-1-3 255-16,0 2 126 0,-2-1-155 0,1-2 130 15,0 0 81-15,3 0 36 0</inkml:trace>
  <inkml:trace contextRef="#ctx1" brushRef="#br2" timeOffset="75082.53">10278 18085 2704 0,'-1'-15'0'0,"-3"10"0"0,4 1 0 0,-3 3 0 0,1 1 0 0,2 0 0 0,-2 0 0 0,2 0 0 0,0 1 0 0,0 15 0 0,0 4 363 0,0 9-166 0,0 8-78 0,2 1-38 16,3 3 96-16,-1 1-67 0,-1-7-24 0,1 6-10 15,-1 1-58-15,1-4-18 0,-2-2 0 0,0-6 0 16,0-3 0-16,-2 6 0 0,0-12 0 16,0 0 0-16,0-2 0 0,0-4 0 0,0-3 0 15,0-3 0-15,0-1 0 0,0-3 0 16,0-3 0-16,-2-1 0 0,2-1 0 0,0 0 0 15,0 0 0-15,0 0-186 0,0 0 23 0,0 0-488 16,0-1 294-16,0-12 162 0,2-5 77 0,9-6-608 16,3-3 343-16</inkml:trace>
  <inkml:trace contextRef="#ctx1" brushRef="#br2" timeOffset="75339.13">10452 18363 2968 0,'2'-4'0'0,"1"1"0"0,-1 2 0 0,-2 0 0 0,0-2 0 0,0 3 0 0,0 0 0 0,2 0 0 0,3 0 0 0,6 0 0 0,5 0 163 0,0 0-66 0,7 0 151 0,1 0-103 16,1 0-52-16,2 0 124 0,3 0-217 15,0 0 0-15,-1 0 0 0,-1 0 0 0,-2 0 0 0,-5 0 0 16,-1 0 0-16,-1 0 0 0,-3 0 0 16,-7 0 0-16,-2 0 0 0,-1 0 0 15,-4 0 0-15,-1 0 0 0,1 0 0 0,-2 0 0 16,0 0 0-16,0 0 0 0,0 0 0 0,0 0 0 15,0 0 0-15,0 0 0 0,0 0-18 0,0 0-58 16,0 0-710-16,0 0 372 0,0 0 186 0,5 3 93 16,2-2-659-16,2-1 365 0</inkml:trace>
  <inkml:trace contextRef="#ctx1" brushRef="#br2" timeOffset="75581.37">11206 18198 2666 0,'0'0'0'0,"0"0"0"0,0 1 0 0,0-1 0 0,0 0 0 0,0 0 0 16,0 0 0-16,4 0 0 0,7 0 0 0,6 0 0 0,4 0 246 0,3 0-107 0,2 4-49 16,2 1 131-16,2-3-89 0,4 2-45 0,0 0-71 15,0 0-9-15,-3 0 34 0,0-1 1 0,-3-1-136 16,-2 0 68-16,-5-2 44 0,-3 0-385 0,0 0 205 15,-7 0 69-15,-1 1 62 0,-3-1-616 0,-3 0 293 16,-3 0 160-16,1 0 77 0,-2 3-354 0,0-2 214 16</inkml:trace>
  <inkml:trace contextRef="#ctx1" brushRef="#br2" timeOffset="75880.75">11507 18166 2070 0,'-8'6'0'0,"4"1"0"0,-3-2 0 0,-2 3 0 0,0-1 0 0,0 4 0 0,0 5 0 0,0-2 0 0,-3 9 0 0,1-1 0 0,-2 5 104 0,0-1-11 0,-3-1-51 0,0 0 0 15,-3 0-105-15,-1-3 52 0,1-1 37 0,-4 0 78 16,1-2-31-16,-1-4 0 16,6-4-31-16,0 0 295 0,2-3-137 0,6-1-84 15,0-3 147-15,5 0-110 0,0-4-55 0,4 2-29 16,0 0 31-16,0-1-100 0,13 4 0 0,10-5 0 15,2 0 0-15,6 0 0 0,2 0 0 16,4 0 0-16,-2 0 0 0,3 0 0 0,-5 0 0 0,1-3 0 16,-9 1 0-16,1 1 0 0,-3-1-268 0,-5 0-127 15,-4 2 186-15,-5-2 35 0,-2 2-216 0,-3 0 180 16,-2 0 83-16,-1 0 43 0,-1 0-492 0,0 0 266 16</inkml:trace>
  <inkml:trace contextRef="#ctx1" brushRef="#br2" timeOffset="76080.66">11479 18351 2762 0,'-9'-6'0'0,"4"2"0"0,1 3 0 16,1-3 0-16,-1 2 0 0,2 2 0 0,0 0 0 0,1 0 0 0,1 2 0 0,0 11 0 0,0 7 185 0,0 5 297 16,0 0-219-16,0 5-111 0,0 4-65 0,0 1-87 0,0-1 0 0,0 2 0 0,0-5 0 15,0 3 0-15,0-8 0 16,-2-1 0-16,-5-2-111 0,4-2-59 0,-1-2 106 15,0-4 53-15,-1-3-662 0,-1-2 242 0,3-3 202 16,-1-1-321-16,-2-2 254 0,0-4 127 0,1 0 63 16</inkml:trace>
  <inkml:trace contextRef="#ctx1" brushRef="#br2" timeOffset="76289.87">11251 17880 3350 0,'-6'-13'0'0,"3"7"0"0,1 4 0 0,0-2 0 0,2 3 0 0,0 1 0 0,0-1 0 0,0 1 0 0,2 0 0 15,9 0 0-15,4 5 199 0,3 6-78 0,-2 2-30 0,7 5-104 0,-7 0 27 16,0-1 0-16,-2 2 27 0,0-1-458 0,-1 1 239 16,-4-2 104-16,-3-1-240 15,0 0 177-15,-3-5 88 0,-1-1-711 0,0-1 348 16,0-2 191-16,0-3 90 0</inkml:trace>
  <inkml:trace contextRef="#ctx1" brushRef="#br2" timeOffset="76484.17">11516 17762 2923 0,'0'-3'0'0,"0"3"0"0,0 0 0 0,0 0 0 16,-2 3 0-16,-5 9 0 0,-5 10 0 0,-1 1 0 0,-2 13 0 0,0 2 0 0,1-1 356 0,-2 11-163 0,1-6 101 0,2-1-129 0,4-6-165 15,-3 11 0-15,3-14 0 0,0 2 0 0,0-4 0 16,4-3-69-16,0-7-64 0,-1-1 88 0,2-5 53 16,3-3-513-16,-1-4 192 0,0-2 163 15,2-2 80-15,0-2-703 0,0-1 355 0,2-4 194 0</inkml:trace>
  <inkml:trace contextRef="#ctx1" brushRef="#br2" timeOffset="76764.59">11615 17736 2176 0,'2'-10'0'0,"2"8"0"0,2 1 0 0,0 1 0 0,1 0 0 16,0 0 0-16,2 0 0 0,3 0 0 0,-3 3 0 0,3 7 0 0,-1 2 223 0,-2 6-91 0,-3 0-46 0,-2 3-184 16,-2 0 80-16,-2 1 25 0,0-1 0 0,0-2-141 15,-10-1 89-15,-1-4 42 0,-3-1 12 0,0-2 83 16,-2-1 1-16,4-5-102 0,-1 1 370 0,3-2-181 15,1-3-67-15,1-1-59 0,5 2 246 0,1-2-130 16,0 0-64-16,2 0-32 0,0 0-19 0,0 0-55 16,7 0 0-16,6 0 0 0,4 0 0 0,2 0 0 15,2 0 0-15,1 0 0 0,-2 0 0 0,3 0 0 16,-4 0-470-16,0 0 71 16,-2 0 207-16,2 0 6 0,-3 6-338 0,2 3 241 0</inkml:trace>
  <inkml:trace contextRef="#ctx1" brushRef="#br2" timeOffset="77136.65">12109 17926 2791 0,'0'-3'0'0,"0"0"0"0,0 3 0 0,0 0 0 0,0 0 0 0,0 0 0 0,0 0 0 0,2 0 0 0,8 6 0 0,6 8 0 0,2 2 144 0,0 8 51 0,3 0-77 15,0 7-28-15,-5 0-10 16,4 3 81-16,-6 1-61 0,0 2-28 0,-5-1 2 0,-4 4 10 15,-1 3-62-15,-4-1-22 0,0-1 0 0,-6-2 0 16,-8-1 0-16,-2-6 0 0,-5 1 0 0,0-2-18 16,-4-6 22-16,0-3-144 0,-3-6 52 0,2-3 59 15,0-2-22-15,3-3-350 0,2-2 155 0,0-3 109 16,7-3-283-16,3 0 179 0,1 0 105 0,4 0 47 16,6-14-510-16</inkml:trace>
  <inkml:trace contextRef="#ctx1" brushRef="#br2" timeOffset="77557.14">12734 17927 2661 0,'0'-9'0'0,"0"6"0"0,3 3 0 0,-1 0 0 0,2 0 0 0,1 5 0 0,1 10 0 0,1 4 0 15,3 3 0-15,-1 6 0 0,2 4 116 0,1 9 444 0,-1-9-259 0,0 6-130 0,2-2-49 16,-2 0-122-16,1 0 0 0,-1-3 0 0,-2 0 0 16,-2-3 0-16,0-1 0 0,-4-7 0 0,1-2 0 15,-2-2 0-15,0-7 0 0,-2-2 0 16,0-2 0-16,0-3 0 0,0-1 0 0,0-3 0 16,-6 0 0-16,-1 0 0 0,-5-3 0 15,1-3 0-15,-3-8 0 0,0-3 0 0,-3-2 0 16,0-1 0-16,-2-1 0 0,3 3-66 0,-7-2-2 15,2 5 0-15,-1 2 30 0,1 8 138 0,-2-1-64 16,1 4-37-16,2 2-9 0,-1 2 125 0,0 13-115 16,4 2 0-16,3 3 0 0,7 3 0 0,0 7 0 15,3-2 0-15,4 1 0 0,0 0 0 0,0-1 0 16,6-7 0-16,6 5 0 0,4-10 0 16,5 2 0-16,-1-7 0 0,5-3 0 15,-1-5 0-15,8-3 0 0,-4 0 0 0,1 0 0 16,-1-3 0-16,-2-8-545 0,-2 2 45 0,6-6 235 15,-4 0-658-15,-1 0 441 0</inkml:trace>
  <inkml:trace contextRef="#ctx1" brushRef="#br2" timeOffset="77727.65">13133 18198 3231 0,'1'-10'0'0,"2"6"0"0,-3 1 0 0,0 1 0 0,0 2 0 0,0 0 0 0,2 0 0 0,0 0 0 0,2 2 0 0,5 7 0 0,0 4 136 16,6 3 230-16,-2 2-168 0,3 0-198 0,0 6 0 15,3-6 0-15,0 3 0 0,-1-5 0 0,-2-1-146 16,2-1-61-16,-2-1 119 0,0-2-751 0,0-2 423 16,-6-1 224-16,1-6-10 0,-2 2-591 0,-6-4 381 15,-1-4 185-15</inkml:trace>
  <inkml:trace contextRef="#ctx1" brushRef="#br2" timeOffset="78028.03">13531 18043 3872 0,'6'-13'0'0,"0"5"0"0,-1 1 0 0,-1 3 0 0,-2 3 0 0,0-1 0 0,-2 0 0 0,0 2 0 0,0 0 0 0,0 23 0 0,-15 8 59 0,-8 9-59 0,-5 14 0 0,0-3 0 0,-12 18 0 0,1-2 0 15,-8 14 0-15,4-6 0 0,-3 4 0 16,7-8 0-16,-12 20 0 0,1 0-354 16,-8 25 126-16,-2-13 134 0</inkml:trace>
  <inkml:trace contextRef="#ctx1" brushRef="#br2" timeOffset="86415.59">14543 18120 2883 0,'-11'-7'0'0,"8"7"0"0,1 0 0 0,2 0 0 0,-2 0 0 0,2 0 0 0,0 0 0 0,0 0 0 0,7 2 0 0,14 1 0 0,5-1 161 0,6-2-59 0,10 0 179 16,-7 0-109-16,15-3-70 0,-8-5-31 0,-1 1 33 15,-5-1-49-15,2 2-55 0,-4 1 0 0,-6 1 0 16,-6 2 0-16,1 1-128 0,-4 1 12 16,-8 0 79-16,0 0 49 0,-5 0-679 0,-2 0 331 15,-2 0 102-15,-2 0 104 0,0 7-546 0,-2 2 308 16,-8-1 168-16</inkml:trace>
  <inkml:trace contextRef="#ctx1" brushRef="#br2" timeOffset="86571.01">14771 18274 3377 0,'-19'8'0'0,"6"1"0"15,3 0 0-15,3-1 0 0,0-2 0 0,3-4 0 0,4 0 0 0,0-1 0 0,0 1 0 0,2 0 0 0,11 1 208 0,8-3-83 16,3 0 96-16,5 0-221 0,2 0 0 0,1 0 0 0,2 0 0 0,2 0 0 0,-1 0 0 0,-1-3 0 15,1-1-270-15,-3 3-124 16,0-1 218-16,-4 0-857 0,-1 2 454 0</inkml:trace>
  <inkml:trace contextRef="#ctx1" brushRef="#br2" timeOffset="87011.84">15582 17966 2883 0,'-9'-11'0'0,"3"4"0"0,2-1 0 0,1-2 0 0,1 0 0 0,0-4 0 0,2 1 0 0,0-1 0 0,0-2 0 0,11-5 0 0,4 1 177 15,6-1-68-15,1 3-35 0,5 1 262 0,-1 4-153 16,2 1-71-16,1 7-55 0,1 1-57 0,3 4 0 15,-1 0 0-15,-2 1 0 16,-1 13 0-16,-3 2 0 0,-6 5 0 0,1 4 0 16,-5 3 0-16,-6 4 0 0,-2 4 0 0,-6 4 0 15,-2 2 0-15,0 0 0 0,-6-6 0 0,-8 8 0 16,-4-6 0-16,-3-1 0 0,3-11 0 0,-5 2 0 16,-1-5 0-16,-1-5 0 0,1-9 0 0,0 0 0 15,3-6 0-15,1 0 0 16,-1-3 0-16,3 0 0 0,7 0 0 0,1 0 0 0,1 0 0 0,7 0 0 15,-1 0 0-15,3-3 0 0,2 2 0 16,15-3 0-16,9 0 0 0,5-3 0 16,2 3 0-16,3 3 0 0,8-2 0 0,2 3 0 15,-1 0 0-15,-5 0 0 0,10 4 0 0,-5 4 0 16,-2-3 0-16,-2 2 0 0,1-1 0 0,-4 2 0 16,4 4-228-16,-10-4-145 0,0 7 167 0</inkml:trace>
  <inkml:trace contextRef="#ctx1" brushRef="#br2" timeOffset="87730.01">16946 17658 1698 0,'0'-18'0'0,"0"6"0"0,0 3 0 0,-2-4 0 0,2-5 0 0,0 2 0 0,0-2 0 0,0-4 0 0,-2 4 0 0,2-8 0 0,0 7 82 15,0-6 34-15,0 5-38 0,-4-3-1 0,1 5 36 16,-3-2-37-16,1 5 10 0,-5 0-46 0,3 2 116 16,-4 2-58-16,-3 1-30 0,1 4 1 15,-2 3 128-15,0 1-84 0,0 1-37 0,-4 1 123 16,2 0-80-16,-4 11-39 0,7 2 9 0,-7 8 31 16,4 1-40-16,3 4-1 0,2 3-57 0,1 2-22 15,3 3 0-15,4 4 0 0,2 5 0 0,2 3 0 16,0 2 0-16,0 3 0 0,2 5 0 0,5 7 0 15,5-2 0-15,-1-1 0 16,1 1 0-16,-1-2 0 0,0-10 0 0,1 5 0 16,-1 1 0-16,-2-4 0 0,1-4 0 0,-5-3 0 15,-1-6 0-15,-2 1 0 0,-1 0 0 0,-1-6 0 16,0-2 0-16,-3-4 0 0,-6-2 0 0,-7-1 0 16,0-6 0-16,-2 1 0 0,1-9 0 0,-3 3 0 15,-1-6 0-15,-2 1 0 0,1-4 0 0,1-2 0 16,0-2 0-16,2 0 0 0,-4 0 0 0,4-6 0 15,4-3 0-15,1 0 0 0,7-1 0 0,2 1 0 16,1-1-101-16,4 0-112 16,0-1 87-16,2 2-587 0,12 0 336 0,13-4 159 15,-3 2-500-15,8 2 339 0,6-5 170 0</inkml:trace>
  <inkml:trace contextRef="#ctx1" brushRef="#br2" timeOffset="88043.67">17085 18306 2973 0,'1'-2'0'0,"-1"2"0"0,0 0 0 0,0 0 0 0,-3 6 0 0,-7 7 0 0,1 2 0 0,0 10 0 0,3 0 0 0,1 6 0 0,5 1 326 0,0 2-143 0,0-1-72 0,7 1 227 16,7-4-338-16,6-2 0 0,1-4 0 0,4-4 0 16,2-7 0-16,-1-6 0 0,0-5 0 0,-1-2 0 15,0 0 0-15,-2-11 0 0,-4-10 0 0,-4-4 0 16,-3 2 0-16,-7 0 0 0,-1-9 0 0,-2 2 0 15,-2 2-32-15,0-2 64 16,-7-2-32-16,-7-1 0 0,-1 1 0 0,-2 6 0 16,1 4 0-16,-4 2 0 0,4 11 0 0,-5-1 0 15,0 4 0-15,1 4 0 0,1 2 0 0,0 0 0 16,2 8 0-16,4 3 0 0,2-3 0 0,3 4 0 16,3 2 0-16,0-5 0 0,5 4-270 0,0-5 62 15,0-1-549-15,0 2 358 0,0-4 180 0,9-4 90 16,2-1-524-16,2-1 297 0</inkml:trace>
  <inkml:trace contextRef="#ctx1" brushRef="#br2" timeOffset="88351.55">17271 17267 2924 0,'0'-27'0'0,"0"11"0"0,5 5 0 0,2 0 0 0,5 1 0 0,-1 4 0 0,4 1 0 0,4 4 0 0,4 1 0 0,-2 0 0 0,6 1 148 0,-3 13-55 0,1 4 4 0,-2 2-9 16,-5 5-49-16,-4 0 1 16,-9 5-140-16,-3 0 70 0,-2 0 44 0,-7 2 62 15,-12-2-36-15,-6 0-1 0,-1-4 1 0,-5-3 103 16,1-2-42-16,1-5-36 0,3-2 49 16,5-7-114-16,-2 1 0 0,7-4 0 0,6-1 0 15,1-3 0-15,5 1 0 0,2-1 0 0,2 0 0 0,0 0 0 16,2 0 0-16,19 0 0 15,3-1 0-15,4-2 0 0,2-4 0 0,4 2 0 16,2 0 0-16,0 3 0 0,-3-2 0 0,1 2 0 16,-4 2 0-16,-2 0 0 0,-8 0-215 0,3 6-360 15,0 9 268-15,-6 3 133 0</inkml:trace>
  <inkml:trace contextRef="#ctx1" brushRef="#br2" timeOffset="89147.7">18279 17529 1876 0,'-2'-14'0'0,"-2"-1"0"0,-1 5 0 16,-3-1 0-16,3 2 0 0,-2 2 0 0,0 3 0 0,-2 0 0 0,-2 4 0 0,-1 0 0 0,-4 10 248 0,0 9-105 0,-4 11-41 0,-2 10-37 15,-1 8 276-15,0 12-152 0,3 1-74 0,1 4-38 0,6-11 286 0,1 7-167 16,5-4-78-16,1-2-20 0,6-5-98 15,0-6 0-15,0-6 0 0,4-1 0 16,9-3 0-16,4-5 0 0,-1-3 0 0,5-4 0 16,-3-5 0-16,2-2 0 0,1-2-200 0,-4-5 37 15,-1-2 31-15,-2-5 71 0,-1 0-498 0,0-1 264 16,-3 0 128-16,1 0 64 0,1-1 31 0,-2-6 1 16,1-5 21-16,1-1-454 0,3-7 232 0,0-1 116 15,-2-7-262-15</inkml:trace>
  <inkml:trace contextRef="#ctx1" brushRef="#br2" timeOffset="89383.78">18495 17622 2922 0,'0'-9'0'0,"0"6"0"0,0-1 0 0,0 2 0 0,-2 0 0 0,-2 2 0 0,2 2 0 0,0 13 0 0,2 8 0 0,0 2 0 0,0 13 283 0,0 1-121 0,0 4-51 0,4 8 174 16,2-4-122-16,0 3-158 15,1-4-5-15,0-3 0 0,1-7 0 0,0 4 0 16,-1-5 0-16,-1-1 0 0,-3-4 0 0,1 2 0 16,-2-8 0-16,-2 1-87 0,0-2 64 0,0-7-425 15,0 1 223-15,0-8 42 0,0 0 71 0,0-7-391 16,0 1 232-16,0-3 115 0,0 0-375 0,3-10 235 16,6-16 134-16</inkml:trace>
  <inkml:trace contextRef="#ctx1" brushRef="#br2" timeOffset="89548.57">18694 17988 2515 0,'0'0'0'0,"0"0"0"0,0 0 0 0,0 0 0 0,2 0 0 0,2 0 0 0,6 0 0 16,2-1 0-16,5-2 0 0,4 0 0 0,3 0 354 0,5-1-157 0,-1 2 190 0,0-1-173 0,2-1-78 16,-2-1-53-16,2 1-356 0,-4 2 156 0,-3-3 78 15,0 4-600-15,-2-3 349 0,-5 1 160 0,-5 3 85 16,1 0-716-16,-5 0 320 0,0 0 201 0</inkml:trace>
  <inkml:trace contextRef="#ctx1" brushRef="#br2" timeOffset="89847.69">19404 17894 3683 0,'0'0'0'0,"0"0"0"0,0 0 0 0,0 0 0 0,0 0 0 0,0 0 0 0,0 0 0 0,0 0 0 0,11 0 0 0,4 0 0 0,6 0 248 0,5 0-248 0,0 0 0 16,3 0 0-16,-1 0 0 15,-4 0 0-15,1 0 0 0,0 0 0 0,-5-1 0 16,1 1 0-16,-7 0 0 0,0 0-544 0,-5 0 211 16,-2 0 116-16,-1 0 118 0,-3 7-787 0,-3 5 421 15,0-1 202-15</inkml:trace>
  <inkml:trace contextRef="#ctx1" brushRef="#br2" timeOffset="90135.89">19569 17910 2294 0,'-4'4'0'0,"-1"2"0"0,-2 0 0 15,-3 3 0-15,-1 0 0 0,-2 2 0 0,-1 4 0 0,-2 3 0 0,2 4 0 0,-2 3 0 0,-2-2 92 0,2 2-5 0,-3 1-46 0,1-2 1 0,-2-1 0 16,-1 0 47-16,7-10-47 0,-3 3 11 0,2-2 267 16,3-9-139-16,3 2-69 0,4-3-35 0,1 0 381 15,2-4-457-15,2 2-1 0,0-2 0 0,2 0 0 16,12 3 0-16,9-3 0 15,2 0 0-15,3 0 0 0,4 0 0 0,0 0 0 16,0 0 0-16,0 0 0 0,-4 0 0 0,6 0 0 16,-8 0 0-16,-6 0 0 0,3 0 0 0,-6 0 0 15,-6 0-45-15,-4 0-224 0,1 0-448 0,-5 0 337 16,-2 0 170-16,-1 0 84 0,0 0-225 0,-8 3 161 16,-3 1 73-16,-1-4 38 0</inkml:trace>
  <inkml:trace contextRef="#ctx1" brushRef="#br2" timeOffset="90314.38">19475 18013 2881 0,'0'0'0'0,"-2"0"0"0,2 0 0 0,-2 7 0 0,1 4 0 0,1 5 0 0,0 4 0 0,0 5 0 0,0 3 0 0,3 5 0 0,4 6 640 0,0 6-304 0,-3-2-262 16,-1 0-74-16,1 0 0 0,-2-7 0 0,-1 3 0 15,1-4-59-15,-2-5-159 0,0-10 131 0,0 2 64 16,0-9-322-16,0-1 203 0,0-1 87 0,-7-5 41 15,0 0-871-15,-1-6 422 16,-2 0 210-16</inkml:trace>
  <inkml:trace contextRef="#ctx1" brushRef="#br2" timeOffset="90496.18">19367 17466 3612 0,'-2'-11'0'0,"2"11"0"0,0 0 0 0,0 0 0 0,2 0 0 0,7 0 0 0,3 0 0 0,2 11 0 0,4 3 0 0,0 1 0 0,1 2 75 0,1 3-34 0,3 3 1 0,-2 2-539 15,-3-4 264-15,-1-2 137 0,-4-2 70 0,-1 4-922 16,-3-6 455-16,-5-1 219 0</inkml:trace>
  <inkml:trace contextRef="#ctx1" brushRef="#br2" timeOffset="90677.67">19710 17292 3806 0,'0'-2'0'0,"0"2"0"0,0 0 0 0,0 9 0 0,-5 9 0 0,-7 8 0 0,-1 8 0 0,-1 5 0 0,-4 6 0 0,1 8 0 0,-3 7 125 0,1-4-125 0,2 2 0 16,2-9 0-16,2 4 0 0,1-10 0 0,3 8 0 15,0-15-31-15,4 0-248 0,-2-5 160 0,3-7 81 16,3 0-819-16,-1-12 433 0,2-3 77 0,0-5 155 15</inkml:trace>
  <inkml:trace contextRef="#ctx1" brushRef="#br2" timeOffset="90955.26">19788 17177 2555 0,'16'-26'0'0,"1"11"0"0,5-1 0 0,-1 6 0 0,-2 5 0 0,0 1 0 0,2 4 0 0,-2 0 0 0,-3 5 0 0,3 16 0 0,-8 1 175 0,-4 6-67 0,-3 7-32 16,-2-2-124-16,-2 1 41 0,-4 0-1 0,-12 0-21 16,-3-2 35-16,-4-3 0 0,1-8 47 0,-3-1 189 15,6-6-99-15,-1-3-51 0,1-1 156 0,5-4-103 16,2-3-41-16,4-1-34 0,3-2-70 0,1 0 0 16,4 0 0-16,0 0 0 0,0 0 0 0,8 0 0 15,13 0 0-15,0 0 0 0,6 0 0 16,3 0 0-16,2 0 0 0,0 2 0 15,1 0 0-15,1-2 0 0,-4 1 0 0,0 4-767 16,-7-2 197-16,2 4 270 0,-4 7-225 0,-3 2 241 16</inkml:trace>
  <inkml:trace contextRef="#ctx1" brushRef="#br2" timeOffset="91214.57">20270 17584 3272 0,'-2'-10'0'0,"0"8"0"0,2 2 0 0,0 0 0 0,0 0 0 0,0 0 0 0,7 9 0 0,3 6 0 0,5 5 0 0,2 4 0 0,5 9 563 0,1 3-467 0,2 2-96 0,-1 3 0 16,-4 2 0-16,-4-5 0 0,-2 8 0 0,-4-2 0 15,-6-1 0-15,-4 0 0 0,0 0 0 0,-12-4 0 16,-10 8 0-16,-4-5 0 0,-2 0 0 15,-6-7 0-15,2 1 0 0,4-9 0 16,-10 8-145-16,10-11-96 0,-2-2 102 0,4-3-500 16,1 1 298-16,9-10 139 0,-2-2 86 0</inkml:trace>
  <inkml:trace contextRef="#ctx1" brushRef="#br2" timeOffset="91756.43">21029 17479 2733 0,'-4'-4'0'0,"2"4"0"0,2 9 0 0,-1 9 0 0,-4 5 0 0,0 6 0 0,-1 5 0 0,1 8 0 0,-1 11 0 0,3 2 0 0,1 15 285 0,2-11-122 15,0-6 37-15,0 7-78 0,0-5-41 16,0-3 11-16,3-2-3 0,3 0-47 0,-3-14 0 15,3 2-53-15,-2-8 26 0,-3-11 11 0,1-3 16 16,0-8-103-16,1-2 51 0,-1-2 0 0,-2-4 51 16,0 0 9-16,-5-10-50 0,-6-5 0 0,-2-7 0 15,0-1 0-15,-2-3 0 0,-4-3 0 0,-2-7 0 16,5 9 0-16,-5-2 0 0,1 5 0 0,-1 2 0 16,3 8 0-16,0 3 0 0,-3 4 0 0,2 5 0 15,1 2 0-15,2 0 0 0,2 11 0 0,0 7 0 16,7 0 0-16,-1 10 0 15,7-2 0-15,1 5 0 0,0 0 0 0,5 1 0 16,9 2 0-16,0-4 0 0,6-2 0 0,-2-3 0 16,1-8 0-16,5 1 0 0,0-10 0 0,-5-5 0 15,6-2 0-15,-2-1 0 0,-1 0-202 0,2-6-216 16,-1-7 188-16,0-2-510 0,-1-3 349 0,0-6 175 16,-1 0 76-16</inkml:trace>
  <inkml:trace contextRef="#ctx1" brushRef="#br2" timeOffset="91895.35">21199 17920 3435 0,'2'-15'0'0,"0"7"0"0,1 1 0 0,-1 1 0 0,-2 2 0 0,1 0 0 0,3 2 0 0,3 1 0 0,2-2 0 0,5 3 0 0,1 0 260 0,2 6-99 0,1 3-86 0,3 6-75 16,-2-1-178-16,-4-1 65 0,4 1 77 0,-3 1 50 16,2 1-807-16,-2-3 417 0,-2 0 209 0,-3-1-845 15</inkml:trace>
  <inkml:trace contextRef="#ctx1" brushRef="#br2" timeOffset="92109.51">21629 17591 3931 0,'2'-17'0'0,"0"8"0"0,-2-1 0 0,0 4 0 0,0 4 0 15,0 0 0-15,0 2 0 0,-4 9 0 0,-10 21 0 0,-9 16 0 0,-5 17 0 0,-11 25 0 16,5-11 0-16,-12 21 0 0,9-9 0 0,0-1 0 0,-1 5 0 15,-2-1 0-15,6-8 0 0,-8 20 0 0,4-11-344 16,0-1 114-16,1 1 136 0</inkml:trace>
  <inkml:trace contextRef="#ctx1" brushRef="#br2" timeOffset="92945.03">22268 17869 2437 0,'-7'0'0'16,"5"0"0"-16,0 0 0 0,2 0 0 0,0 1 0 0,0 5 0 0,0 0 0 0,8 0 0 0,1-1 0 0,8 2 0 0,3 1 186 0,5-4-71 0,-2-1 332 0,8 2-208 0,0-5-98 0,-1 6-35 0,1-5-32 15,0 1 0-15,-5-1-22 16,6-1-395-16,-6 0 193 0,-4 0 95 0,-1 0 49 0,0 0-296 0,-5 0 183 15,-2 3 75-15,-5 0-938 16,-1 1 470-16</inkml:trace>
  <inkml:trace contextRef="#ctx1" brushRef="#br2" timeOffset="93296.53">22385 18192 3450 0,'-9'4'0'0,"2"-1"0"0,4 1 0 0,-1-4 0 0,2 0 0 0,2 0 0 0,0 0 0 0,4 0 0 15,17 0 0-15,4-4 0 0,0 1 231 0,5-1 19 0,3 0-250 16,-1 3 0-16,0-2 0 0,0 2 0 0,1 1 0 16,-1 0-67-16,2 0-403 0,0 0 256 0,-2 0 128 0,0 5 74 0</inkml:trace>
  <inkml:trace contextRef="#ctx1" brushRef="#br2" timeOffset="94315.11">23256 18011 3013 0,'-9'-3'0'0,"5"-1"0"0,3 1 0 0,-1-6 0 0,-3 1 0 0,3-4 0 0,2 0 0 0,0 0 0 0,0 0 0 0,0 2 0 0,0-2 245 0,5 1-103 15,4-1-50-15,6 3 50 0,4 0-40 0,6-1-36 16,5 1 63-16,3 2-129 16,3-2 0-16,-1 4 0 0,4 1 0 0,2 4 0 0,-2 0 0 0,-2 0 0 15,-3 8 0-15,-4 4 0 0,-5 8 0 16,-4 2 0-16,-7 5 0 0,-4 0 0 0,-6 9 0 0,-4 7 0 16,0-6 0-16,-12 13 0 0,-8-3 0 0,-5 3 0 15,-1 0 0-15,-6-4 0 16,-2-2 0-16,2-5 0 0,0-4 0 0,4-8 0 15,-2-5 0-15,0-3 0 0,7-8 0 0,-1-1 0 16,5-5 0-16,4 0 0 0,6-4 0 0,2-1 0 16,3 0 0-16,2 0 0 0,2 0 0 0,0 0 0 15,4 0 0-15,18-1 0 0,4-5 0 0,4 0 0 16,4 0 0-16,10 0 0 0,-2 3 0 0,4 1 0 16,-9 0 0-16,12 0 0 0,-7 2 0 0,-7 0 0 15,1 0 0-15,-3 0 0 0,-6 0 0 0,1 0 0 16,-3 0 0-16,-5 0-301 15,-1 0 10-15,-2 0 125 0,-4 0-695 0,-1 0 416 16,2 0 202-16</inkml:trace>
  <inkml:trace contextRef="#ctx1" brushRef="#br2" timeOffset="94670.13">24432 17561 3159 0,'0'-21'0'0,"0"6"0"0,0 2 0 0,-3 1 0 0,-1 3 0 0,-2-1 0 0,1 4 0 0,-5 4 0 0,0-1 0 0,0 3 0 0,-2 0 118 15,-3 9 160-15,0 11-109 0,-5 11-70 0,0 5-29 16,1 9-32-16,-1 16-38 0,7-1 0 0,2-4 0 16,0 17 0-16,7-8 0 0,4 0 0 0,0-3 0 15,2-2 0-15,9-7 0 0,6 3 0 0,1-4 0 16,3-3 0-16,2-3 0 0,-1-10 0 0,-1-7 0 16,2-3 0-16,0-7 0 0,-3-6 0 0,1-2 0 15,-1-3 0-15,-1-4-107 0,0-1-401 16,-1 0 234-16,-1 0 117 0</inkml:trace>
  <inkml:trace contextRef="#ctx1" brushRef="#br2" timeOffset="95388.08">24731 17661 2391 0,'-6'-6'0'0,"3"4"0"0,1 0 0 0,0 0 0 0,-2 2 0 0,3 0 0 0,1 0 0 0,0 2 0 0,0 8 0 16,0 2 0-16,5 3 213 0,4 0-86 0,0 5 74 0,5-5-81 0,0 9-40 0,2-9 11 15,0 6 77-15,4-5-64 0,-6-3-32 0,3 2 1 16,-2-3-72-16,-2-1 9 0,-1-2 31 0,-3 1-213 16,-1-3 106-16,-3 1 53 0,-1-2 26 0,0-1-430 15,-4-1 214-15,3 0 52 0,-3-2-162 0,0 4 97 16,0-5 88-16,0 1 33 0,0-2-305 0,0 0 179 16,0 0 91-16,4-6-299 0</inkml:trace>
  <inkml:trace contextRef="#ctx1" brushRef="#br2" timeOffset="95714.73">25136 17427 2288 0,'4'-8'0'16,"-2"3"0"-16,-2 3 0 0,0 0 0 0,0 2 0 0,0 0 0 0,0 0 0 0,0 0 0 0,0 4 0 0,-4 13 0 0,-1 6 95 0,-4 4 313 0,-3 12-184 15,1 3-92-15,-2 7-36 0,-4 12 122 0,2 0-89 16,-2 5-44-16,-1 2 171 0,2 1-256 0,-1-9 0 15,-3 17 0-15,1-8 0 0,-1 1 0 0,4-3 0 16,0-12 0-16,2 5 0 0,1-10 0 0,3-4 0 16,3-10 0-16,1-2 0 0,5-7 0 0,-1-4 0 15,0-6 0-15,2-3 0 0,0-4 0 0,0-5 0 16,0-3 0-16,0-1 0 0,0-1 0 0,0 0 0 16,0 0 0-16,0 0 0 0,0 0 0 0,0 0 0 15,0 0 0-15,0 0 0 0,0 0 0 16,0 0 0-16,0 0 0 0,0 0 0 15,0 0 0-15,0 0-67 0,0 0-121 0,0 0-242 16,0 0 185-16,0 0 107 0,0 0 49 0,0 0-617 16,0 0 332-16,0-11 168 0</inkml:trace>
  <inkml:trace contextRef="#ctx1" brushRef="#br2" timeOffset="96154.34">25302 17974 2680 0,'-6'0'0'0,"4"-2"0"0,-2 2 0 0,2 0 0 0,2 0 0 0,-1 0 0 0,1 0 0 0,0 0 0 0,0 0 0 0,1 0 0 0,8 0 338 16,7 0-154-16,3 0-72 16,5 4-36-16,4-2 175 0,2 0-106 0,0-1-42 15,1 2-61-15,4-3-42 0,-5 0 0 0,-2 0 0 16,1 0 0-16,-10 0 0 0,0 0 0 0,-1 1 0 15,-6 1 0-15,1-1 0 0,-6 2 0 0,-2-2 0 16,-1 2 0-16,-3-2 0 0,2 1 0 0,-2-2 0 16,-1 0 0-16,0 0 0 0,0 0 0 0,0 0 0 15,0 0 0-15,0 0 0 0,0 0 0 0,0 0 0 16,0 0 0-16,0 0 0 0,0 0 0 0,0-2 0 16,0 1 0-16,0-2 0 0,0 3-303 0,0 0 47 15,0 0 108-15,3 0 54 16</inkml:trace>
  <inkml:trace contextRef="#ctx1" brushRef="#br2" timeOffset="97915.7">26004 17905 2548 0,'-7'0'0'0,"1"0"0"0,2 0 0 0,3 0 0 0,-1 0 0 0,2 0 0 0,0 0 0 0,0 0 0 0,2 0 0 0,10 0 0 0,13 0 424 0,1 0-193 15,6 0-86-15,5 0-57 0,6 0 187 0,-8 0-118 0,12 0-94 16,-7 0-63-16,-5 0 0 0,3 0 0 0,-3-2 0 16,-3-1 0-16,-2 2 0 0,-7-4 0 0,-1 4 0 15,-4-2 0-15,-3 1 0 0,-3-1 0 0,-4 0 0 16,-5 1-64-16,1 1-121 0,-2 1 95 0,-2-3-467 16,0 3 258-16,0 0 130 15,0 0 66-15,-6 0 21 0,-6 0 11 0,-2 0 32 16,-1 0-679-16,-2 0 339 0</inkml:trace>
  <inkml:trace contextRef="#ctx1" brushRef="#br2" timeOffset="98113.78">26132 17992 2372 0,'-6'9'0'0,"3"5"0"0,1 1 0 0,-2-2 0 0,0 2 0 0,4 0 0 0,-2 2 0 0,2 4 0 0,0 0 0 0,0 1 0 0,0 7 233 0,0-4-97 0,0 1 94 0,0-2-86 15,0 6-57-15,0-6 0 0,0-3-166 0,0 1 59 16,0-1 40-16,0-3-11 0,-3-7-96 0,1 0 64 16,-2-1 30-16,2-2-393 0,0-2 222 0,0-2 39 15,2-3 73-15,0 1-634 0,0-2 324 0,0 0 161 16</inkml:trace>
  <inkml:trace contextRef="#ctx1" brushRef="#br2" timeOffset="98472.17">26273 18090 2542 0,'5'-9'0'0,"3"1"0"0,0 0 0 0,1-1 0 0,-2 2 0 0,5 1 0 0,1 3 0 0,1-1 0 0,5 3 0 0,2 1 0 0,-2 0 170 0,2 2-65 16,-2 10-32-16,-3 0-3 0,0 6-21 0,-5-1-10 0,0 2 0 16,-5 1-141-16,-5 6 71 0,-1-3 35 15,0 1-78-15,-11 2 51 0,-6 1 31 0,-4 0 1 16,-3-1 73-16,-4-4-27 0,4 1-62 0,-4-2 20 15,3-5 232-15,0-1-111 0,7-4-50 0,-1-2 175 16,6-3-100-16,0-2-130 0,4 0-29 0,5-2 0 16,0-2 0-16,1 0 0 0,3 0 0 0,0 0 0 15,3 0 0-15,10 0 0 0,4 0 0 0,5 0 0 16,-1 0 0-16,6-2 0 0,1 1 0 0,0-2 0 16,-2 3 0-16,-4 0 0 0,3 0 0 0,0 0 0 15,-5 0 0-15,1 0 0 16,-4 0 0-16,-4-1 0 0,2 1 0 0,-5-3 0 15,2 1 0-15,-4 1 0 0,0-2-44 0,-5 2-181 16,1 0 82-16,-1 1 58 0,-1 0-423 0,0-3 234 16,0 3 118-16,0 0 58 0,-2-2-581 0,1-1 324 15</inkml:trace>
  <inkml:trace contextRef="#ctx1" brushRef="#br2" timeOffset="99617.76">26382 17010 2341 0,'0'-1'0'0,"0"1"0"15,0-1 0-15,0 1 0 0,0 0 0 0,0 0 0 0,0 0 0 0,0 1 0 0,0 10 0 0,0 4 0 0,0 4 76 0,-3 7 242 0,3 2-139 0,-2 4-70 0,1 3-25 0,-3 9 165 16,0-5-105-16,-1 2-53 0,-2 1 94 16,5-6-73-16,-3 1-69 0,-1-2-43 0,3 0 0 15,1-5 0-15,-1 0 0 0,1-9 0 0,2 2 0 16,-2-5 0-16,2-5 0 0,0-4 0 0,-2 0 0 15,2-4 0-15,0-2 0 0,0-3 0 0,0 0 0 16,-3 0 0-16,3 0 0 0,-2 0 0 0,-2 0 0 16,2 0 0-16,-3 0 0 0,2-2 0 0,-1 1 0 15,3-1-341-15,-1 2-131 0,0 0 221 16,2 0 106-16,0 0-431 0</inkml:trace>
  <inkml:trace contextRef="#ctx1" brushRef="#br2" timeOffset="104630.39">27057 17566 2055 0,'-6'-1'0'0,"1"1"0"0,2 0 0 0,-1 0 0 0,2 5 0 0,1 6 0 0,-1 3 0 0,2 2 0 0,0 3 0 0,0 2 0 0,7 4 192 0,3-4-76 0,5-1 153 0,-2 4-119 0,4-2-55 15,-4-1 55-15,5 0-54 0,-3 0-28 16,-1-5 10-16,-1 3-36 0,2-4-1 0,-5 2-1 0,0-4 0 15,0 1-59-15,-4-4 39 16,-2 1-10-16,1 2 31 0,-3-7-203 0,-1 3 101 0,-1-2 51 0,0-2-404 16,0 1 206-1,0-2 66-15,0 0-327 0,0-3 214 0,0-1 107 16,0 0 44-16,0 0-155 0,0 0 110 0,2-9 54 16,10-13 27-16</inkml:trace>
  <inkml:trace contextRef="#ctx1" brushRef="#br2" timeOffset="104914.28">27449 17514 2066 0,'8'-14'0'0,"-7"7"0"0,1 2 0 0,0 1 0 0,-2 1 0 0,0 2 0 0,0 1 0 0,0 0 0 0,0 1 0 0,-2 15 0 0,-6 7 215 0,1 2-87 0,-2 7-44 0,-3 11 295 16,2-5-159-16,-4 15-94 0,2-2 227 15,-1 1-157-15,0 1-77 0,-2 0-74 0,2-3-45 16,0-1 0-16,-1-1 0 0,1-2 0 0,1-1 0 15,-1-10 0-15,1 6 0 0,1-2 0 0,-3 4 0 16,4-15 0-16,0 2 0 0,2-9 0 0,1 0 0 16,0-3 0-16,1-7 0 0,2 4 0 0,0-8 0 15,0 0 0-15,1-4 0 0,3-1 0 16,-2 0 0-16,2-2 0 0,0 2-236 0,0-2 75 16,0 0 51-16,0 0-269 0,0 0 169 0,0-2 85 15,0-9 43-15,5-8-473 0,9-6 247 0,4-13 139 16,0 4-455-16</inkml:trace>
  <inkml:trace contextRef="#ctx1" brushRef="#br2" timeOffset="105343.87">27664 17479 2326 0,'9'-20'0'0,"-4"9"0"0,-1 3 0 0,3-1 0 0,-2 2 0 0,0 1 0 0,6 0 0 0,0 4 0 0,3 1 0 0,0 1 0 0,2 0 109 0,4 1-40 0,-3 7-23 0,-2 5-6 16,2 0 1-16,-4 2-1 16,-3 1-76-16,-5 2 32 0,-3 1 1 0,-2 1 44 15,0 3-25-15,-14-2 24 0,-2-2 11 0,-7 2-11 16,2-4 71-16,-1 1-36 0,1-2 201 0,3-4-108 16,3 1-69-16,-2-3-29 0,9-3 246 15,-1-1-316-15,3-3 0 0,5-1 0 0,-3 1 0 0,4 0 0 16,0 1 0-16,5-1 0 0,10 1 0 15,0 1 0-15,3 1 0 0,2 2 0 0,3-1 0 16,-3 3 0-16,0 0 0 0,-1 0 0 0,-3 0 0 0,-2 1 0 16,-4 2 0-16,-4-2 0 15,-1 4 0-15,-3-5 0 0,-2 3 0 0,0 1 0 16,-2-4 0-16,-8 2 0 0,-1-4 0 0,-3 1 0 16,2 0 0-16,-4-3 0 0,4-1 0 0,-3 0 0 15,2-4 0-15,1 0 0 0,-3 2 0 0,2-3 0 16,3 0 0-16,2 0 0 0,-2 0 0 0,2 0 0 15,3 0 0-15,1 0-5 0,-1-3-212 0,5 2 88 16,0 0-528-16,0-4 299 16,0 1 163-16,3 0-561 0,6-1 358 0,5-2 179 15</inkml:trace>
  <inkml:trace contextRef="#ctx1" brushRef="#br2" timeOffset="106975.01">28238 17414 1737 0,'-3'-2'0'0,"0"-1"0"0,1 2 0 0,2-2 0 0,0 1 0 0,0 2 0 0,0 0 0 0,2 0 0 0,6 0 0 0,9 7 0 0,-4 3 147 15,9 6-53-15,-2 2 1 0,3 2 129 0,0 3-81 0,2 0-55 0,-3 4 0 16,7 7 57-16,-5-2-52 16,0 4 1-16,-6-2-30 0,5 9-22 0,-8-2 0 15,0 2 0-15,-6 1-29 0,-3-1 0 0,-4-4 40 16,-2 9-61-16,0-3 1 0,-10-4 49 0,-3 0 0 16,-6-1 12-16,3-7-2 0,-8 5-22 0,4-7-14 15,-2-2 12-15,-1-1 6 0,0-4-11 0,6-4-21 16,-3 0-11-16,2-6 39 0,3 2 4 0,0-5-220 15,3-4 98-15,2 1 57 0,3-4 13 0,1-3-378 16,3 1 168-16,-1-2 104 0,4 0-381 0,0 0 221 16,0-8 127-16,6-11 57 15,7-3-407-15,2-1 233 0</inkml:trace>
  <inkml:trace contextRef="#ctx1" brushRef="#br2" timeOffset="107276.87">28803 17230 2520 0,'-2'-15'-4'0,"-4"10"2"0,2 3 1 0,1 0 1 0,-1 2 0 0,-2 2 0 0,0 12 0 0,-1 13 0 0,2 7 0 0,-2 11-1 0,2 1 155 15,0 7-55-15,4 13 153 0,-1-4-105 0,2-4-40 16,0 19 206-16,0-5-135 0,0-1-69 0,0 1-49 15,-2-11-60-15,-1 14 0 0,0-7 0 0,-3-3 0 16,-1 1 0-16,-2 0 0 0,2-13 0 16,0 1 0-16,2-2 0 0,-4-16 0 15,4 4 0-15,-1-5 0 0,3-14 0 0,-2-1 0 16,3-4-322-16,2-7 115 0,-1 0 96 0,1-7-10 16,0-1-545-16,0-1 316 0,0 0 154 0,6-10-375 15,3-11 265-15,1-5 131 0</inkml:trace>
  <inkml:trace contextRef="#ctx1" brushRef="#br2" timeOffset="107583.27">28911 18196 2426 0,'0'0'0'0,"0"0"0"0,-3 5 0 0,-7 8 0 0,3 4 0 0,-3 6 0 0,5-1 0 0,2 6 0 0,3 1 0 0,0-2 0 16,0 0 143-16,2-3-51 0,4-4 41 0,8 2-51 0,1-5 0 0,2-2-40 0,2-6-86 0,-2-6 43 15,3 0 10-15,-3-3-171 0,-2 0 102 0,-1-4 50 16,-3-9 1-16,-4 0-11 0,-2-6 42 0,-4-1-43 16,2 2 104-16,-3-1-44 15,0-6-29-15,-9 1-50 0,-2 8 134 0,-5-3-49 16,2 4-1-16,-4 2-8 0,1 2 159 0,-1 1-55 16,1 4-44-16,-1 4 29 0,2-1-42 0,0 1 0 15,3 2-41-15,1 0-96 0,2 0 58 0,4 0-10 16,-4 5-241-16,8-3 131 0,0 4 75 0,2-2 15 15,0 2-549-15,0-3 256 0,0 2 146 0,2-2 26 16,5-1-168-16,3-2 137 16,3 0 57-16,2-4-342 0</inkml:trace>
  <inkml:trace contextRef="#ctx1" brushRef="#br2" timeOffset="107963.48">29025 17156 1926 0,'-2'-24'0'0,"2"8"0"0,0 5 0 0,0 3 0 0,0 1 0 0,6-2 0 0,-1 7 0 0,2-3 0 0,4 1 0 0,3 4 0 0,-2 0 193 0,4 0-76 15,1 3-38-15,0 8 11 0,-2 4-21 0,3 3-28 16,-6 3 0-16,-1 3 0 0,-4 4 14 15,-4-1-3-15,-3 3-11 0,0 0-16 0,-3 1 16 16,-10-2 1-16,-2-3-1 0,0-2-34 16,-3-1 34-16,1-8 1 0,2 2 26 0,-1-5 0 15,4-3-31-15,3-3 13 0,0-1 194 0,4 0-101 16,1-5-51-16,2 1 153 0,2-1-245 0,0 0 0 16,0 0 0-16,6 0 0 0,11 0 0 0,1 0 0 15,6 0 0-15,0 0 0 0,4 0 0 0,0-1 0 16,-1-3 0-16,-4 2 0 0,-3-1 0 0,2 2 0 15,-4-2 0-15,0 3 0 0,-7 0 0 16,-3 0-543-16,0 0 58 0,-1 0 212 16,-6 3 121-16,1 8-642 0,-2 2 377 0</inkml:trace>
  <inkml:trace contextRef="#ctx1" brushRef="#br2" timeOffset="110360.4">29256 17849 2333 0,'0'0'0'0,"0"0"0"0,0 5 0 0,5-1 0 0,11-3 0 0,0 1 0 15,-1-2 0-15,0 2 0 0,1 0 0 0,3 0 0 0,1 1 70 0,1 0 166 0,-4-2-103 0,5 1-45 0,-4 1-135 16,2-2 45-16,0 1-1 0,-2 0 56 16,1-2-381-16,-1 0 185 0,-3 0 93 0,1 0-271 15,-4 0 122-15,-1 0 103 0,-2 0-42 0,-4 0-418 16</inkml:trace>
  <inkml:trace contextRef="#ctx1" brushRef="#br2" timeOffset="110564.5">29381 18132 3095 0,'-14'9'0'0,"5"-3"0"0,2 0 0 0,2-3 0 0,0-1 0 0,3-2 0 0,2 0 0 0,0 0 0 16,10 0 0-16,10 0 0 0,1 0 409 0,4 0-183 0,1 0-92 0,1-2-67 0,-6 0-67 0,4 1 0 16,-3-1 0-16,1-1 0 0,-2 3 0 0,-2 0 0 15,0 0 0-15,-4 0-159 0,-1 0-23 16,2 3 113-16,-2 0-681 0,-7 1 370 0,2-1 77 0,-2 2 136 15,0-4-382-15,-2 1 253 0,1-2 127 0</inkml:trace>
  <inkml:trace contextRef="#ctx1" brushRef="#br2" timeOffset="111059.88">30029 17335 1797 0,'-5'0'0'0,"3"0"0"16,0 0 0-16,-1 0 0 0,1 0 0 0,-2 0-1 0,1 0 0 0,1 0 1 0,-1 0 0 0,1 6 0 0,-3 3 221 0,1 4-87 0,-2 3-45 0,-4 0 68 0,1 5-45 15,-2 5-11-15,-2 2-56 0,-3 1 87 16,-2 2-44-16,0 1 1 0,-4 1-33 0,2 0 49 16,0-3-30-16,-3 0 1 0,1-3 38 0,5-1-33 15,-1-5 10-15,3-2-46 0,0-2 166 0,5-5-97 16,4-4-114-16,1-2 0 0,3-3 0 0,0-1 0 16,2 0 0-16,0-2 0 0,2 0 0 0,14 0 0 15,3 0 0-15,11 0 0 0,0-4 0 0,5-1 0 16,6-3 0-16,-4 2 0 15,11-3 0-15,-4 3 0 0,-1 3 0 0,0 0 0 16,-8 0 0-16,2 2 0 0,0 1 0 0,-6 0 0 16,-1 0 0-16,-8 0 0 0,-1 0 0 0,-5 1 0 15,-2 2 0-15,-5-2 0 0,-2 1 0 0,-4-2 0 16,-1 0 0-16,0 0 0 0,-2 0 0 0,0 0 0 16,0 0 0-16,0 0 0 0,0 0 0 0,0 0 0 15,0 0 0-15,-6 0 0 0,1-2 0 0,0 1-552 16,-2-2 158-16,0 2 162 0,-2-1-570 0,-3 2 378 15,1 0 190-15,-1-2 93 0</inkml:trace>
  <inkml:trace contextRef="#ctx1" brushRef="#br2" timeOffset="111380.74">30098 17454 2177 0,'-7'-8'0'0,"0"2"0"0,0 1 0 0,-2-1 0 0,2 2 0 0,2-1 0 0,3 4 0 0,0 0 0 0,0-1 0 0,2 0 0 0,0 2 248 0,0 0-91 0,0 13 92 0,0 8-102 16,2 5-51-16,2 8-1 0,-1 9 290 0,-1 4-160 15,0 4-96-15,-2 5-106 0,0 9-23 0,0 2 0 16,0-1 0-16,0-6 0 0,0 13 0 0,-2-9 0 16,0-3 0-16,2-8 0 0,0 2 0 0,0-8 0 15,0 6 0-15,0-17 0 0,0 0 0 0,0-10 0 16,0-3 0-16,0-7 0 0,0-6 0 15,0-2 0-15,-2-5 0 0,1 0 0 16,-5-3 0-16,3 0 0 0,-5 0 0 16,5 0 0-16,-2 0 0 0,1 0 0 0,1-3 0 0,1 2 0 15,-3-1 0-15,5 0 0 0,0 1 0 0,0-2 0 16,0 1 0-16,0 1-337 0,9-1 40 0,1 2-852 16,4 0 553-16</inkml:trace>
  <inkml:trace contextRef="#ctx1" brushRef="#br2" timeOffset="122000.77">30434 18055 2761 0,'-2'0'0'0,"1"0"0"0,-1 0 0 0,2 0 0 0,0 0 0 0,5 0 0 0,8 0 0 0,2 0 0 0,5 1 0 0,-3-1 0 0,6 0 256 0,5 2-113 0,-3 0 266 15,3-2-184-15,-1 1-93 16,0 3-127-16,-2-2-5 0,7 1 0 0,-6 0 0 16,1 1 0-16,-6-2 0 0,0 0 0 0,-1 0 0 15,-4 0 0-15,-4 0 0 0,-2-2 0 0,-2 1 0 16,-3-1 0-16,-3 0 0 0,-1 2 0 0,1-2 0 15,-2 0 0-15,0 0 0 0,0 0 0 0,0 0 0 16,0 0 0-16,-2 0 0 0,-1 0 0 0,0 0 0 16,1 0 0-16,2 0 0 15,-3 0 0-15,3 0 0 0,0 0 0 0,0 0-32 16,8 0-906-16,7-2 438 0,2 1 236 0,1-3-585 16</inkml:trace>
  <inkml:trace contextRef="#ctx1" brushRef="#br2" timeOffset="122700.27">31155 17882 950 0,'-8'0'0'0,"3"0"0"0,1 0 0 0,-1 0 0 0,0 0 0 0,2 0 0 0,-5 0 0 16,6 0 0-16,-1 0 0 0,3 0 0 0,-2 0 188 0,2 0-74 0,0 0-37 0,0 0 9 0,0 0 68 0,0 0-58 15,2 0-28-15,9 0 161 0,1 0-94 0,3 0-39 16,3 0-9-16,0 0 54 0,3 0-51 0,0 0-25 15,1 0 135-15,0 0-70 0,1 0-50 0,0 0 0 16,-3 0 19-16,2 2-29 0,0-2-1 0,-1 4-20 16,-4-2-45-16,3-1-1 0,-3 2 37 15,3 2-83-15,-1-1 42 0,-5-2 9 16,2-1 32-16,-6-1-65 0,1 0 32 0,-3 0 0 16,-2 0-240-16,-1 0 100 0,-3 0 68 0,-2 0 34 15,2 0-305-15,-2 0 154 0,0 0 49 0,0-1 27 16,0-1-206-16,0-2 136 0,0 2 69 0,-2-1-300 15,2 2 184-15,-5-1 82 0,0 1 56 0,2 1-243 16,-2 0 145-16,0 0 71 0</inkml:trace>
  <inkml:trace contextRef="#ctx1" brushRef="#br2" timeOffset="123090.7">31523 17885 1276 0,'-8'0'0'0,"1"0"0"0,2 0 0 0,-2 0 0 0,-1 0 0 0,-2 0 0 0,2 0 0 0,-5 0 0 0,3 0 0 0,1 3 0 0,-6 2 103 0,5 1 101 0,-2 3-72 16,-2 3-51-16,0 4 0 0,-1 3 174 0,3 4-107 15,-2 5-55-15,0 1-16 0,0 3 110 0,0 9-74 16,2-2-37-16,1 1 140 0,-1 0-89 0,5-2-34 16,-1 7-9-16,5-10 46 0,-1 4-45 0,1-2 0 15,3-3-46-15,0-8 49 0,0 4-49 0,7-10 0 16,2 0-48-16,5-2 48 16,-2-3 1-16,4-2-30 0,-4-4-96 0,3-3 44 15,-2-2 40-15,2-4-222 0,-3 0 122 0,-3 0 31 16,3-2 39-16,-3-9-74 0,-1 0 47 0,-4-2-6 15,0-3-5-15,-2 1 146 0,1 0-51 0,-3 0-18 16,0 0 49-16,0 2-34 0,0 2-5 0,-3-2-3 16,-3 3 118-16,2 1-47 0,-4 3-40 15,1-1 78-15,0 3-46 0,-4 0-8 0,4 2 0 16,-3 0-68-16,1 2-1 0,2 0 41 16,-5 0-146-16,5 0 60 0,-2 2 34 0,3 3-14 15,-2-3-76-15,4 2 43 0,-1 1 36 0,1-4-8 16,1 2-273-16,1-2 116 0,2 1 81 0,-2-2-212 15,0 0 130-15,2 0 79 0,0 0 35 0,0 0-300 16,0-12 167-16,0-2 84 0,0-5-345 0,2-7 219 16,3-1 105-16,3-3 52 0</inkml:trace>
  <inkml:trace contextRef="#ctx1" brushRef="#br2" timeOffset="123427.12">31362 17127 1940 0,'-9'-10'0'0,"-1"5"0"0,8 3 0 0,-4 0 0 15,3 0 0-15,1 1 0 0,0 1 0 0,2 0 0 0,0 0 0 0,0 7 0 0,0 10 127 0,2 3-43 0,2 1 0 0,3 4 58 0,-5-3-40 0,7 8-37 16,-6-4 1-16,0 0 209 0,-1 1-118 0,0-5-58 15,-2 3 127-15,0-3-98 0,0 2-44 0,0-3 0 16,-2 0 37-16,-1-3-41 0,-1-2-13 16,-1-3-67-16,0-3 0 0,5 1 0 0,-5-5 0 0,2-1 0 15,0-1 0-15,3-3 0 16,-2 1 0-16,2-2 0 0,-2 0 0 0,1 0 0 16,-1 0-67-16,0 0-35 0,1 0 31 0,1 0 39 15,-2 0-433-15,2 0 209 0,-2 0 90 0,2 0 62 16,0 4-491-16,0 1 277 0,0 4 139 0,7-2-479 15</inkml:trace>
  <inkml:trace contextRef="#ctx1" brushRef="#br2" timeOffset="124007.49">31721 17777 2281 0,'-3'0'-8'0,"3"0"2"0,0 0-13 0,-2 0 8 0,2 0 6 0,0 0 1 0,0 0 0 0,0 2 4 0,0 2 0 15,0 1-1-15,4 0 460 0,-1 1-209 0,2-2-103 0,0 2 119 0,1-1-111 16,-2-1-47-16,1 0-24 0,-3-2-43 0,-1 0-1 16,1-1 1-16,0 1-139 0,-2-2 81 0,0 0 23 15,0 2-334-15,0-2 184 16,0 0 94-16,0 0-14 0,0 0-684 0,0 0 359 16,0 2 172-16,0 0 88 0</inkml:trace>
  <inkml:trace contextRef="#ctx1" brushRef="#br2" timeOffset="125508.88">32169 17649 947 0,'0'-4'-1'0,"0"1"0"0,0-3 0 0,0 0 1 0,0-2 0 0,0-1 0 0,4-2 0 0,-3-3 0 0,4 2 0 0,0-3 0 0,-5-1 89 0,2 1-47 15,0 0 70-15,1 0-35 0,-3 3 1 0,0-3-37 16,0 3 54-16,0-1-10 0,-7 5-43 0,-1-5 128 15,-2 5-64-15,-1 1-32 0,-1 3 10 0,-3-1 95 16,0 3-68-16,-2 0-35 0,2 2 79 16,-3 0-56-16,1 0-19 0,2 0-9 0,0 4 25 0,4 3-27 15,2-1 0-15,2 2-27 16,0 1 47-16,3 4-47 0,2 0 0 0,2 2-32 16,0 4 1-16,0 2 41 0,6 1-10 0,3 1 41 15,3 2 0-15,-2-3-41 0,3 0 68 0,-3-1-23 16,5 3-11-16,-3-1-34 0,1-1-8 0,-1-2-34 15,1 1 0-15,-3-1 0 0,0 0 0 0,0-1 0 16,0 1 0-16,-3 1 0 0,0 0 0 0,-1-2 0 16,-1 2 0-16,-2 7 0 0,-1-7 0 0,0 1 0 15,-2-2 0-15,0 4 0 16,0-6 0-16,-4 2 0 0,-4-3 0 0,0 1 0 16,-1-4 0-16,-2 1 0 0,-1-1 0 0,0-2 0 15,-2-2 0-15,0 0 0 0,-2-1 0 0,2-3 0 16,-2-1 0-16,2-3 0 0,-4-2 0 0,4 0 0 15,-4 0 0-15,1 0 0 0,1-6 0 0,2-5 0 16,-2-3 0-16,6 1 0 0,-1-1 0 16,2-1 0-16,4-2 0 0,2-1 0 0,-1 0 0 0,4 0 0 15,0 0 0-15,0-3 0 16,4 1 0-16,9-2 0 0,0 1 0 0,4 0 0 16,1 1 0-16,4-1 0 0,0 0 0 0,4-1 0 15,1 1 0-15,3-2 0 0,0 1 0 0,-4 1 0 16,3 1 0-16,-6 0 0 0,-3 2 0 0,-2 5 0 15,-1-2 0-15,-4 1 0 0,-1 2 0 0,-3 0 0 16,-3 0 0-16,-1 1 0 0,-2 1 0 0,-1 1 0 16,1-5 0-16,-3 3 0 0,0-3 0 0,0-1 0 15,0 0 0-15,0 1 0 16,0-2 0-16,-5 2 0 0,0-4 0 0,-1 3 0 16,-4 0 0-16,1 2 0 0,-2 0 0 0,-1 4 0 15,-1-1 0-15,-4 3 0 0,4-1 0 0,-5 5 0 16,4 0 0-16,-6 2 0 0,2 1 0 0,1 0 0 15,-1 0 0-15,1 4 0 0,2 3 0 0,3 1 0 16,-2 3 0-16,5-2 0 0,2-1 0 0,2 3 0 16,-2-2 0-16,3 0 0 15,2 1 0-15,1-3 0 0,1 2 0 0,0 0 0 16,0 0 0-16,0 0 0 0,5 1-387 0,6-2-70 16,3 4 197-16,5 1-702 0</inkml:trace>
  <inkml:trace contextRef="#ctx1" brushRef="#br2" timeOffset="129515.29">32366 17645 1958 0,'-15'-2'0'0,"5"1"0"0,-2 1 0 0,3 0 0 0,4 0 0 0,1 0 0 0,2 0 0 0,-1 0 0 0,3 0 0 0,0 0 0 0,0 0 72 0,9 0 165 0,5 0-98 0,2 1-49 16,3 1 149-16,-2 0-89 0,5 0-60 0,-1 0 0 16,-2 2 3-16,2-1-26 0,-1-3-1 0,-3 4-15 15,-1-1-96-15,-2-1 43 0,-1 1 0 0,-1 0-110 16,-2 1 76-16,1 0 48 0,-2 0-10 0,-1 1-588 16,2 1 250-16,-3 1 162 0,-2 2-575 0</inkml:trace>
  <inkml:trace contextRef="#ctx1" brushRef="#br2" timeOffset="129764.71">32436 18010 3500 0,'-17'0'0'0,"2"3"0"0,7 0 0 0,1 1 0 0,2-2 0 0,2 0 0 0,2-2 0 0,1 2 0 0,0-2 0 0,0 3 0 0,4-2 191 0,10 0-76 0,1 3-37 16,6-3-31-16,1 0-47 0,3-1 0 0,-5 3 0 15,3-3 0-15,-1 0 0 0,-2 0 0 0,0 0 0 16,-4 0 0-16,-2 0 0 16,-4 1 0-16,1-1-48 0,-4 0-93 0,-2 2 5 15,-3-2-114-15,0 0 62 0,-1 2 76 0,-1-2 20 16,0 0-227-16,0 0 144 0,0 0 67 0,2 0 34 16,0 0-445-16,7 0 239 0,2 0 110 0</inkml:trace>
  <inkml:trace contextRef="#ctx1" brushRef="#br2" timeOffset="130212.93">32901 17859 2395 0,'-14'0'0'0,"6"0"0"0,0 0 0 0,-1 0 0 0,6 0 0 0,1 0 0 0,1 0 0 0,1 0 0 0,0 0 0 0,1 0 0 0,15 0 145 16,5 0-52-16,4-1 188 0,3-3-126 0,2-1-57 15,2 3 83-15,1-5-71 0,-1 5-34 0,-2-1 9 16,-2 1-73-16,0 0 1 0,1 0 27 0,-4 2 0 16,0 0-101-16,0 0 61 0,3 0 15 0,-5 0-79 15,-4 0 52-15,1 0 26 0,-2 0-4 0,-5 0-219 16,-1 0 72-16,-2 0 70 0,-3 0-239 0,-4 0 139 15,-1 0 41-15,-1 0 35 0,-1 0-249 0,0 0 149 16,0 0 76-16,0 0 37 16,0 4-388-16,-1 3 203 0,-4 1 116 0</inkml:trace>
  <inkml:trace contextRef="#ctx1" brushRef="#br2" timeOffset="130679.69">33039 18077 2222 0,'-20'0'0'0,"6"0"0"0,0 0 0 0,5 0 0 0,1 0 0 0,4 0 0 16,3 0 0-16,1 0 0 0,0 0 0 0,0 0 0 0,8 0 82 0,9 0 10 0,8 0-90 0,-2 0 0 0,4 0 38 15,-7 0 1-15,2 0-65 0,-1 0 42 0,-2 2-10 16,-3 4-51-16,-4 1 41 0,-2 1 1 0,-5 0 41 15,-4 1-104-15,1 4 43 0,-2-5-20 0,0 7 86 16,-7-5-18-16,-6 1-19 16,-2 2-4-16,-5-2 192 0,3-1-87 0,-4-2-44 15,-1-1-13-15,5 1 89 0,3-5-28 0,2 1-31 16,2-2 151-16,7 0-96 0,-1-2-49 0,4 0 1 16,0 2-21-16,0-2-27 0,13 3-1 0,1-3 0 15,4 1-158-15,-1 4 79 0,3-3 50 16,-5 4-89-16,3 2 59 0,-4-1 13 0,-1 2 1 0,-5 1-42 15,-1 1 36-15,-5 4-37 16,-2-2 106-16,0 4-31 0,-2-2-28 0,-13 4-18 16,-2-2 227-16,-9 0-119 0,4-1-89 0,-8-2 0 15,0-2 0-15,3 1 0 0,-6-6 0 0,3-2 0 16,0-1 0-16,3-2 0 0,6-2 0 0,-3 0 0 16,1 0 0-16,3-4 0 0,7-8 0 0,1-4 0 15,2-7-110-15,7-3 12 0,3-5-649 0,0-9 358 16,1 3 175-16,11 5-509 0,1-6 342 0,4 3 170 15,-4-4 75-15</inkml:trace>
  <inkml:trace contextRef="#ctx1" brushRef="#br2" timeOffset="131283.63">33211 17228 1709 0,'-4'-33'0'0,"-1"8"0"0,-5 1 0 0,-1 1 0 0,-1 5 0 0,0 0 0 0,-4 5 0 0,2 2 0 0,-2 3 0 0,2 3 0 0,-4 1 199 0,1 2-80 15,-1 1-39-15,0 1 151 0,-1 0-101 0,1 1-45 16,-1 9 149-16,3 1-97 0,-2 4-48 0,6 0 10 16,2 2 33-16,2 0-45 0,5 3 0 0,1 1 65 15,2 0-56-15,0 1-17 0,9 1-11 0,7-1 35 16,3-3-88-16,5 2-15 0,-1-2 0 0,6-1 0 15,-3 1 0-15,3 0 0 0,-3-2 0 16,-3 2 0-16,-1-3 0 0,-4-1 0 16,-2 3 0-16,0-2 0 0,-2 1 0 0,-6-2 0 15,-2-1 0-15,-4 4 0 0,0-2 0 0,-2-3 0 16,0 4 0-16,-9-3 0 0,-7-1 0 0,2 0 0 16,-4-1 0-16,-7-1 0 0,3-3 0 0,-3-1 0 15,-1-4 0-15,4-3 0 0,-6 0 0 0,6 0 0 16,-1-3 0-16,5-8 0 0,2-4 0 0,4-2 0 15,3 0 0-15,4 1 0 0,5-5 0 0,0 1 0 16,0-2 0-16,10 4 0 16,8-6-9-16,1 4-24 0,4-1 63 0,2 0-29 15,0 3 10-15,3-3-43 0,-3 3 64 0,-3 0-32 16,1 2 0-16,-3 3 0 0,-5-3 0 0,2 4 0 16,-7-2 0-16,0 2 0 0,-2-2 0 0,-5 0 0 15,-1 3 0-15,-2-3 0 0,0 1 0 0,0-2 0 16,-8 0 0-16,-4-1 0 0,0-1 0 0,-4 2 0 15,2-1 0-15,-5 2 0 0,-1 1 0 0,3 2 0 16,-5 3 0-16,2 1 0 16,0 2 0-16,0 2 0 0,3 1 0 0,-2 2 0 15,2 0 0-15,2 0 0 0,3 0 0 0,4 5 0 16,0 2 0-16,4 3 0 0,1 3 0 0,3 0 0 16,0 2-60-16,0 4-265 0,10 1 142 0,5 1-529 15,4 4 326-15,2 1 178 0,4 5 83 0,1 1-288 16</inkml:trace>
  <inkml:trace contextRef="#ctx1" brushRef="#br2" timeOffset="131812.14">33465 18486 3258 0,'0'0'0'0,"0"0"0"0,0-1 0 0,0 1 0 0,0-2 0 0,0 2 0 0,0-2 0 0,0 2 0 0,0 0 0 0,0-2 0 0,0 2 134 0,0 0 17 16,0-2-55-16,0 2-28 0,0-1-279 0,0-1 120 0,0-1 66 15,0 2 33-15,0-2-759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48:58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1972 7388 2085 0,'-5'-2'-12'0,"1"0"3"0,-1 0-4 0,1 0 1 0,0 1 3 0,1-1 1 0,1 2 2 0,-1-2 2 0,1-1 1 0,2 3 1 0,0 0 177 0,-3-1-64 0,3 1-32 0,0 0 124 16,0 0-85-16,0 0-36 0,0 0 1 0,0 0 59 16,0 0-48-16,0 0 11 0,0 0-59 15,0 0 54-15,0 0-1 0,0 0-53 0,0 0 110 0,0 0-44 16,0 0-11-16,0 0-29 0,0 0-72 15,0 0 0-15,0 0 0 0,-2 0 0 16,2 0 0-16,0 0 0 0,0 0 0 0,0 0 0 16,0 0 0-16,0 0 0 0,0 0 0 0,-2 0 0 15,2 0 0-15,0 0 0 0,0 0 0 0,0 0 0 16,0 0 0-16,0 0 0 0,0 0 0 0,0 0 0 16,0 0 0-16,0 0 0 0,0 0 0 0,0 0 0 15,0 0 0-15,0 0 0 0,0 0 0 0,0 0 0 16,0 0 0-16,0 0 0 0,0 0 0 0,0 0 0 15,0 0 0-15,0 0 0 0,0 0 0 0,0 0 0 16,0 0 0-16,0 0 0 16,0 0 0-16,0 0 0 0,0 0 0 0,2 0 0 15,3 0 0-15,-3 0 0 0,4 0 0 0,0 0 0 16,0 0 0-16,-1 0 0 0,2 0 0 0,3 0 0 16,-2 0 0-16,2 0 0 0,0 0 0 15,0 0 0-15,2 4 0 0,1-2 0 0,-3 0 0 0,3 1 0 16,-1-1 0-16,1 2 0 15,1-1 0-15,0 0 0 0,2 0 0 0,0 1 0 16,-2-2 0-16,4 2 0 0,0-1 0 0,-1 1 0 16,-1-2 0-16,3 3 0 0,-1-1 0 0,1 2 0 15,2-2 0-15,-1 1 0 0,0 1 0 0,0 0 0 16,2-1 0-16,-2 1 0 0,1-2 0 0,6 1 0 16,-7-1 0-16,8 2 0 0,-4-3 0 0,1-2 0 15,5 4 0-15,-2-3 0 0,2 0 0 0,0-1 0 16,1 2 0-16,1-1 0 0,-2-1 0 0,2 1 0 15,-2 0 0-15,3 0 0 16,-3 0 0-16,2-1 0 0,3 2 0 0,-4-2 0 16,1 1 0-16,0-2 0 0,0 3 0 0,1-3 0 15,-1 0 0-15,2 0 0 0,-2 0 0 0,3 0 0 16,-2 0 0-16,4 0 0 0,0 0 0 0,-2 0 0 16,0 0 0-16,1 0 0 0,1 0 0 0,1 0 0 15,-4 0 0-15,2 0 0 0,0 0 0 0,-2 0 0 16,1 0 0-16,-3 0 0 0,2 0 0 0,0 0 0 15,1 0 0-15,-3 0 0 16,3 1 0-16,0-1 0 0,-1 0 0 0,3 3 0 16,-5-3 0-16,4 1 0 0,1-1 0 0,2 2 0 15,-3-2 0-15,1 2 0 0,-2-2 0 0,1 0 0 16,-1 2 0-16,1-2 0 0,3 1 0 0,-2-1 0 16,0 0 0-16,3 0 0 0,-1 2 0 0,-2-2 0 15,1 2 0-15,1-2 0 0,1 2 0 0,5 0 0 16,-4-1 0-16,-1 1 0 0,2 1 0 0,-5-2 0 15,9 1 0-15,-4 0 0 0,1 0 0 16,-1 1 0-16,0-3 0 0,-1 1 0 16,3-1 0-16,-9 0 0 0,5 1 0 0,3 2 0 15,-7-3 0-15,1 1 0 0,2 1 0 0,-3 0 0 16,-3 0 0-16,2 0 0 0,-1 0 0 0,0 0 0 16,-4 0 0-16,4 0 0 0,-4-1 0 0,0 1 0 15,0 0 0-15,-4-2 0 0,4 0 0 0,-3 0 0 16,-1 0 0-16,1 0 0 0,-3 0 0 0,-1 0 0 15,-1 0 0-15,0 0 0 0,-3 0 0 0,0 0 0 16,-1 0 0-16,-2-2 0 16,-2 0 0-16,4 1 0 0,-6 1 0 0,4-2 0 15,-2 2 0-15,2-2 0 0,-2 2 0 0,2-2 0 16,-1 0 0-16,2 0 0 0,-3 0 0 0,0 0 0 16,0 2 0-16,-1-2 0 0,-1 2 0 0,-4-1 0 15,5 1 0-15,-5 0 0 0,1 0 0 16,0-3 0-16,-1 3 0 0,-1 0 0 0,1 0 0 0,-1 0 0 15,-1 0 0-15,0 0 0 16,0 0 0-16,-3 0 0 0,0 0 0 0,1 0 0 16,-2 0 0-16,0 0 0 0,2 0 0 0,-4 0 0 15,0 0 0-15,0 0 0 0,0 0 0 0,0 0 0 16,0 0 0-16,0 0 0 0,0 0 0 0,0 0 0 16,0 0 0-16,0 0 0 0,0 0 0 0,0 0 0 15,0 0-182-15,-4 0-490 0,0 0 318 0</inkml:trace>
  <inkml:trace contextRef="#ctx0" brushRef="#br0" timeOffset="286.3">6313 7320 2663 0,'-2'0'0'0,"2"0"0"0,-2 0-2 0,2 0 2 0,0 0 0 0,0 0 0 0,2 0 0 0,8 0 0 0,9 0 0 0,3 0 0 0,4 2 342 16,2 2-149-16,4 2-76 0,2-3-27 0,3 5 82 16,5 0-65-16,-5-2-32 0,-4 4-1 0,0 2 26 15,-5-3-100-15,2 6 0 0,-5-2 0 0,-5-2 0 16,-5 2 0-16,0 3 0 0,-5-4 0 0,-3 2 0 16,-5-3 0-16,0 0 0 0,-2 2 0 0,0 1 0 15,-4 1 0-15,-16 3 0 0,-2 4 0 0,-10 3 0 16,-4 3 0-16,-6 3 0 15,-6 2 0-15,-9 7 0 0,6 0 0 0,-7-3 0 0,-4 6 0 16,-3-2-1451-16</inkml:trace>
  <inkml:trace contextRef="#ctx0" brushRef="#br0" timeOffset="1300.73">4010 5293 1902 0,'-3'-5'0'0,"1"2"0"15,-1-1 0-15,0 2 0 0,1 0 0 0,2 0 0 0,-5 0 0 0,3 0 0 0,2 1 0 0,0 1 0 0,0 0 193 0,0 0-75 0,-3 0-38 0,3 0 94 16,0 0-56-16,0 0-43 0,0 0 0 0,0 7-30 16,0 4-3-16,0 4 0 0,-1 3 10 0,1 2 109 15,-2 4-59-15,2 0-31 0,-2 5 56 0,1 1-43 16,1 1 11-16,-2 3-53 0,-1 2 118 0,2 6-59 16,0-1-30-16,1 4-70 0,-2-4-1 0,2 12 0 15,-3-3 0-15,3 6 0 0,0 7 0 0,0-10 0 16,0 6 0-16,0 9 0 15,0-4 0-15,0-2 0 0,0 4 0 0,0 3 0 0,0 3 0 16,0 1 0-16,3-2 0 0,-1 3 0 16,-1 2 0-16,-1-1 0 0,0 2 0 0,1 3 0 15,2-2 0-15,-3-4 0 0,2-1 0 0,-1-2 0 16,1-7 0-16,1 11 0 0,0-6 0 0,-1 5 0 16,0-1 0-16,1-4 0 0,-3-7 0 0,2 16 0 15,-2-9 0-15,3-2 0 0,-3 0 0 0,0 0 0 16,0-2 0-16,0 11 0 15,0-5 0-15,0 1 0 0,0-3 0 0,0 4 0 16,0 2 0-16,0-2 0 0,0-5 0 0,0-4 0 16,0 0 0-16,0-11 0 0,0 1 0 0,0-1 0 15,0-7 0-15,0 0 0 0,0-9 0 0,2 1 0 16,-1-2 0-16,-1-6 0 0,2 4 0 0,0-7 0 16,-2-5 0-16,0 2 0 0,0-6 0 0,0-2 0 15,0-4 0-15,0-2 0 0,0-3 0 0,0-1 0 16,0-4 0-16,0 0-168 0,0-2-49 0,0 0 88 15,-4 0 43-15,-4 0-420 0,-3-12 223 16,-3-16 126-16,-2-12 58 0,-1-19-341 16,-1-22 199-16</inkml:trace>
  <inkml:trace contextRef="#ctx0" brushRef="#br0" timeOffset="1534.27">3862 5048 2052 0,'-8'4'0'0,"-1"12"0"0,4-2 0 0,-6-1 0 0,-3 3 0 0,0 4 0 0,-5 1 0 0,1 1 0 15,3 4 0-15,-5 2 0 0,0 2 99 0,2 3-1 0,1-2-52 0,2-3-393 0,4-1 194 0,2-5 108 0,1 1-693 16</inkml:trace>
  <inkml:trace contextRef="#ctx0" brushRef="#br0" timeOffset="1684.28">3856 5139 2727 0,'12'0'0'0,"4"3"0"0,-3 3 0 0,1-1 0 0,3 2 0 0,1 3 0 0,5-3 0 0,5 5 0 0,-1-1 0 0,1 2 0 0,2 2 421 16,3 2-194-16,2 4-91 0,0 1-45 0,-1 5-540 16,3 1 242-16,2 2 130 0,3 4 52 0</inkml:trace>
  <inkml:trace contextRef="#ctx0" brushRef="#br0" timeOffset="5922.65">2525 7463 797 0,'0'0'0'0,"0"0"0"0,0 0 0 0,0 0 0 0,0 0 0 0,0 0 0 0,0 0 0 0,0 0 0 0,0 0 0 0,0 0 0 0,0 0 94 16,0 0-1-16,0 0-47 0,0 0 11 0,0-2 31 16,0-2-43-16,0 3 1 0,0-3-4 0,0 0 4 15,0 2 11-15,0-2-12 0,0 0-48 0,0 1 48 16,0-1 1-16,0 0-48 0,0 1 59 0,0-1-12 16,0-2 1-16,0 1-78 15,0-1 36-15,0 0-16 0,0 0 57 0,3 1-77 0,-3-2 31 0,2-1-18 16,3 1-16-16,-3-1 49 15,1 1 2-15,3-1 1 0,-3 0-13 0,3-1 7 16,-1 2 3-16,1-2-19 0,1 0 18 0,-1 1-1 16,3 0-1-16,-4 0-6 0,2 1 7 0,-1-1-1 15,1 1 3-15,0-1-22 0,1-2 19 0,0 3 0 16,-1 0 17-16,0-1-14 0,-1 1-4 0,4-2 0 16,-3 1-20-16,1-2 20 0,1 1 0 0,-1 1-26 15,2-2 25-15,-2-1 1 0,-1 3-2 0,3-1-12 16,-2-1 11-16,-1 2 3 15,3-3-4-15,-2 5-34 0,1-2 31 0,1-3 2 16,-1 2-28-16,-2 1 27 0,2 1-5 0,0-3-7 16,-2 5 8-16,0-2 2 0,3 1-3 0,-2-2-2 15,-1 2 3-15,1-1 0 0,-4 1 0 0,4 1 2 16,0-1-2-16,-1 0 0 0,3-1 0 0,-2 1 0 16,-1-1 0-16,1 2 0 15,1-3 0-15,-2 2 0 0,2-1 0 0,1-1 0 0,-1 2 0 0,-1 1 0 16,0-1 0-16,-1 1 0 15,0-2 1-15,2 2-1 0,-2 0 0 0,0 2-1 16,0-4 1-16,2 4 0 0,-2-1 0 0,0-1 0 16,1 0 0-16,2 0 0 0,-2-1 0 0,-1 2 0 15,3-1 0-15,-2 1 0 0,1 0 0 0,1 0 0 16,-1-1 0-16,0 1 0 0,1-2 0 0,1 3 0 16,-2-3 0-16,3 3 29 0,-1-3-29 0,-2 2 2 15,3-2-1-15,0 0 39 0,-1 1-38 16,-1 1 3-16,1-1 7 0,-2 2-4 15,5-1-4-15,-5-2 5 0,4 1 4 0,-1 2-4 16,-1-1-2-16,0 1-26 0,2-3 25 0,0 2 1 16,2 0-1-16,-3 1-30 0,-2-1 29 0,5 0-2 15,-3 0 1-15,2 2 5 0,-2-2-6 0,4 1-3 16,-3-1 51-16,3 1-46 0,-1-1-1 0,1-2 0 16,2 2 25-16,-1-1-23 15,1 1-3-15,0-2 53 0,-1 1-50 0,1 0 7 0,-2 2-6 0,3-3 49 16,-1 3-42-16,-3-3 2 0,2 2-4 15,-2 0 5-15,3 1-3 0,-1-3 2 16,-1 3-15-16,1 0 14 0,-2-3 0 0,3 3 1 16,-1-1 0-16,-1 1-2 0,0 1 5 0,0-1-26 15,-2 0 20-15,2-1-1 0,-2 3 1 0,2-1-46 16,-3-1 46-16,2 2-5 0,0 0 2 0,0-2-15 16,0 1 14-16,-1 0-3 0,2 0-6 0,1 1 8 15,-2-2-3-15,3 2 2 16,-3-1 6-16,3 0-7 0,-2 0 1 0,2 0 12 15,0 2-12-15,-1-2-1 0,3 2 2 0,-3-1-17 16,1-1 18-16,0 2-4 0,1 0 1 0,-3-2 19 16,2 2-18-16,-1 0 0 0,0 0-12 0,1 0 13 15,-4 0 0-15,4 0 0 0,-5 0 8 0,5 0-7 16,-6 0 1-16,4 0 40 0,-2 0-40 0,2 0-1 16,-3 0 3-16,-1 0 9 0,2 0-5 0,1 0-5 15,-2 0 1-15,1 2-20 0,-1 0 20 0,0 1-1 16,2-1-36-16,-1 0 35 15,-2 0 0-15,4 1 0 0,-2 0-34 0,2 0 31 16,-2-1-2-16,2 0-9 0,-2 1 7 0,2-2 1 16,-2 0-4-16,2 2-7 0,-2-1 9 0,0-1 0 15,0 1 0-15,0 0-11 0,0 2 11 0,-1-2 0 16,-3 1-19-16,4-1 19 0,-1 2-1 0,-1-1 0 16,-2 0-15-16,1 0 15 15,1 0-1-15,-1-2-6 0,0 3 5 0,0 0 2 0,1-1-2 16,-2-1-10-16,0 2 10 0,0 0 1 15,1 1-1-15,0-3-10 0,0 2 10 0,-3 0-1 16,3 0-17-16,0-1 16 0,-3 1 1 0,1 0 0 16,4 2-25-16,-6-2 20 0,3-1 3 0,0 2-15 15,0 0 14-15,-3 0-3 0,3 1 2 0,-1 1 18 16,0-1-18-16,1 2 0 0,-4-3 0 0,1 3 19 16,2-1-19-16,-1-2 1 0,0 3 10 0,-1 0-7 15,3-1-2-15,-4-1 10 0,2 1-9 0,1 1 2 16,0-1-2-16,-1 1-10 15,2-1 11-15,0 1-2 0,-2-1 1 0,0 1 7 16,1 1-7-16,-1-1-1 0,1 1 1 0,-1-1 47 16,0 1-46-16,-3-1 1 0,4 2 22 0,-3-2-20 15,1 2-1-15,1-1 2 0,-3 1-3 0,2-2 5 16,1 5-3-16,-2-2 14 0,0 0-13 0,1 1 4 16,2-1-3-16,-4 2 14 0,2-2-14 0,-2 0 1 15,3 2-1-15,-1 1-7 16,-2-2 8-16,0 2 0 0,2-1-11 0,-1 0 9 15,0 3 1-15,0-4 0 0,-1 1-12 0,2 2 13 16,-2-2-1-16,2 0-2 0,-1 3 2 0,-1-4-2 16,1 3 1-16,-2-1 26 0,4-1-26 0,-3 1 0 15,0-2 0-15,-1 3 42 0,1-2-39 0,1 2 4 16,0-1-9-16,-2-1 6 0,1 2 0 0,-1-2 5 16,0 2-27-16,0-2 26 0,-1 0-3 0,1 2-9 15,-2-1 7-15,2 0 1 16,1 1 0-16,-3-2-27 0,-2 1 21 0,2 1 4 15,1-2-6-15,-2 2 21 0,-1 0-19 0,2-2 3 16,-2 2 53-16,0 0-1 0,0-2-46 0,0 2-3 16,0 0 35-16,0 1-29 0,0-1 2 0,0-1-4 15,0 4 3-15,0-3-2 0,-2-2 10 0,1 1-23 16,-4 1 17-16,5-3-2 0,-5 1 1 0,1 0-22 16,0-1 20-16,0 0 0 0,1 1-46 0,-2-1 44 15,0 1-4-15,0-2 3 0,1 0-14 0,-2 2 13 16,1-1-1-16,0 2 31 0,-2-3-30 15,2 0 1-15,0-2-1 0,-3 4 26 16,0-2-25-16,1 0 0 0,-3-1 1 0,2 1 44 16,1-3-36-16,-4 4-7 0,1-1-10 0,1-2 12 15,-1 0 5-15,-3-1-4 0,1 1-28 0,1 0-3 16,-3 1 29-16,-1 2-36 0,0-4 32 0,0 1 2 16,0 3-4-16,-2-1 19 15,1 1-20-15,-2 0 3 0,1-2-6 0,0 1 6 0,2 1-3 0,-2-3 1 16,2 2 50-16,-1 2-48 15,-1-5 4-15,-1 4-3 0,1-4-26 0,-3 2 30 16,-3 2-3-16,6-3-46 0,-8 4 44 0,-2-2-1 16,-1 3 3-16,0-2-68 0,-4 2 31 0,2 1-7 15,-1-2 36-15,1-2-7 0,0 0 2 0,2 0-8 16,1-2 43-16,0 0-7 0,0-2-29 0,1 1-3 16,6-4 117-16,-3 2-49 0,4-3-29 0,-3 0 83 15,3 2-50-15,0-2-14 0,-2-1 5 0,3 2-50 16,-3-3 4-16,-2 3-10 15,0-1 0-15,-4 4 0 0,2-1 0 0,-7 1 0 16,-1 1-141-16,-3 2 61 0,-5 0 45 0,1 1-27 16,7-2 31-16,-10 3-4 0,8-3 1 0,1 1 6 15,1-3 12-15,1-1-23 0,1 0 13 0,1 1 92 16,-2-3-42-16,4-2-2 0,-2 2 109 0,2-4-65 16,5 0-37-16,-7 0-3 0,6 0 102 0,-1 0-93 15,2 0-35-15,-2 0 0 0,-3 0 0 16,2 0 0-16,1 0 0 0,-3 0 0 15,0 0 0-15,-2 0 0 0,0 0 0 0,-2 0 0 16,2 0 0-16,-2 0 0 0,2 0 0 0,0 0 0 16,2 0 0-16,2 0 0 0,-1 0 0 0,7 0 0 15,-3 0 0-15,1 0 0 0,2-2 0 0,-2 0 0 16,4-2 0-16,-1 0 0 0,0-2 0 0,-1 3 0 16,3-2 0-16,-3-1 0 0,0 0 0 0,2-2 0 15,-4 1 0-15,2-1 0 0,-3-1 0 0,5 2 0 16,-5-3 0-16,2 1 0 15,0-1 0-15,2 1 0 0,-3 0 0 0,3-2 0 16,0 3 0-16,-1-1 0 0,-1-1 0 0,4 1 0 16,-3-1-21-16,0-1 16 0,3 2-16 0,-1-1 4 15,1 1-5-15,1-3 44 0,-1 1 6 0,-1 0-42 16,2 0 46-16,0 0-14 0,1-2-18 16,-3 0 0-16,3 0 0 0,0-2 0 0,1 2 0 0,-2 1 0 15,4-3 0-15,-3 2 0 0,3 1 0 16,-2-1 0-16,3 0 0 0,1 2 0 15,-3-1 0-15,5 1 0 0,-4 1 0 0,2-3 0 16,0 2 0-16,3 3 0 0,-2-5 0 0,2 6 0 16,0-4 0-16,2 4 0 0,-2-1 0 0,1-2 0 15,3 3 0-15,-1-1 0 0,1-1 0 0,-2 1 0 16,1-1 0-16,3 2 0 0,-3-4 0 0,1 3 0 16,0-5 0-16,1 3 0 0,1-1 0 15,-1-2 0-15,-1-1 0 0,1 2 0 16,2-2 0-16,0-1 0 0,0 2 0 0,-2 1 0 15,2-3 0-15,0 7 0 0,0-7 0 0,0 3 0 16,0 3 0-16,0-3 0 0,0 3 0 0,0-4 0 16,0 2 0-16,0 0 0 0,2-1 0 0,-2 1 0 15,2 2 0-15,3-4 0 0,-2 1 0 0,-1 1 0 16,2 1 0-16,0 1 0 0,-1 0 0 0,2-2 0 16,-2 1 0-16,3 3 0 0,-3-1 0 0,0 1 0 15,4-1 0-15,-4 0 0 0,4 1 0 16,-2-1 0-16,0 1 0 0,0 0 0 15,3 0 0-15,0-1 0 0,-1 0-3 0,3-1-10 16,-3-1 7-16,3 0-8 0,0 0 4 0,-1 0-4 16,0 0 5-16,0 0 38 0,2 0-38 0,-4-1 1 15,-1 3 42-15,3-1-38 0,-1 2-2 0,-3-1 5 16,2-2 31-16,-2 4-26 0,2-1-4 0,-1 0 0 16,-1 1 0-16,0-2 0 0,0 3 0 0,0-3 0 15,-1 1 0-15,3 0 0 0,-2-2 0 0,4 2 0 16,-4-2 0-16,2 0 0 15,-1 1 0-15,3-1 0 0,-1 0 0 0,-1-1 0 16,1 1 0-16,2-1 0 0,-3 3 0 0,2-4 0 16,-2 1 0-16,2 1 0 0,-1 1 0 0,2-1 0 15,-2-1 0-15,1 1 0 0,-1-2 0 0,2 2 0 16,-2 0 0-16,-1 0 0 0,3 2 0 0,-2-2 0 16,1 1 0-16,-1 1 0 0,0 1 0 0,-1-1 0 15,1-1 0-15,1 1 0 16,0 0 0-16,0 0 0 0,-2 2 0 0,4-3 0 15,-3 2 0-15,1-1 0 0,4-1 0 0,-5 1 0 16,3-3 0-16,1 3 0 0,-3-1 0 0,5 1 0 16,-3 0 0-16,1-1 0 0,-2 1 0 15,0 1 0-15,1-2 0 0,0 3 0 0,-3 0 0 0,0-1 0 16,0-1 0-16,2 3 0 16,-3 0 0-16,3-3 0 0,-1 2 0 0,2-1 0 0,-4-1 0 0,1 3 0 15,5-3 0-15,-4-1 0 16,1 1 0-16,1 0 0 0,-1-1 0 0,-3 1 0 15,6-1 0-15,-5 3 0 0,1-3 0 0,0 2 0 16,0 1 0-16,0-1 0 0,-1 2 0 0,0-2 0 16,0 2 0-16,1 0 0 0,-1 2 0 0,0-3 0 15,1 1 0-15,1 1 0 0,0-3 0 0,-2 3 0 16,4-3 0-16,-4 2 0 0,4-1 0 0,0 0 0 16,-1 1 0-16,1-2 0 0,-2-1 0 0,0 2 0 15,1-1 0-15,0 2 0 16,-3 0 0-16,3 0 0 0,-2-1 0 0,1-1 0 15,0 3 0-15,-4-1 0 0,3 1 0 0,1-1 0 16,-2 0 0-16,1-1 0 0,2 3 0 0,-3-3 0 16,3 2 0-16,0-3 0 0,-1 3 0 0,4-3 0 15,-3 1 0-15,3-4 0 0,0 4 0 0,0-1 0 16,-1-1 0-16,-3 3 0 0,5-1 0 0,-3-1 0 16,1 0 0-16,-2 2 0 15,0 1 0-15,-1 1 0 0,-2-2 0 0,2 2 0 16,0-2 0-16,-1 3 0 0,2-1 0 0,-3-2 0 15,1 2 0-15,-1-1 0 0,2 1 0 0,-2-2 0 16,1 1 0-16,2 0 0 0,-1-1 0 0,-1 1 0 16,0 1 0-16,0-1 0 0,1 0 0 0,-2 1 0 15,-1 0 0-15,3 1 0 0,-3 1 0 0,0-2 0 16,0 2 0-16,2 0 0 0,1 0 0 0,0 0 0 16,0 0 0-16,0 0 0 15,0 0 0-15,1 0 0 0,-2 0 0 0,4 0 0 16,-1 0 0-16,-4 0 0 0,2-3 0 0,0 2-19 15,-1 0 3-15,-1-2-296 0,0 1 138 0,-1 0 71 16,-2 2 19-16,0 0-321 0,4 0 182 0,-3 9 91 16</inkml:trace>
  <inkml:trace contextRef="#ctx0" brushRef="#br0" timeOffset="20261.18">7085 7649 2219 0,'-8'-10'0'0,"5"9"0"0,3-2 0 0,0 3 0 0,0 0 0 0,0 0 0 0,0 0 0 0,3-2 0 0,5 1 0 0,8 1 0 0,-2 0 69 0,5 0 73 15,-1 0-52-15,3 0-26 0,-1 0 34 0,-2 6-35 16,-3 3 1-16,-2 1-17 0,-3 1-8 0,-3 2 0 16,-3 3 10-16,-2 1 42 0,-2 1-26 0,0 3 0 15,-2-3-26-15,-12 4 98 0,2-5-39 0,-8 4-35 16,2-3 1-16,1-8-20 0,-3 2-5 0,1-3 0 16,-2-4 10-16,4-1-157 0,2-4 74 0,6 0 37 15,0 0-573-15,2-3 290 0,7-12 118 0,10-16-698 16,12-1 411-16,15-13 205 0</inkml:trace>
  <inkml:trace contextRef="#ctx0" brushRef="#br0" timeOffset="20427.09">7446 7436 3380 0,'4'-1'0'0,"-2"-2"0"0,-2 3 0 0,-2 0 0 15,-19 16 0-15,2 1 0 0,-6 4 0 0,-1 8 0 0,0 5 0 0,3 3 0 0,3-2 142 0,6-2 267 0,3 5-409 0,6-2 0 0,3-3 0 16,2-2 0-16,2-2 0 0,14 0 0 0,7-5 0 0,5-2 0 15,3-3 0-15,4-2 0 16,6-2-1-16,-5-5-103 0,2-3 71 0,1-1-881 16,-2-4 444-16,4 0 200 0</inkml:trace>
  <inkml:trace contextRef="#ctx0" brushRef="#br0" timeOffset="21005.25">3102 4661 2267 0,'0'-2'0'0,"0"2"0"0,0 0 0 0,0 0 0 0,0 0 0 0,0 0 0 0,2 0 0 0,0 2 0 0,5 4 0 0,-2-3 0 0,2 3 312 0,4 0-137 0,-3-1-67 15,3-1-23-15,-2 2-8 0,0-1-37 0,2 0 0 16,-3 2 1-16,-1-1-218 0,2 1 119 0,-3 1 44 16,1-1-195-16,-2 3 124 0,0-2 63 0,0 2-606 15,0-3 307-15,0 1 68 0,3-5 106 16,6-3-385-16</inkml:trace>
  <inkml:trace contextRef="#ctx0" brushRef="#br0" timeOffset="21183.76">3500 4346 2826 0,'2'-10'0'0,"-2"6"0"15,0 2 0-15,0 1 0 0,0 1 0 0,0 0 0 0,0 0 0 0,0 0 0 0,0 0 0 0,0 7 0 0,-9 10 561 0,-1 10-250 0,-6 10-78 16,-9 13-233-16,-6 8 0 0,-1 6 0 0,-5 4 0 15,-1 7 0-15,-3 10 0 0,4-9 0 0,7-6 0 16,-2 5 0-16,4 1 0 0,1-1 0 0,4 0 0 16,3-2-383-16,3-1 186 0,1-3 117 0</inkml:trace>
  <inkml:trace contextRef="#ctx0" brushRef="#br0" timeOffset="21982.74">3556 7784 2443 0,'0'0'0'0,"0"0"0"0,0 0 0 0,0 2 0 0,0 7 0 0,0 4 0 0,0 3 0 0,0 2 0 0,0 1 0 0,3 2 0 0,2 1 70 16,2-1 153-16,0-3-92 0,4-1-35 0,-3 0 89 15,4-4-73-15,-1-2-36 0,-2-3 1 0,3-2 4 16,-3-4 9-16,2 0-49 0,0-2 0 0,1 0 54 16,0-2-27-16,-2-11 0 0,3-2-34 0,-5-4-34 15,-3-1 0-15,1-1 0 0,-3 0 0 0,0-1 0 16,-3 3 0-16,0-4 0 0,-3 3 0 0,-7-3 0 15,0 6 0-15,-3-2 0 16,1 5 0-16,-5 2 0 0,4 1 0 0,-3 5 0 16,0 3 0-16,0 1 0 0,-1-1 0 0,2 3 0 15,3 0 0-15,-2 3 0 0,7 2 0 0,-2 6 0 16,2-1 0-16,4 3-102 0,3 5-316 0,0 1 201 16,2 2 69-16,13 1-876 0,8-1 482 0</inkml:trace>
  <inkml:trace contextRef="#ctx0" brushRef="#br0" timeOffset="45253.74">9502 5029 2164 0,'-4'-1'0'0,"2"-2"0"0,2 0 0 0,-1 1 0 0,-1 0 0 0,2 1 0 0,0 1 0 0,0 0 0 0,0 0 0 0,0 0 0 0,0 0 129 0,0 0-36 0,0 0 16 15,0 1-36-15,0 9 1 0,0 0-37 0,0 4 140 16,0 1-61-16,0 3-44 0,0 7 1 16,0-1 124-16,0 4-84 0,-2 1-38 0,2 3 10 0,-2 1 16 15,2 11-31-15,-2-1 0 16,2-2-62-16,0 4 1 0,0-4 38 0,0 9-49 15,0-8 0-15,0-5 40 0,0 2-33 0,0-2-40 16,0-2 29-16,0-2 17 0,2-4-14 0,0-2-75 16,-2-5 24-16,2-1 33 0,-2-6-13 0,0-2-2 15,2-4 21-15,-2 0 15 0,0-5-32 0,0-3 0 16,0-1 27-16,0 0 1 0,0 0-215 0,0 0 102 16,0-1 46-16,0-12-178 0,0 1 100 0,1-5 58 15,5-1 11-15,-2-2-523 0,4 0 282 0,-1-2 132 16</inkml:trace>
  <inkml:trace contextRef="#ctx0" brushRef="#br0" timeOffset="45662.28">9735 5155 2211 0,'0'-3'0'0,"0"-1"0"0,0 2 0 0,0 0 0 0,0 2 0 0,0 0 0 0,0 0 0 0,0 0 0 0,0 0 0 0,0 0 0 0,2 0 145 0,5 2-54 0,1 4 21 16,0 2-38-16,-1 0 11 0,5-1-47 0,-3 3 23 15,2-3-23-15,-2 1 0 0,1-3 0 16,1 0-23-16,-2 0-9 0,0-3 32 0,-2 1 0 0,0-2-19 16,-2-1 19-16,2 0 9 0,-2 0-3 0,-1 0-10 15,0-4 4-15,1-8 22 16,-2-1-24-16,-1-2 2 0,2 0-3 0,-1-3-97 15,-1-3 45-15,0 1 1 0,-1-7 46 0,-1 4-173 16,0-2 77-16,0 0 34 0,0 4-1 0,-3 1-50 16,-7 1 41-16,2 2 3 0,-3 5 157 0,0 3-68 15,-4 3-29-15,1 5 112 0,-2 1-67 0,-3 0-33 16,1 1 0-16,-3 11 171 0,0 5-91 0,6-4-20 16,0 3-31-16,2 4-8 0,2-4-17 0,4 0-37 15,4-3 0-15,1 2-45 0,2-4 12 0,0 2 31 16,0-1-466-16,4-1 223 15,6-2 124-15,1 1-281 0,0-3 158 0,2 1 108 16,2-1 48-16,0-1-580 0</inkml:trace>
  <inkml:trace contextRef="#ctx0" brushRef="#br0" timeOffset="50702.44">10541 5074 2418 0,'-2'0'0'0,"0"0"0"0,0 0 0 0,2 0 0 0,0 0 0 0,0 0 0 0,0 0 0 0,2 0 0 0,12 0 0 0,4 0 0 0,5 0 324 0,3 0-133 0,3 0-80 15,-3 0-36-15,4 0 182 0,-1 0-108 0,1 0-55 16,0 0-17-16,-1-1 18 0,-1-2-27 0,-5 1-1 15,-1 1-69-15,0-2 0 0,-3 2 11 0,-1-1-9 16,-7 0-134-16,0 0 47 0,-3 0 64 0,-3 0-514 16,-1 1 273-16,-2 1 72 0,0 0 89 0,-2-3-546 15,0 2 305-15,0-1 152 0,-10-4 66 0</inkml:trace>
  <inkml:trace contextRef="#ctx0" brushRef="#br0" timeOffset="50896.6">10686 5014 2353 0,'-16'9'0'0,"7"-1"0"0,-2 5 0 0,4-5 0 0,0-1 0 0,2 4 0 0,3-2 0 0,2 3 0 0,0 1 0 0,0 1 0 0,0 2 99 15,2-1-30-15,3 4 289 0,4-1-149 0,-2 1-89 16,0 2-41-16,-1 0-35 16,2-1-4-16,-3 1 0 0,-1 0 10 0,0-1-298 15,-2-1 144-15,-1 0 72 0,1-4-429 0,0-4 246 16,0 0 50-16,-2-1-479 0,0-4 302 0,0-3 151 15,2-1 75-15,1-2-162 0</inkml:trace>
  <inkml:trace contextRef="#ctx0" brushRef="#br0" timeOffset="51211">10831 5074 2289 0,'0'-1'0'0,"0"-2"0"0,0 1 0 0,0 2 0 0,0 0 0 0,0 0 0 0,0 0 0 0,0 0 0 0,0 0 0 0,1 8 0 0,3 1 173 15,2 5 279-15,-3 5-196 0,4 3-113 0,0 6-51 16,-3 3 318-16,-1 4-294 0,3 6-116 0,-5-1 0 16,3 10 0-16,-2-1 0 0,0 2 0 0,0 4 0 15,-1 0 0-15,1 5 0 0,1 8 0 0,-3-1 0 16,0-1 0-16,0 2 0 0,0-6 0 0,0-8 0 16,0 3 0-16,2-4 0 15,-2-5 0-15,2-5 0 0,-1-7 0 0,-1 2 0 16,0-6 0-16,0-3 0 0,0-7 0 0,0-2 0 15,0-7 0-15,0-1 0 0,0-3 0 0,0-3-32 16,-3-3-39-16,-2-3 1 0,0 0-125 0,-1 0 68 16,-3 0 48-16,0-2 0 0,-1-11-240 0,1-7 138 15,-2-7 70-15,3-5-533 16,0-13 308-16,5-4 147 0,-3-14 75 0</inkml:trace>
  <inkml:trace contextRef="#ctx0" brushRef="#br0" timeOffset="51411.28">10735 5427 2617 0,'-8'-7'0'0,"4"4"0"0,-1-4 0 0,-1 4 0 0,3-1 0 0,1 3 0 0,-2-2 0 0,4 1 0 0,0 0 0 0,0 0 0 0,0 1 182 0,0 1-71 0,0-3-36 0,0 3-219 16,2 0 86-16,5-2 50 15,0 2-1-15,1 0-339 0,2 0 194 0,-3 0 106 16,0 0-521-16,1 0 283 0,-2 0 140 0,0 0-26 15,-3 5-222-15,-1-2 167 0,0 4 99 0,0-2-23 16,-2 0 60-16</inkml:trace>
  <inkml:trace contextRef="#ctx0" brushRef="#br0" timeOffset="51539.93">10753 5463 1474 0,'-7'5'0'0,"1"1"0"0,1-1 0 0,-1 0 0 0,2 0 0 0,2-3 0 0,0 2 0 0,0-2 0 0,2-1 0 0,0 1 0 0,0 1 103 0,0-1-31 0,0 1 9 0,0-1 10 16,2 1-26-16,6-1 0 0,0 1-25 15,-1 0-256-15,0-1 138 0,2 2 54 0,0 0-400 0,-2 1 228 16,-2 1 114-16,-1 0 1 0</inkml:trace>
  <inkml:trace contextRef="#ctx0" brushRef="#br0" timeOffset="52027.93">10730 5660 1431 0,'-9'6'0'0,"2"-1"0"0,2 1 0 0,-4-4 0 0,6 0 0 0,-1-2 0 0,2 0 0 0,0 0 0 0,2 0 0 0,0 0 0 0,0 0 76 0,0 0-23 0,2-2-13 0,7-7 0 16,3-1-1-16,-1-3-170 0,5 0 96 0,0-4 32 16,3 0-153-16,-1 1 97 0,3-3 50 0,0 0 0 15,2 0-109-15,-1 0 62 16,1 0-11-16,0 3 30 0,-2-2 78 0,4 3-28 0,-6 2-31 0,4 3 236 16,-3-3-106-16,3 6-57 15,-2-1-9-15,-1 3 111 0,1-1-37 0,2 5-51 16,-3-3 21-16,0 2 131 0,1 2-91 0,-4 0-45 15,0 0 89-15,-4 0-73 0,-1 6-30 16,-1 1 0-16,-4 1 59 0,-3 3-45 0,-1-2 9 0,0 4 67 16,-3 0-60-16,0 2-31 0,0-1 0 0,-5-3 67 15,0-1-38-15,-6 0-11 0,6-4-48 0,-7 1 7 16,4-3-8-16,-1-1-24 0,-1-1-15 0,1-2 0 16,0 0 0-16,-3 0 0 0,3-2 0 15,2-3 0-15,-2-4 0 0,2 0 0 16,2 2 0-16,-1-2 0 0,3 0 0 0,1 2 0 15,2 1 0-15,-2 2 0 0,2 0 0 0,0 3 0 16,0-1 0-16,0 0 0 0,0 0 0 0,2 2 0 16,3 0 0-16,6 0 0 0,3 0 0 0,-1 6 0 15,2 3 0-15,2 4 0 16,4 2 0-16,-2 3 0 0,-1-1 0 0,-2-3 0 0,0 2 0 16,1 2 0-16,0-5 0 0,0 3 0 15,-4-6 0-15,0 3 0 0,0-7 0 0,-3 2 0 16,-1-3 0-16,-1 1 0 0,-1-1-250 0,1-1 32 15,-2 2 94-15,1-1-782 0,2-2 433 0</inkml:trace>
  <inkml:trace contextRef="#ctx0" brushRef="#br0" timeOffset="52653.55">12141 4999 1998 0,'0'0'-4'0,"0"0"0"0,-2 0 2 0,2 0 0 0,0 0 0 0,0 0-1 0,0 0 0 0,0 0 1 0,0 0 1 0,2 0 1 0,14 0 135 0,0 0-46 0,7 0 326 16,1 0-186-16,5 0-94 0,-7 0-36 0,9-4 208 15,-2 1-133-15,-3 0-66 0,-5 1-20 0,0 0-1 16,-1 1-34-16,-3-1-16 16,-2 0-95-16,-3 2 48 0,-3 0 0 0,0 0-354 15,-1 0 213-15,-4 0 92 0,0 0 50 0,-3 0-751 16,1 0 367-16,-2 0 138 0,0 0 94 0,0 0-378 15,-11 5 248-15,-4-1 125 0,-3-1 62 0</inkml:trace>
  <inkml:trace contextRef="#ctx0" brushRef="#br0" timeOffset="52940.68">12260 4985 1570 0,'-17'0'0'0,"0"2"0"0,4 0 0 0,3 1 0 0,3-2 0 0,0 1 0 0,3 1 0 0,2-2 0 0,2 2 0 0,0 2 0 0,0 2 175 0,0 7-66 0,2 0 215 0,3 7-141 16,1 1-71-16,-3 3 117 0,1 9-99 0,0-1-45 15,-2 10 1-15,-1-5 206 0,-1 4-126 0,0-5-51 16,0 10-42-16,0-11 155 0,0 1-174 0,-3-1-54 16,-1-6 0-16,4-5 0 0,-4-2 0 0,4 0 0 15,0-6 0-15,0-2 0 0,0-2 0 16,0-3 0-16,0-1 0 0,0-1 0 0,2-3 0 16,4 1 0-16,2-1 0 0,-1-1 0 15,2 0 0-15,3-1 0 0,-1 2 0 0,2-3 0 16,1-2 0-16,0 0 0 0,2 3 0 0,-4-3 0 15,4 0 0-15,-2 0 0 0,0 0 0 0,1 0-272 16,0 0-193-16,0 0 210 0,-1 0 104 0,4-3-329 16,1-5 218-16,1-7 98 15</inkml:trace>
  <inkml:trace contextRef="#ctx0" brushRef="#br0" timeOffset="53207.25">12568 5281 3020 0,'-8'-8'0'0,"5"5"0"0,1-1 0 0,0-2 0 0,2 2 0 0,0-2 0 0,2-1 0 0,11 1 0 0,9-1 0 0,3 2 0 0,1 3 196 0,4 0 304 0,-2 2-285 0,2 0-215 15,-2 0 0-15,-1 7 0 0,-5 6 0 0,-3 1 0 16,-2 1 0-16,-4 0 0 0,-3 3 0 16,-7 3 0-16,-1 2 0 0,-2 3 0 15,0-4 0-15,-7 0 0 0,-9-1 0 0,0-2 0 16,-1-3 0-16,-8 0 0 0,0-7 0 0,2 1 0 15,-2-3 0-15,-1-1 0 0,3-4 0 0,-7-2 0 16,8 0 0-16,-1 0 0 0,0 0 0 0,5 0 0 16,5 0-255-16,2 0-11 0,1-2 112 0,6-1-574 15,4-5 343-15,0-5 172 16,5-5 77-16,18-8-598 0</inkml:trace>
  <inkml:trace contextRef="#ctx0" brushRef="#br0" timeOffset="53414.82">12900 5108 3207 0,'8'-8'0'0,"-3"3"0"0,-3 1 0 0,0 2 0 0,-2 0 0 15,0 0 0-15,0 2 0 0,0 0 0 0,-2 0 0 0,-2 0 0 0,-1 4 669 0,-3 7-614 0,1 3-55 0,1 4 0 16,0 9 0-16,1-5 0 0,5 4 0 16,-2 1 0-16,2 1 0 0,0-4 0 0,2 5 0 15,3-5 0-15,7-2 0 0,-3-3 0 0,2 0 0 16,5-1 0-16,-4-4 0 0,2-3 0 0,3 0 0 15,-2-3-272-15,1-1-21 0,4-1 116 0,-2-2-656 16,3-3 396-16,3-1 198 0</inkml:trace>
  <inkml:trace contextRef="#ctx0" brushRef="#br0" timeOffset="53607.82">13249 5404 2532 0,'0'0'0'0,"0"0"0"0,0 0 0 0,0 0 0 0,-2 0 0 0,2 0 0 0,0 0 0 0,0 3 0 0,0-1 0 0,0 3 0 0,0 1 494 0,4 3-233 0,-2 0-110 16,2 2-55-16,-2 1 260 0,0 1-315 0,-2-3-41 16,0 6 0-16,0-3 0 0,-4 1 0 0,-4-3 0 15,-1 0 0-15,2-1 0 0,-5-1 0 0,3-3-466 16,0-1 162-16,-1 0 167 0,1-4 2 0,1-1-372 16,1 0 225-16,3-11 121 15</inkml:trace>
  <inkml:trace contextRef="#ctx0" brushRef="#br0" timeOffset="53862.16">13413 5134 3285 0,'11'-2'0'0,"2"2"0"0,-1-1 0 0,1 1 0 0,0 0 0 0,2 0 0 0,2 0 0 0,0 0 0 0,4 0 0 0,3 8 0 0,-4 2 519 15,1 3-392-15,0 2-127 0,-3 3 0 0,0-2 0 16,-4 8 0-16,-2-1 0 0,-5 0 0 0,-3 1 0 15,-4-1 0-15,0-1 0 0,-2 5 0 0,-10-5 0 16,-4-1 0-16,-3-1 0 0,-1-1 0 0,-5-2 0 16,-3-2 0-16,0-1 0 0,-2-1 0 0,0-3 0 15,3-2 0-15,9-2-200 0,-1-5-149 0,8-1 154 16,1 0 78-16,3 0-487 16,5 0 283-16,2-9 130 0,3-12 80 0,16-3-247 15,6-8 158-15</inkml:trace>
  <inkml:trace contextRef="#ctx0" brushRef="#br0" timeOffset="54061.34">13743 5148 2454 0,'16'-17'0'0,"-7"6"0"0,-2-1 0 0,-3 3 0 0,-2 5 0 0,-2 0 0 0,0 2 0 0,0 0 0 0,0 2 0 0,-4 0 0 0,-5 0 158 0,2 2 567 0,-5 9-343 0,3 7-171 16,0 3-210-16,-3 4-1 0,6 3 0 0,3 3 0 15,3-4 0-15,0 5 0 0,0-2 0 0,1 1 0 16,9-4 0-16,1-2 0 0,0-2 0 0,1-3 0 15,1-1 0-15,0-2 0 0,0-3 0 0,0-4 0 16,3-4-341-16,-4 0 47 16,4-5 121-16,0-1-588 0,2 0 360 0,4-1 181 0,-3-16 91 0</inkml:trace>
  <inkml:trace contextRef="#ctx0" brushRef="#br0" timeOffset="54232.49">14010 5249 3405 0,'0'-2'0'0,"0"0"0"0,0 2 0 0,-2 0 0 0,1 0 0 0,1 0 0 0,0 0 0 0,0 0 0 0,1 0 0 0,12 0 0 0,6 0 121 0,2 0 188 0,5 0-213 16,-2 0-96-16,3 2 0 0,-1 1-48 0,1 2 36 15,-4-2 36-15,0 1-274 0,-2 0 144 16,0 0 73-16,-4-1 36 0,-6-1-740 16,-1 2 250-16,-3-2 236 0,-4-1 40 0,-1-1-458 15</inkml:trace>
  <inkml:trace contextRef="#ctx0" brushRef="#br0" timeOffset="54431.57">14173 4979 3017 0,'-5'0'0'0,"1"0"0"0,1 0 0 0,-1 1 0 0,4 3 0 0,0 5 0 0,0 2 0 0,0 7 0 0,0 4 0 0,0 7 0 0,4 2 680 0,-1 5-446 0,3 5-234 15,-3 1 0-15,1-5 0 0,-2 10 0 0,0-4 0 16,0-7 0-16,-2 3 0 0,0-3 0 0,0-2 0 15,0-2 0-15,0-6 0 0,0-4 0 0,0 2-615 16,-2-8 187-16,0-1 221 0,0-4-30 0,2-2-597 16,0-3 397-16</inkml:trace>
  <inkml:trace contextRef="#ctx0" brushRef="#br0" timeOffset="54850.3">14731 4762 2885 0,'0'0'0'0,"0"0"0"0,0 0 0 0,0 0 0 0,0 6 0 0,0 6 0 0,0 4 0 0,2 5 0 16,-2 3 0-16,2 8 0 0,1 7 444 0,-2 5-202 0,1-1-102 0,2 2-51 0,-2-4 42 16,1 10-131-16,1-2 0 0,0 1 0 0,-1 0 0 15,1-6 0-15,0-8 0 0,0 1 0 0,0-4 0 16,-1-11 0-16,-1 0 0 0,2-4 0 15,-2-10 0-15,-1 0 0 0,1-3 0 16,-2-5 0-16,0 0 0 0,0 0 0 16,0-3 0-16,0-8 0 0,0-5 0 0,-5-9 0 0,-2-1 0 15,-1-4-95-15,-2-3 43 0,-1 4 18 0,-4 5-14 16,2 5 9-16,-8-2 27 0,3 11 0 16,-5 1 283-16,-5 7-250 0,0 2-21 0,-1 0 0 15,1 13 0-15,4 2 0 0,7 0 0 0,-2 4 0 16,4 2 0-16,6-1 0 0,1 6 0 0,6-1 0 15,2 1 0-15,0 1 0 0,0-3 0 0,7 0 0 16,5-1 0-16,1-6 0 0,3-1 0 0,-2-1 0 16,3 1 0-16,0-7 0 0,2 0 0 15,-2-8 0-15,2-1-170 0,0 0-49 0,5-1-726 16,0-14 453-16,2-5 226 0,1-6-494 0,3-10 366 16,-4-2 177-16</inkml:trace>
  <inkml:trace contextRef="#ctx0" brushRef="#br0" timeOffset="55253.43">14893 5260 2680 0,'4'-20'0'0,"0"8"0"0,-3 1 0 0,1 4 0 0,0 1 0 0,2 2 0 0,-1 1 0 0,3 1 0 16,2-1 0-16,3 3 0 0,2 0 601 0,4 0-282 0,2 5 12 0,1 5-331 15,-1 3 0-15,4 4 0 0,-5 4 0 0,0 2 0 0,-6 1 0 16,-1 2 0-16,-8-3 0 16,-1 9 0-16,-2-4 0 0,-2-2 0 0,-13 1 0 0,-3 1 0 15,-5-5 0-15,-4-1 0 0,-3-3 0 16,0-3 0-16,-4-2 0 0,1-4 0 0,10-4 0 0,-2-2 0 15,5-4 0-15,3 0 0 0,6 0 0 0,3 0 0 16,2 0 0-16,4-7-86 16,2-6-54-16,6-6 53 0,13-2-758 0,9-7 403 0,1 2-387 15,8-8 400-15,-2 2 196 0,3-2 96 16,-3 4 50-16,-2 1-157 0,-9 4 93 16,4 0 61-16,-5 1 279 0,-8 7-114 0,0-2-57 0,-4 4-28 15,-5 4 623-15,0 2-321 0,-4 2-166 16,-1 0 392-16,-1 4-269 0,0 0-7 0,0 2-101 15,-1 1-15-15,-8 0 700 0,-3 1-431 0,-1 13-395 16,-3 3 0-16,4 6 0 0,0 1 0 0,4 4 0 16,5 2 0-16,1 2 0 0,2 2 0 0,0-3 0 15,4 0 0-15,8-1 0 16,2-4 0-16,-1-2 0 0,2-3 0 0,2-2 0 0,0-4 0 16,0-1 0-16,0-6 0 0,-2 0-251 15,0-4-265-15,0-4 244 0,2 0 117 16,0 0-718-16,3-12 417 0</inkml:trace>
  <inkml:trace contextRef="#ctx0" brushRef="#br0" timeOffset="55704.75">15419 4899 3101 0,'-10'0'0'0,"5"0"0"0,1 0 0 0,2 0 0 0,0 0 0 0,2 0 0 0,0-1 0 0,0 0 0 0,8-3 0 0,5 4 0 0,0 0 155 0,5 0-63 0,-2 0 119 15,1 0-87-15,1 0-42 0,0 0-1 0,-2 0 4 16,1 0-85-16,-2 0 0 0,-1 0 0 0,-5 0 0 16,3 5 0-16,-5-5 0 0,2 1 0 15,-3-1 0-15,-1 3 0 0,-3-2 0 16,1 1 0-16,-2 0 0 0,1-2 0 16,0 2 0-16,0 0 0 0,0-2 0 0,-2 3 0 15,1 0 0-15,-1 0 0 0,2 3 0 16,-2 0 0-16,2-1 0 15,0 6 0-15,-2 1 0 0,2 1 0 0,-2 1 0 0,2 6 0 0,-2 2 0 0,0 4 0 0,0 3 0 16,0 5 0-16,-2 7 0 0,-2-1 0 0,-1 4 0 16,-1 4 0-16,3 0 0 0,0 0 0 15,1-3 0-15,2 2 0 0,0-11 0 0,0 4 0 16,0-3 0-16,0-6 0 0,0-4 0 16,2-4 0-16,1-3 0 0,-2 0 0 0,1-10 0 15,0 3 0-15,-2-6 0 0,0-2 0 0,0-1 0 16,0-2 0-16,0-1 0 0,0-1 0 0,-4 0 0 15,-6 0 0-15,1 0 0 0,0 0 0 0,-6 2 0 16,0-2 0-16,-2 3 0 0,-3-2 0 0,-5 1 0 16,2 2 0-16,-9 0 0 0,-7 1 0 0,-6 3 0 15,-12 4 0-15,-5 3-162 16,-7 1-387-16</inkml:trace>
  <inkml:trace contextRef="#ctx0" brushRef="#br0" timeOffset="59685.05">2385 7386 1582 0,'-2'-2'0'0,"2"-2"0"0,-3 3 0 0,1-1 0 16,2 0 0-16,-2-1 0 0,2 3 0 0,-1-1 0 0,1 1 0 0,0 0 0 0,0 0 268 0,0 1-104 0,0 11-66 0,0 1 143 0,0 4-101 0,0 1-49 15,-4 9-1-15,1-4 157 0,-2 6-108 0,-3 0-50 16,1-1 0-16,0 0 91 0,-1-2-69 0,1-5-26 15,1 3-10-15,-1-6 17 0,4-4-26 0,-2-4 0 16,3-2-48-16,0-3-18 0,1-3 0 16,1-2 0-16,-2 0 0 0,2 0 0 0,0-4 0 15,0-14 0-15,0-7 0 0,2 0 0 16,6-6 0-16,-1 3 0 0,0-1-117 0,-1 8 45 16,-1 2 40-16,2-1-57 0,-6 11 40 0,1-1-18 15,0 5 204-15,0 3-99 0,-2 0-27 0,0 2 229 16,0 0-240-16,0 0 0 0,0 7 0 0,0 6 0 15,0 5 0-15,-4-1 0 0,1 3 0 16,1 1 0-16,2 0 0 0,0 1 0 0,0 4-671 16,0 0 110-16,0-3 265 0,3 4-381 0</inkml:trace>
  <inkml:trace contextRef="#ctx0" brushRef="#br0" timeOffset="60150.5">1299 8256 3494 0,'-12'-5'2'0,"5"4"1"0,3 1-1 0,-1 0 1 0,3 0-1 0,0-1 0 0,-1 1 6 0,3 0-3 0,0 0-2 0,0 0-1 0,0 0 195 0,8 0-79 0,5 0-28 15,6-3-90-15,1 3 0 0,1-2 0 0,1 0 0 16,8-4 0-16,-12 3 0 0,7-1 0 16,-4 0 0-16,0 0 0 0,-1 1 0 0,-3 1 0 0,4 0 0 15,-7 0 0-15,2 2-225 0,-4 0-172 0,-1 0 195 16,-2 0 6-16,3 0 71 15,-3 0-625-15,2 4 355 0,-1 1-373 0</inkml:trace>
  <inkml:trace contextRef="#ctx0" brushRef="#br0" timeOffset="60624.6">1850 8287 2244 0,'7'2'0'0,"-5"1"0"0,4-3 0 0,-5 0 0 0,1 0 0 0,0 0 0 0,0-3 0 0,-1-4 0 0,3-4 0 0,-1-1 0 0,-1-3 75 0,3 2 165 0,-3-4-100 0,-2 1-51 16,3-1 6-16,-3-1-29 0,0 3 11 15,0-1-38-15,0-1 77 0,-3 1-39 0,-6-1 1 16,1 3-39-16,-2 0 82 0,-2 2-46 0,-2-3 0 16,0 7 46-16,2 0-40 0,-1 4-1 0,-2 1-77 15,0 1-3-15,0 2 0 0,-3 0 0 0,4 9 0 16,-6 10 0-16,5 5 0 0,-3 4 0 0,6 5 0 15,-3 8 0-15,7-2 0 0,1 2 0 0,5-5 0 16,2 1 0-16,0 0 0 0,0-6 0 16,7-2 0-16,5-7 0 0,1-3 0 15,1-4 0-15,2-1 0 0,1-5 0 0,1-4 0 16,-1-3 0-16,1-2 0 0,0 0 0 0,-1 0 0 16,3-10 0-16,-1-6 0 0,-5-1 0 0,0 0 0 15,-1-4 0-15,-3 5 0 0,-1-4 0 0,0 3 0 16,-4 6 0-16,-1 2 0 0,-1 2 0 0,-3 3 0 15,2 2 0-15,-2 1 0 0,0 1 0 0,0 0 0 16,0 0 0-16,0 8 0 0,0 7 0 0,3 3 0 16,-1 0 0-16,1 3 0 15,3-1 0-15,1 2 0 16,2-4 0-16,-1 0 0 0,5-1 0 0,-4-1 0 0,7-2 0 16,-1-1 0-16,5-3 0 0,2 0-6 0,0-5-194 15,8 0 88-15,3 0 22 0,12-1-499 0,0-4 275 16</inkml:trace>
  <inkml:trace contextRef="#ctx0" brushRef="#br0" timeOffset="61167.67">5742 7346 3470 0,'-2'-5'0'0,"0"-1"0"0,-2 4 0 0,4-2 0 0,-1 3 0 0,-1-1 0 0,0 2 0 0,2 0 0 0,-1 0 0 0,1 0 0 0,0 2 217 0,0 9-94 0,0 4-43 15,0-1-39-15,0 6-41 0,0 1 0 0,0 1 0 16,0 4 0-16,0 0 0 0,0 2 0 0,0 2-156 15,0 3-26-15,0 2 120 0,0 10 45 16,-2 0-873-16,-3 2 432 0,-4 5 179 0</inkml:trace>
  <inkml:trace contextRef="#ctx0" brushRef="#br0" timeOffset="61647.66">6058 8398 2684 0,'0'0'0'0,"0"0"0"0,0 0 0 0,0-2 0 0,-2-5 0 0,0-2 0 0,2-3 0 0,-4-3 0 0,2-1 0 0,2-6 0 0,0-4 160 0,0 2-62 0,0-2 73 0,0-1-67 16,0 3-33-16,0 1 5 0,0-6-38 0,0 12-1 15,-7-6 0-15,-2 2 48 0,-3 3-15 0,-1 0-9 16,-3 5-24-16,-2 4 55 0,-1 3-28 0,-1 4-18 15,-3 2-46-15,-3 0 0 16,-1 13 0-16,-5 14 0 0,2 3 0 0,2 6 0 16,6-1 0-16,-2 13 0 0,6-7 0 0,7 2 0 15,4-7 0-15,4 3 0 0,3-3 0 0,0-5 0 16,0-2 0-16,5-3 0 0,5-6 0 16,2-2 0-16,4-3 0 0,0-5 0 0,3-5 0 0,1-4 0 15,-3-1 0-15,4 0 0 0,-2-11 0 0,1-9 0 16,-4-3-64-16,0-1-10 0,-2-4 1 0,0-1 110 15,-6 5-47-15,2-5 10 0,-5 9-37 0,2 4 258 16,-6 4-221-16,0 2 0 0,2 4 0 0,-2 5 0 16,-1-1 0-16,0 1 0 15,0 1 0-15,0 0 0 16,0 7 0-16,0 8 0 16,2 2 0-16,6 5 0 0,-1 0 0 0,5 3 0 0,-1-4 0 15,6 7 0 1,0-6 0-16,3 1 0 0,6-2 0 0,1-3 0 0,5-3 0 0,1-1 0 0,10-4 0 0,1-1 0 15,14-4-1128-15</inkml:trace>
  <inkml:trace contextRef="#ctx0" brushRef="#br0" timeOffset="62478.28">16616 5318 2008 0,'0'0'0'0,"0"0"0"0,0 0 0 0,0 0 0 0,0-2 0 0,0-2 0 0,0-1 0 0,0 0 0 0,0-5 0 0,0 0 0 16,0 1 158-16,0-6-64 0,0 2 30 0,2-2-43 0,-1 0 0 0,1 0 67 15,0 0-46-15,-2 0-36 0,0 0 0 0,0 2 152 16,0 0-90-16,-5-2-45 0,-7 5 10 0,1 1 135 15,-5-1-95-15,0 4-47 0,-5 0-52 16,-5 1-34-16,4 4 0 0,-8 1 0 16,-2 0 0-16,-3 12 0 0,-4 4 0 0,3 3 0 15,6 1 0-15,-7 6 0 0,12-2 0 0,-1 3 0 16,3 2 0-16,7 2 0 0,2 0 0 0,5-2 0 16,3 3 0-16,3-2 0 0,3 0 0 0,0 0 0 15,2 1 0-15,7-4 0 0,6-2 0 0,2-1 0 16,4 0 0-16,1-4 0 0,5-3 0 0,2-3 0 15,4 0 0-15,-1-5 0 0,1-1 0 16,1-1 0-16,-2-3 0 0,-2 0 0 16,2-4 0-16,-6 0 0 0,3 0 0 0,-9 0 0 15,2 0 0-15,-1 0 0 0,-1 0 0 0,0 0-262 16,-4 0 46-16,3 0-692 0,-1-2 425 0,-2 0 228 16,3-2 108-16,6-7-300 0</inkml:trace>
  <inkml:trace contextRef="#ctx0" brushRef="#br0" timeOffset="62712.28">17017 5023 3771 0,'0'-1'-4'0,"0"1"1"0,0 0 2 0,2 0 0 0,4 0 1 0,4-2 0 0,8 2 0 0,2 0 0 0,3-2 0 0,7 2 0 0,3 0 169 0,3 0-169 0,-1-1 0 16,4 1 0-16,-2-3 0 0,-3 3 0 0,-2-1 0 15,0-2 0-15,-6 3 0 0,-1 0 0 0,-5-1 0 16,-3 1 0-16,-4 0 0 16,-3 0 0-16,-5 0-104 0,-1 0-31 0,-2 0-810 15,-2 0 457-15,0 0 224 0,-2 0 111 0,-9 0-421 16,-5 0 266-16,-2-2 125 0</inkml:trace>
  <inkml:trace contextRef="#ctx0" brushRef="#br0" timeOffset="62992.18">17205 4922 2325 0,'-19'2'0'0,"4"4"0"0,2 1 0 0,3-3 0 0,0 7 0 0,5-3 0 0,1 3 0 0,1 3 0 0,3 8 0 0,0 2 0 0,0 6 153 0,0 2-57 0,0 4 188 15,1 9-128-15,1-2-58 0,0 2 265 0,-2 0-161 16,0-2-82-16,0-6-31 0,0 5-44 0,0-3-45 16,0-4 0-16,-4-4 0 0,-1-6 0 0,0-3 0 15,-1-1 0-15,1-6 0 0,2-4 0 0,-1-1 0 16,2-3 0-16,-1-2 0 0,3-1 0 0,0 0 0 15,0 0 0-15,0-1 0 16,0 0 0-16,2 0 0 0,5 1 0 0,3 0 0 16,1-1 0-16,3 1 0 0,2-2 0 0,-2 0 0 15,4 0 0-15,-1 2 0 0,0-2 0 0,-2 0 0 16,1-2 0-16,0 3 0 0,-2-1-26 0,0 0-185 16,-1 0-315-16,0-2 243 0,-1 0 120 0,-2 0-678 15,6 0 406-15</inkml:trace>
  <inkml:trace contextRef="#ctx0" brushRef="#br0" timeOffset="63155.18">17407 5382 3417 0,'-7'0'0'0,"0"0"0"0,1 0 0 0,2 0 0 0,0 0 0 0,4 0 0 0,0-2 0 0,0 0 0 0,8 1 0 0,7 1 0 0,2 0 343 15,3 0-172-15,3 0-171 0,5 0-203 0,-1 0 52 16,-6 0 105-16,10 0-797 0,-5 0 429 0,-1 5 213 15,-1 0 108-15,-3 1-487 0</inkml:trace>
  <inkml:trace contextRef="#ctx0" brushRef="#br0" timeOffset="63605.02">18039 5399 2089 0,'2'-2'-2'0,"-1"-6"0"0,1-3 0 0,0-2 1 0,2-2 1 0,-2-1 0 0,3-2 0 0,0-2 0 0,2 1 0 0,-3 0 0 0,-1-2 346 0,1 4-154 0,-2-3-77 16,-2 4-38-16,0-2 195 0,0 4-107 0,-2 1-68 15,-5 3 108-15,-4 2-84 0,-1 1-41 0,-5 7-1 16,-4 0 21-16,-7 0-100 16,-7 18 0-16,1 5 0 0,0 3 0 0,2 6 0 0,8-2 0 15,-6 12 0-15,10-5 0 0,4 2 0 0,6-7 0 16,3 6 0-16,5-2 0 0,2-5 0 0,0 2 0 15,0-5 0-15,4-3 0 0,5-7 0 16,4 0 0-16,0-6 0 0,4-1 0 0,-2-5 0 16,4-3 0-16,-3-3 0 0,4 0 0 0,1-3 0 15,-1-14 0-15,1-1 0 0,0-7 0 0,1-4 0 0,-2 0 0 16,1-4 0-16,-2 0 0 0,0 0-21 16,-4 4-84-16,-4 6 24 0,-4 0 90 15,-1 5-47-15,-1 7 0 0,-4-1 312 0,-1 7-274 0,0-1 0 16,0 4 0-16,0 2 0 0,-1 0 0 15,-8 4 0-15,2 7 0 0,2 8 0 16,-1 4 0-16,1-1 0 0,4 0 0 16,-1 5 0-16,2-3 0 0,0-3 0 0,0 1 0 15,0 0 0-15,0-2 0 0,3-1 0 0,2-3 0 16,1 1 0-16,-3-4 0 0,3 2 0 0,-3-3-719 16,1 1 200-16,1-2 241 0,0 1-658 0</inkml:trace>
  <inkml:trace contextRef="#ctx0" brushRef="#br0" timeOffset="63769.97">18290 5611 3682 0,'6'0'0'0,"-3"0"0"0,-1 3 0 0,0-3 0 0,-2 3 0 0,0 3 0 0,0-1 0 16,0 5 0-16,0 1-1 0,-2 2 0 0,-5 2 252 0,0 1-251 0,-1 4 0 0,-2-3 0 15,1 1 0-15,0 1 0 0,-3-2 0 0,3-2 0 0,0 0 0 0,3-6-265 16,-2 0-114-16,5-1 208 0,1-4 103 0,2-1-1041 15</inkml:trace>
  <inkml:trace contextRef="#ctx0" brushRef="#br0" timeOffset="64236.97">18850 5521 2538 0,'9'-13'0'0,"1"2"0"0,-3-7-1 0,-1 0-1 0,-3-1 0 0,-1-1 1 0,0-3-1 0,-2 1 1 0,0-5 1 0,0 6 0 0,0-5 87 0,0 4-25 0,0-1 178 16,0 0-92-16,-2 1-60 0,-1 1-25 0,-3 3 3 15,-1 3 0-15,-3 4-28 0,3 5 96 0,-6-2-53 16,-3 6 0-16,0 2 96 0,-7 0-106 0,-2 14-71 16,-1 6 0-16,-4 9 0 0,2 1 0 0,2 3 0 15,3 7 0-15,2-1 0 0,5-2 0 0,-1 11 0 16,4-9 0-16,5-5 0 0,2 3 0 15,4-4 0-15,2-7 0 0,0 4 0 16,0-12 0-16,6 1 0 0,4-4 0 0,3-6 0 16,4-3 0-16,-1-6 0 0,7 0 0 0,2-3 0 15,0-14 0-15,-2-4-110 0,4-2-32 0,-3-2 56 16,1-4 25-16,1-7-1 0,-6 10-1 0,-1-4 26 16,-2 7 112-16,0-5-52 0,-8 11-30 0,0 0 0 15,-4 8 421-15,-3 2-351 0,0 1-63 0,-2 5 0 16,0-2 0-16,0 3 0 0,0 0 0 0,0 0 0 15,-4 7 0-15,2 8 0 0,0 3 0 16,2 4 0-16,0 2 0 0,0 1 0 16,0-5 0-16,2 9 0 0,5-8 0 0,2 1 0 15,2-3 0-15,-1-1 0 0,3-4 0 0,-1-1 0 16,1-6-329-16,-2 1 122 0,2-5 85 0,-2-1-655 16,1-2 361-16,1 0 193 0,-2 0 94 0,1-7-490 15</inkml:trace>
  <inkml:trace contextRef="#ctx0" brushRef="#br0" timeOffset="64652.12">19183 4922 2657 0,'-6'-8'0'0,"2"5"0"0,4 1 0 0,-1 2 0 0,1 0 0 0,0-2 0 0,1 2 0 0,12 0 0 0,6 0 0 0,3 0 0 0,3 0 154 15,1 4-58-15,4 3 284 0,2-1-176 0,0 2-83 16,-2 1-42-16,0-2 111 0,-3 1-140 0,-5-1-50 15,-2 0 0-15,0 0 0 16,-6-2 0-16,-4-2 0 0,-1 1 0 0,-3 0 0 16,-3-2 0-16,-1 1 0 0,0-2 0 0,0 2 0 15,-2-2 0-15,0 0 0 0,0 2 0 0,0 0 0 16,0 1 0-16,0 0 0 0,0 3 0 0,0 0 0 16,0 7 0-16,0 1 0 0,0 3 0 0,0 6 0 15,0 2 0-15,0 4 0 0,0 3 0 0,0 10 0 16,0 1 0-16,0-1 0 15,0 5 0-15,0-8 0 0,0 11 0 0,0-4 0 16,0-2 0-16,0-1 0 0,2-3 0 0,1-8 0 16,0 3 0-16,-1-5 0 0,2-2 0 0,-3-7 0 15,1-2 0-15,-2-6 0 0,0-1 0 0,0-3 0 16,0-4 0-16,0-1 0 0,-3-3 0 0,-5 0 0 16,-5-2 0-16,-2 0 0 0,-2 0 0 0,-6 0 0 15,-3 0 0-15,-4 0 0 0,-8 0 0 0,-3-2 0 16,-8-4 0-16,-11 0 0 0,-6 3 0 0,-10 1 0 15</inkml:trace>
  <inkml:trace contextRef="#ctx0" brushRef="#br0" timeOffset="68411.28">9576 7140 1906 0,'-6'-11'0'0,"1"-2"0"0,1-2 0 0,4-1 0 0,0-1 0 0,0 1 0 0,0-1 0 0,1 0 0 0,5-1 0 0,5 1 0 0,-2 1 63 0,5 3 1 0,-1 0-24 16,2 4 110-16,0 1-60 15,1 4-25-15,0 2 55 0,1 2-40 0,1 0 0 16,2 0-30-16,1 14-27 0,-3 0 16 0,-1 7 1 16,-1 3-1-16,-2 3-91 0,-1 6 54 0,-6 0-9 0,0 4 46 15,-4 1-170-15,-3 5 82 16,0-4 18-16,0-2 33 0,-13 9-94 0,-2-6 50 16,-4-1-10-16,-1-2 25 0,-5-2-6 0,4-8 20 15,-5 0 216-15,-4-3-102 0,0-5-50 16,1-5-26-16,-1-4 296 0,8-4-140 0,-2-2-56 15,3-3-45-15,3-1 111 0,6 0-76 0,3 0-38 16,5 0 21-16,0 0-98 0,4 0 0 0,0 0 0 16,4 0 0-16,12-1 0 0,5-1 0 15,8 2 0-15,-1 0 0 0,2 0 0 0,2 0 0 0,0 0 0 16,0 0 0-16,-2 5 0 0,0 3 0 0,-4-1 0 16,3 1 0-16,-6 1 0 0,0-1 0 0,-2 0 0 15,0-1 0-15,-5 1-217 0,2-3 60 0,-4-1 51 16,0-3 38-16,-1-1-554 0,1 0 292 0,2 0 145 15,1-12 74-15,1-9-522 16,1-6 287-16</inkml:trace>
  <inkml:trace contextRef="#ctx0" brushRef="#br0" timeOffset="68692.98">10164 6954 2936 0,'-8'0'0'0,"3"7"0"0,-3 4 0 0,2 5 0 0,2 0 0 0,3 4 0 0,1-2 0 0,0 7 0 0,5-3 0 0,9-5 0 0,2 8 88 0,5-7-7 0,2-3 0 0,2-4-42 16,0-3 0-16,0-6-48 0,3-2 20 0,-2 0 0 15,-4 0-84-15,1-11 56 0,-4-4 28 0,-8-3 9 16,1 1-76-16,-5-6 47 0,-1 0 6 0,-5-3-49 16,-1 5 8-16,0-1 28 15,-5 1-20-15,-7 0 88 0,-1 3-9 0,-1 3-45 0,-5 3 8 0,0 4 66 16,-1 7-24-16,-1-1-1 15,0 2 115-15,-1 2-69 0,3 9-21 0,1 1-86 16,4 6 4-16,5-1 43 0,-1 0 18 0,6 2-479 16,4 1 217-16,0 1 113 0,2 3 41 0,10-3-878 15,2-3 448-15</inkml:trace>
  <inkml:trace contextRef="#ctx0" brushRef="#br0" timeOffset="71049.13">11484 6663 1726 0,'0'0'0'0,"0"0"0"0,0 0 0 0,0 0 0 0,0 0 0 0,0 0 0 0,0 0 0 0,0 0 0 0,0 0 0 0,0 0 0 0,0 8 99 0,0 5-59 0,2 7 36 0,3 5 0 16,-1 3-35-16,0 4-1 0,2 1 84 0,-2 10-47 15,-1-1 0-15,1 2 61 0,-2 0-50 16,1 3 1-16,1-5-39 0,0 10 46 0,-1-5-28 16,0-2 0-16,1-9-28 0,-1 3 42 0,1-6-32 15,0-1-10-15,-1-1 0 0,-1-9 8 0,2 2-8 0,-2-8-23 16,-1-2 34-1,2-4-11-15,-1-2-44 0,0-2 0 0,-2-4 44 16,0-1 0-16,0-1 50 0,0 0-16 0,0 0-36 16,0-1-45-16,-2-9 1 0,-6-1 41 0,0-6 11 15,1 0-10-15,-5-8-87 0,3 5 40 0,-2-6 0 0,-1-3-151 16,-2 1 93-16,-3 0 30 0,2 3-106 16,-4 3 63-16,4 5 38 0,-4 0 1 0,3 5-3 15,-5 4 84-15,2 4-29 0,0 2-40 16,-2 2 199-16,0 2-94 0,3 10-50 0,-5 6 167 15,4 2-94-15,3 8-33 0,-1-1-27 16,4 5 109-16,4 0-128 0,1 0-18 16,4 0 0-16,4-2 0 0,0 0 0 0,0-7 0 0,8 5 0 15,7-6 0-15,6-1 0 0,0-4 0 16,4-2 0-16,3-4 0 0,1-5 0 16,1-3 0-16,0-3 0 0,0 0 0 0,-2 0 0 0,-7 0 0 15,1-2 0-15,-3-3 0 0,-3-1 0 0,-2-3 0 16,-5 3 0-16,0-1 0 0,0 1-96 0,-4 1-249 15,0 3 153-15,-1-2 76 0,2 0 38 0,2-2-559 16,-1 1 303-16,2-3-374 0,3 0 333 0,1-2 168 16</inkml:trace>
  <inkml:trace contextRef="#ctx0" brushRef="#br0" timeOffset="71396.14">12121 6789 3127 0,'-3'-6'0'0,"3"5"0"0,-2-4 0 0,-1 3 0 0,1 0 0 0,2 1 0 0,-2-1 0 0,2 2 0 0,-2-2 0 0,2 2 0 0,0 0 311 0,-1 0-136 0,-1 7-69 0,0 8 106 16,-3 10-212-16,-1 1 0 15,-4 8 0-15,-1 7 0 0,0 3 0 0,-3 0 0 16,2 5 0-16,-2 0 0 0,-1 2 0 0,2 0 0 15,-2-2 0-15,1-1 0 0,2 0 0 16,1-11 0-16,-3 9 0 0,5-10 0 0,2 0 0 0,-1-2 0 16,0-4 0-16,3-5 0 0,1-3 0 15,1-5 0-15,1-4-111 0,-2-4 20 0,2-3-171 16,2-4 117-16,-3 0 53 0,2-2 27 16,-1 0-222-16,0 0 124 0,-2 0 53 15,3-10 40-15,-1-9-275 0,2-3 153 0,0-5 77 0,0-6-347 16,3-5 202-16,6-9-224 15,3 3 223-15,-3-8 111 0</inkml:trace>
  <inkml:trace contextRef="#ctx0" brushRef="#br0" timeOffset="71686.23">11999 6849 1876 0,'5'-27'0'0,"1"5"0"0,-2-1 0 0,-1 5 0 0,3 2 0 0,-5 4 0 0,4 2 0 0,-3 5 0 0,0 0 0 0,0 2 0 0,1 1 517 0,-1 2-239 0,3 0-120 15,1 0 103-15,2 5-112 16,1 7-45-16,0 3 337 0,3 7-294 0,1 1-147 15,-2 6 0-15,3 0 0 0,-2 5 0 0,4 5 0 16,-3 1 0-16,0 1 0 0,0 2 0 16,0 3 0-16,-3-5 0 0,3 11 0 0,-3-5 0 0,2 0 0 15,-3 0 0-15,2-1 0 0,-4-9 0 0,2 2 0 16,-2 1 0-16,-1-5 0 0,0-1 0 0,-2-5 0 16,-1-5 0-16,-1-4 0 0,0-3 0 15,0-4 0-15,0-5 0 0,-2 0 0 16,0-4 0-16,0-2 0 0,0-1 0 0,0 1 0 15,0 0-100-15,-4-2-182 0,-3 2 113 0,1-2-181 16,-4 0 156-16,3 0 78 0,-4 0 39 0,-1-2-492 16,1-7 256-16,-3-4 142 0,0-9 66 0</inkml:trace>
  <inkml:trace contextRef="#ctx0" brushRef="#br0" timeOffset="71915.61">11918 7270 2750 0,'-17'0'0'0,"2"0"0"0,4 0 0 0,-1 0 0 0,3 0 0 0,4 0 0 0,1 0 0 0,2 0 0 0,2 0 0 0,0 0 0 0,2 0 182 0,11 0 272 0,4 0-208 0,3-2-104 15,6-1-52-15,-3 2-23 0,7 0-67 0,-3-2 0 16,1 3 0-16,-2 0 0 0,-5 0 0 0,1 0 0 16,-2 0 0-16,-1 0 0 0,-3 5 0 15,-3 0 0-15,-4 0 0 0,1-1 0 16,-3 2 0-16,-3-3-393 0,1 0 42 0,-3 2 166 15,0-2 25-15,0-1-518 0,0 0 325 0,-1 2 157 16,2-3 79-16,1-1-258 0</inkml:trace>
  <inkml:trace contextRef="#ctx0" brushRef="#br0" timeOffset="72163.78">12600 7085 2863 0,'-4'-3'0'0,"4"2"0"0,0-2 0 0,0 1 0 0,0 0 0 0,0 0 0 0,0 0 0 0,7 0 0 0,5 1 0 0,4-1 0 0,4 0 382 16,1 0-171-16,0 0-86 16,2 0 65-16,2 1-67 0,-3 1-86 0,-1 0-37 15,0 0 0-15,-3 0 0 0,-1 0 0 0,-2 0 0 16,-2 0 0-16,-2 0 0 0,-2 0 0 0,0 0-367 15,-2 0 119-15,-3 0 96 0,-1 0 84 0,-1 3-814 16,0 3 422-16,0-1 210 0</inkml:trace>
  <inkml:trace contextRef="#ctx0" brushRef="#br0" timeOffset="72381.35">12630 7429 2931 0,'-11'0'0'0,"7"2"0"0,4-1 0 0,-2-1 0 0,2 3 0 0,0-3 0 0,0 1 0 0,0 1 0 0,9-2 0 0,4 2 0 0,4 0 642 0,3 1-301 15,3-3-324-15,0 1-17 0,0 1 0 0,-1 0 0 0,0-2 0 0,-1 2 0 16,-2 0 0-16,0-2 0 16,-2 2 0-16,-2-2 0 0,0 1 0 0,-6-1 0 0,4 0 0 15,-3 0 0-15,-3 0-408 0,2 0 210 16,-1 0-964-16,0 0 561 0</inkml:trace>
  <inkml:trace contextRef="#ctx0" brushRef="#br0" timeOffset="75254.33">4647 6567 1482 0,'0'0'0'0,"0"0"0"0,0 0 0 0,0 0 0 0,0 0 0 0,-2 0 0 0,2 0 0 0,0 0 0 0,0 0 0 0,0 0 0 0,0 0 202 16,0 0-81-16,0 0-42 0,0 3 1 0,0-1 65 15,0 4-43-15,0 2-37 0,0-1 41 0,0 0-33 16,0 2-1-16,0 0 53 0,0 0-34 0,0 0-9 16,0 2-43-16,0 1 66 0,0 0-33 0,0-1 0 15,0 2-23-15,0 2 24 0,0 0 1 0,0-2-35 16,-3 2-1-16,3 2-36 0,0-2 9 16,0 2 27-16,0-1-17 0,0 1 18 15,0 1-1-15,-2 0 2 0,2 1 8 0,-2 2-9 16,2-3-1-16,-2 5 24 0,0-3-24 0,0 3-11 15,0 0 18-15,0 4-33 0,2-4 23 0,-1 2-23 16,1-1-12-16,-3 2 0 0,2-2 0 0,1 2 0 16,-1-1 0-16,1 0 0 0,0 0 0 0,-2-3 0 15,2 2 0-15,-3 3 0 0,1-4 0 0,2-1 0 16,0 1 0-16,0-1 0 0,0 1 0 0,-3 1 0 16,3 2 0-16,-2 1 0 15,2-2 0-15,-2 0 0 0,2-2 0 0,-2 6 0 16,2-4 0-16,-1 2 0 0,1-1 0 0,-3-2 0 15,3-1 0-15,-2 5 0 0,2-4 0 0,0 2 0 16,-1 1 0-16,1-5 0 0,0 8 0 0,0-2 0 16,0-1 0-16,0-1 0 0,0 0 0 15,0-3 0-15,0 6 0 0,0-4 0 0,0 0 0 0,0 1 0 16,0-1 0-16,0-2 0 0,0 3 0 16,0-1 0-16,0 0 0 0,0 0 0 15,0 1 0-15,0-1 0 0,0 2 0 0,0 2 0 16,0-4 0-16,0-3 0 0,0 1 0 0,0-3 0 15,0-1 0-15,0-2 0 0,0-2 0 0,0 0 0 16,-2-6 0-16,2 2 0 0,-3-1 0 0,2-3 0 16,1-2 0-16,0 1 0 0,-1-2 0 0,1-2 0 15,-3 0 0-15,3-2 0 0,0 2 0 0,0-2 0 16,0 0 0-16,0 0-23 0,0 0-152 0,0 0 68 16,-2 0 34-16,2 0-408 15,0-10 221-15,0-7-555 0,0-7 394 0,0-8 191 16,2-11 95-16</inkml:trace>
  <inkml:trace contextRef="#ctx0" brushRef="#br0" timeOffset="76288.42">4908 6667 1229 0,'0'-2'0'0,"0"0"0"0,0 0 0 0,0 2 0 0,0 0 0 15,0-2 0-15,0 2 0 0,0 0 0 0,0 0 0 0,0 0 0 0,0 0 170 0,0 0-65 0,0 0-23 0,0 0 69 0,0 0-56 0,0 0-28 16,0 0 0-16,0 0 135 0,0 0-72 0,0 0-50 15,0 0 134-15,0 0-87 0,0 0-44 0,0 6 0 16,0 0-34-16,0 2 168 0,0 2-89 0,0 1-44 16,0 0 81-16,0 1-64 15,0 1-20-15,0 3 10 0,-1-1-26 0,-2 0 0 0,1 1-65 16,2 3 0-16,-2-1 0 0,-1 3 0 16,1 2 0-16,-2 4 0 0,3-4 0 0,-1 4 0 15,-1-4 0-15,1 7 0 0,-1-6 0 0,1 0 0 16,1 1 0-16,1-1 0 0,-3-3 0 0,1 1 0 15,2 1 0-15,-2 0 0 0,2-1 0 0,0 0 0 16,-3 2 0-16,1-4 0 0,2-2 0 0,-2 3 0 16,0 0 0-16,2-3 0 0,-1 1 0 0,1 0 0 15,-2-2 0-15,0 2 0 0,1-2 0 0,1 2 0 16,-2-4 0-16,-2 5 0 0,3-1 0 16,1-1 0-16,-1 1 0 0,-2-2 0 15,3 2 0-15,-2 0 0 0,0-3 0 0,2 3 0 16,0-3 0-16,-3 2 0 0,3-1 0 0,-2-1 0 15,0 0 0-15,2 2 0 0,-2-2 0 0,2 1 0 16,-1 0 0-16,1 0 0 0,-2-1 0 0,2 2 0 16,0-1 0-16,0-2 0 0,0 3 0 15,0-2 0-15,0 0 0 0,0-2 0 0,0 0 0 0,0 1 0 16,0-1 0-16,0 0 0 0,0 0 0 16,0 1 0-16,0-2 0 0,0 2 0 15,-2 0 0-15,2 2 0 0,0-2 0 0,0 0 0 16,0 1 0-16,-1-2 0 0,1 1 0 0,0 0 0 15,0-2 0-15,-2 0 0 0,2 0 0 0,0-2 0 16,-4 4 0-16,4-2 0 0,0-3 0 0,-1 1 0 16,1 0 0-16,0 1 0 0,0 1 0 0,0-2 0 15,0 3 0-15,0-3 0 0,0 2 0 0,0-2 0 16,0 3 0-16,0-2 0 16,0 2 0-16,0-2 0 0,0 1 0 0,0-2 0 15,0 0 0-15,0-2 0 0,0 2 0 0,0-2 0 16,0 1 0-16,0-2 0 0,0-1 0 0,0 0 0 15,0 1 0-15,0-2 0 0,0-1 0 0,0-1 0 16,0 0 0-16,0-3 0 0,0 2 0 0,0-1 0 16,0-1 0-16,0-1 0 0,0 0 0 0,0 0 0 15,0 2 0-15,0-2 0 16,0 0 0-16,0 0 0 0,0 0 0 0,0 0 0 16,0 0 0-16,0 0 0 0,0 0 0 0,-1 0 0 15,1 0 0-15,0 0 0 0,0 0 0 0,0 0 0 16,0 0 0-16,0 0 0 0,0 0 0 0,0 0 0 15,0 0 0-15,0 0 0 0,-3 0-835 0,-1 0 386 16,3 0 210-16</inkml:trace>
  <inkml:trace contextRef="#ctx0" brushRef="#br0" timeOffset="83366.42">18418 6489 2427 0,'0'0'0'0,"0"0"0"0,0 0 0 0,0 1 0 0,0 9 0 0,0 6 0 0,0 9 0 0,4-1 0 0,-1 8 0 0,1 4 0 0,0 3 96 0,2 12 78 0,-4-2-66 16,0 3-34-16,-2 12 1 0,0-1 98 15,0-7-56-15,0 18-43 0,-6-9 90 0,0-2-62 16,2-9-30-16,-1 1 48 0,1-8-29 0,0 4-27 16,2-13-64-16,-1 1 0 0,1-7 0 0,0-1 0 15,0-9 0-15,1 0 0 0,-2-5 0 0,3-6 0 16,-2-4 0-16,2-3 0 0,0 0 0 0,-2-4 0 15,0 0 0-15,-3 0 0 0,1-4 0 0,-1-7 0 16,-1-4 0-16,2-2 0 16,-4-7 0-16,3-1 0 0,-1-5-1 0,-3-1-103 15,1-1 15-15,-1 2-115 0,0 0 54 0,-5 3 55 16,3 9 27-16,-6-2-35 0,1 8 20 0,-4 2 11 16,2 4 221-16,-5 4-95 0,-1 2-47 0,-1 4 0 15,5 10 234-15,-4 4-135 0,3 3-35 0,1 3 263 16,6 0-334-16,3 1 0 0,5 0 0 0,2 4 0 15,4-2 0-15,0-1 0 0,0-1 0 0,2 0 0 16,8-4 0-16,1 0 0 16,4 0 0-16,-2-6 0 0,4 0 0 0,2-2 0 15,-2-3 0-15,1-3 0 0,-1-2 0 0,2 0 0 16,0-5-154-16,0 0-44 0,-1 0 30 0,5-6-558 16,-2-5 343-16,1-6 170 0,2 0 87 0,1-6-282 15,1-7 187-15</inkml:trace>
  <inkml:trace contextRef="#ctx0" brushRef="#br0" timeOffset="83607.62">18563 7241 3031 0,'2'-11'0'0,"1"2"0"0,1-3 0 0,1 3 0 0,3-1 0 0,2 5 0 0,2-1 0 0,4 2 0 0,2 3 0 0,3 1 0 16,4 0 333-16,-2 5-147 0,0 6-72 0,0 6 153 0,-2 2-267 0,-5 0 0 15,5 6 0-15,-6 1 0 0,-3-2 0 16,-3 5 0-16,-5-3 0 0,-3-2 0 0,-1 8 0 0,-1-6 0 15,-12 2 0-15,-6-3 0 0,0-3 0 16,0-5 0-16,-7 2 0 0,1-6 0 16,2-1 0-16,2-5 0 0,0 0 0 0,0-3 0 15,4-2 0-15,0-2 0 0,6 0 0 0,2 0 0 16,1 0 0-16,2-2-588 0,6-7 213 0,0-4 167 16,2-8-646-16,15-1 407 0,10-10 203 0</inkml:trace>
  <inkml:trace contextRef="#ctx0" brushRef="#br0" timeOffset="83801.72">18983 7093 3405 0,'6'-8'0'0,"-2"7"0"0,-2-2 0 0,0 0 0 0,-2 3 0 0,-2 0 0 0,-8 7 0 0,-3 12 0 0,0 6 0 0,0 5 0 16,-4 8 154-16,2 3 218 0,2 0-372 0,1 2 0 0,5 0 0 0,5-7 0 15,2 11 0-15,0-9 0 0,4 1 0 0,11-2 0 16,1-4 0-16,11 4 0 0,-1-5 0 0,6-4 0 15,4-1 0-15,-1-4 0 16,-1-7 0-16,10 4 0 0,-5-5 0 0,0-1-117 0,1 0-540 16,-8 1 306-16</inkml:trace>
  <inkml:trace contextRef="#ctx0" brushRef="#br0" timeOffset="85075.24">4575 7465 1222 0,'0'0'0'0,"0"0"0"0,0 0 0 0,0 0 0 0,0 0 0 0,0 0 0 0,0 0 0 0,0 0 0 0,0 0 0 0,0 0 0 0,0 0 111 0,0 0-35 0,1 0 113 0,1 0-65 16,3 0-48-16,1 0 1 0,-1 0 94 0,3 2-66 16,0-1-23-16,2 3 86 0,-2 0-64 0,4 2-32 15,0-3-1-15,-2 3 3 0,0-2 9 0,3 2-44 16,-3-1 0-16,2-1 20 0,-1 1-20 15,-1 0 0-15,-2-1-48 0,-1-1 19 16,0-1 0-16,0 1-52 0,-4-1 41 0,0 0 0 16,-1-2 49-16,-1 2-105 0,1-2 30 0,-2 0 24 15,0 0-5-15,0 0 43 0,0 2-30 0,-3-2 5 16,-5 1-15-16,-2-1-1 0,-1 0 9 0,-1 0 4 16,1 0-26-16,-2 0 26 0,0 0 5 0,1 0 25 15,-3 0 4-15,5 0-32 0,0 0 8 0,-2 0 136 16,4 0-63-16,0 0-36 0,2 0 10 0,0 0 209 15,3 0-104-15,0 0-134 0,2 0-35 0,1 0 0 16,0 0 0-16,0 0 0 16,0 0 0-16,6 0 0 0,5 0 0 0,2 0 0 15,0 0 0-15,3 0 0 0,0 0 0 0,-1 2 0 16,2 1 0-16,-2-3 0 0,-2 1 0 0,-1-1 0 16,-2 0 0-16,-3 0 0 0,2 0 0 0,-5 0 0 15,-1 0 0-15,-1 2-45 0,-2-2-33 0,0 0 22 16,0 0 1-16,0 0 91 0,0 0-31 0,-9 0-13 15,0 0-30-15,-3 0 20 16,2-2-10-16,-5 1-2 0,5-4 1 0,-2 2 44 16,1-1-6-16,1 2-19 0,1-1-10 0,-1 1 141 15,5 0-66-15,-1 1-22 0,1-2 96 0,3 2-117 16,0-2-12-16,2 3 0 0,0 0 0 0,0 0 0 16,0 0 0-16,0 0 0 0,2 0 0 0,5 0 0 15,3 0 0-15,1 4 0 0,1 0 0 0,0-2 0 16,2 0 0-16,-3 0 0 0,0-1 0 0,-2-1 0 15,1 0 0-15,-3 0 0 0,-1 0 0 0,-1 0-72 16,-4 0-43-16,1 0 14 16,0 0 40-16,-2 0-295 0,0 0 158 0,0 0 80 15,0 0 39-15,0 0-541 0,0 6 295 0</inkml:trace>
  <inkml:trace contextRef="#ctx0" brushRef="#br0" timeOffset="87938.69">4634 6663 1140 0,'0'0'0'0,"0"-2"0"0,0 0 0 0,0 0 0 0,0 1 0 0,-2-2 0 0,2 2 0 0,-2-1 0 0,2-1 0 0,0 3 0 0,0 0 128 15,-2-1-43-15,2 1-1 0,0 0 31 0,0 0-43 16,-1 0 0-16,1 0 113 0,0 0-73 0,0 0-35 0,0 0 9 16,0 0 80-16,0 0-63 0,0 0-31 0,0 0 0 0,1 0 110 15,7 0-61-15,1 0-45 0,-1 0 0 16,-1 0 25-16,5 0-31 0,-1 0 1 0,0 0-16 16,2 0-14-16,0 0-1 0,2 0 1 0,-3 0-60 15,-2 0 30-15,1 0 11 16,-1 1 18-16,2 2-91 0,-6-1 46 0,-1-2-1 0,1 1 47 0,-3-1-136 31,-1 3 37-31,0-3 36 0,-2 0-10 0,0 0 9 0,0 0 1 0,0 0 138 16,0 0-58-16,-4 0-25 0,-3 0 1 0,-3 0 22 15,-3 0-36-15,1 0-5 0,-2 0 21 0,2 0-10 16,-2-3 8-16,1 2-11 0,4-1 27 0,-2-1 31 16,4 2-40-16,1 1-11 0,1 0 24 0,3-2-54 15,2 2 0-15,-3 0 0 0,3 0 0 0,0 0 0 16,0 0 0-16,3 0 0 0,10 0 0 0,1 0 0 15,1 0 0-15,4 0 0 16,-1 0 0-16,5 0 0 0,-4 0 0 0,3 0-295 16,0 0 59-16,-2 2 111 0,0 4-772 0,2 1 428 15</inkml:trace>
  <inkml:trace contextRef="#ctx0" brushRef="#br0" timeOffset="88838.74">4585 8511 1951 0,'-2'0'0'0,"1"0"0"0,-1-1 0 0,0-2 0 0,2 0 0 0,0 2 0 0,0-3 0 0,0 2 0 0,0-1 0 0,2 1 0 0,3-2 71 0,4 3-1 16,2-1 0-16,-1-1 0 0,-2 3-32 0,3 0 34 15,2 0-34-15,-2 0 0 0,1 0-14 16,-2 3 13-16,0 2 1 0,-2 1 9 0,0-3-42 16,-1 2 33-16,-2 1 0 0,-1-3-1 0,2 1-55 0,-6-2 38 15,2-1-28-15,0 1-27 0,-2-2 26 16,0 0-1-16,0 0 21 0,-4 0 18 0,-6 0 64 16,-1 0-36-16,-1 0 14 0,-1 0 0 0,-1 0-38 0,-1-2-4 15,0 1-2 1,0-3 29-16,4 0 1 0,-1 3-26 0,5-2 140 0,-1-1-71 15,5 2 150-15,1 0-107 0,0 2-63 0,2 0-80 16,0-2 0-16,0 1 0 0,7-1 0 16,7 0 0-16,2 0-10 0,3-1 1 0,1-3 9 15,8 1 19-15,0-3-222 0,-1 2 103 0,4-2 68 0,-1 5-991 16,0-2 484-16</inkml:trace>
  <inkml:trace contextRef="#ctx0" brushRef="#br0" timeOffset="90073.33">13293 7256 405 0,'-5'0'0'0,"2"-2"0"0</inkml:trace>
  <inkml:trace contextRef="#ctx0" brushRef="#br0" timeOffset="90205.7">13268 7238 1980 0,'-3'-4'0'0,"-1"0"0"0,0-2 0 0,2-1 0 0,-2 2 0 0,0-3 0 0,3 1 0 0,-3-4 0 15,2 2 0-15,0-4 0 0,2 2 72 0,0-2 38 0,0 0-35 0,0 0 11 0,0 0-46 0,0-3 42 16,4 3-41-16,3-2-1 0,3 3 1 0,-1-4 10 16,4 5-10-16,-1-4-1 0,-1 3-24 0,2 1 24 15,0-1 1-15,0 1-5 0,1 5 4 0,0-2 1 16</inkml:trace>
  <inkml:trace contextRef="#ctx0" brushRef="#br0" timeOffset="90595.43">13413 6928 3511 0,'13'-4'0'0,"2"2"0"0,-2 0 0 0,2 2 0 0,-1 0 0 0,0 0 0 0,0 2 0 0,-1 5 0 0,0 3 0 15,-2 0 0-15,0 5 35 0,1 0 1 0,-5 1 45 0,2 3-43 0,-3 2 0 16,-3 5 0-16,2-2 2 0,-3 1-1 0,0-1 9 16,-2 6-21-16,0 1-33 0,0-2 12 0,-6 1-6 15,-4 1-52-15,1-2 41 0,-2 3-7 0,-2-1-30 16,0-1 34-16,-3-2-15 0,4-2 47 0,-4-5-144 16,1-2 65-16,0-3 15 0,0-2 0 0,-2-5-8 15,1-2 41-15,-2-1-26 16,4-2 21-16,-4-3 110 0,6-1-53 0,-2 3-28 15,3-3 131-15,2 0-68 0,1 0-37 0,0 0 125 16,5 0-162-16,-1 0 0 0,4 0 0 0,-2 0 0 16,2 0 0-16,0 1 0 0,0 1 0 0,0 2 0 15,8 2 0-15,3-1 0 0,2 2 0 0,4 0 0 16,2-2 0-16,5 3 0 0,-1-7 0 0,7 5 0 16,2-4 0-16,2-2 0 0,1 0 0 0,3 0 0 15,-1 0 0-15,-1 0 0 16,0 0 0-16,-2 0 0 0,-4 0 0 0,-2 0 0 15,-6 0 0-15,3 0 0 0,-3 0 0 0,-3 0 0 16,-4 0 0-16,-6 0 0 0,0 0 0 0,-4 0 0 16,-1 0 0-16,-3 0 0 0,1 0 0 0,-2 0 0 15,0-2 0-15,0 0 0 0,0-2 0 16,0 1 0-16,0 1 0 0,-2 0-351 0,2 0-28 0,-1 2 175 16</inkml:trace>
  <inkml:trace contextRef="#ctx0" brushRef="#br0" timeOffset="92418.77">4688 6580 1112 0,'0'0'0'0,"0"0"0"0,0 0 0 0,0-2 0 0,0 1 0 0,0-1 0 0,0-2 0 0,0 3 0 0,0-2 0 0,0-1 0 0,0 2 69 0,0-2-1 0,0 3-29 16,0-1 52-16,0-2-11 0,0 2-41 0,0-1 5 16,-1-1-5-16,1 2 0 0,-2-2 10 0,-1 3 36 15,1-1 0-15,-3-1-46 0,2 2 0 0,-1-1 86 16,0 0-33-16,0 0-10 0,2 2-43 0,-2 0 46 16,3 0 0-16,-2 0-46 0,3 0 73 0,-3 0-41 15,3 0 0-15,0 4-20 0,0-1-12 0,0 2 10 16,0 0-10-16,3-1 28 15,1-1 0-15,2 1-28 0,4 0 0 0,-3-2 44 16,3-1-11-16,-2-1-33 0,3 0 0 0,-4 0-5 16,2 0 4-16,-1 0 11 0,-1 0-33 0,1 0 23 15,-1 0 0-15,-2 0-50 0,3-1 26 0,-5-1 9 16,-1-2 14-16,-1 2-41 0,1 0 0 16,-2-1 21-16,0 1 12 0,0 0 45 0,0 1-7 0,-3-3-45 15,-10 2 5-15,3 2-32 16,-1 0 0-16,-5 0 39 0,2 0-53 0,-2 0 2 15,1 2 42-15,0 3-36 0,0 1-1 0,6-3 35 16,-3 1-3-16,3 0 9 0,0 0-30 0,3-1 0 16,3-1 0-16,0-2 0 0,2 2 0 0,1-2 0 15,0 0 0-15,0 3 0 0,0-2 0 0,6 0 0 16,5 2 0-16,1 0 0 0,0-1 0 0,4 0 0 16,-2 2 0-16,2-2 0 0,-2 0 0 15,2-1 0-15,-2 1 0 0,-1 0 0 16,-2-2 0-16,-2 0 0 0,2 2 0 0,-4-2 0 15,-4 0 0-15,-1 0 0 0,0 0 0 0,0 0 0 16,-2 0 0-16,0 0 0 0,0 0 0 0,-6 0 0 16,-4 0 0-16,-1 0 0 0,-3 0 0 0,-1 0 0 15,-1 0 0-15,-1 0 0 0,2 0 0 0,-1 0 0 16,4-2 0-16,2 0 0 0,-2-1 0 0,5 1 0 16,-1 0 0-16,5 1 0 0,1-2 0 0,2 3 0 15,-2 0 0-15,2 0 0 0,0 0 0 16,0 0 0-16,9 0 0 0,2 0 0 15,3 0 0-15,1 0 0 0,0 0 0 0,1 0 0 16,3 0 0-16,-2 0 0 0,2 0 0 0,-2 0 0 16,0 0 0-16,-1 0 0 0,-6 0 0 0,1-2 0 15,0 0 0-15,-6 1 0 0,-4 1 0 0,1-2 0 16,0 2 0-16,-2 0 0 0,0 0 0 0,0 0 0 16,-4 0 0-16,-9 0 0 0,0 0 0 0,-2 0 0 15,-2-3 0-15,1 3 0 0,1 0 0 16,1 0 0-16,3 0 0 0,0 0 0 15,3 0 0-15,0 0 0 0,5 0 0 0,1 0 0 16,2 0 0-16,0 0 0 0,0 0 0 0,0 0 0 16,0 5 0-16,5-2 0 0,5 3 0 0,0-1 0 15,0-1 0-15,2 1 0 0,-1-2 0 0,3 0 0 16,-1-2 0-16,-1-1 0 0,1 0 0 0,-5 0 0 16,1 0 0-16,-2 0 0 0,2 0 0 0,-6 0 0 15,-1 0 0-15,0 0 0 16,0-1 0-16,-2-2 0 0,0 0 0 0,0 0 0 15,-9-1 0-15,-2 2 0 0,-3-1 0 0,1 0 0 16,-6 0 0-16,0-1 0 0,3 3 0 0,0-1 0 16,6 2 0-16,-2 0 0 0,2 0 0 0,5 0 0 15,2 0 0-15,0 0 0 0,3 0 0 0,0 2 0 16,0 3 0-16,3 1 0 0,5 1 0 0,2-2 0 16,2 2 0-16,0-2 0 0,2 1 0 0,0-3 0 15,1-1 0-15,-3 0 0 0,1 0 0 0,-5-2 0 16,1 0 0-16,-2 0 0 15,-3 0 0-15,3 0 0 0,-6 0-47 0,1 0-494 16,0 0 251-16,-1 0 125 0,1 0-866 0</inkml:trace>
  <inkml:trace contextRef="#ctx0" brushRef="#br0" timeOffset="103786.4">4645 6629 1819 0,'0'0'0'0,"0"0"0"0,0 0 0 0,0-2 0 0,0 0 0 0,0 0 0 0,7-1 0 0,-2-1 0 0,2 0 0 0,-1 1 0 0,1 0 76 0,1 0-25 0,-1 0-10 0,1 0 3 16,-1 1-4-16,-1 0 1 15,1 0-18-15,1 2 28 0,-6 0-11 16,4 0-38-16,-5 0 0 0,2 0 39 0,-1 0-1 0,-1 0 11 0,-1 0-46 16,0 0 35-16,0 0 68 0,0 0-35 15,0 0-4 1,-3 0-22-16,-7 0-14 0,2-1-6 0,-2-1 13 0,-2 0 0 0,2 1 4 0,2 1 2 16,-2-3-6-16,0 1 1 0,5 0 56 0,0 2-28 15,0 0-1-15,5-1 72 16,-2 1-55-16,2 0 0 0,0 0-45 0,0 0 1 0,0 0-66 15,0 0 27-15,7 0-65 16,1 0 51-16,4 0 26 0,-1 0 1 0,1 1-57 16,3 1 34-16,-3 3-13 0,2-2 51 0,-5-1-50 0,0-1 0 15,0-1 8-15,-2 2-16 0,-4-2-18 0,-1 2 49 16,0-2-23-16,-1 0 19 0,-1 0 82 0,0 0-39 0,0 0 10 16,0 0-49-1,-3 0 241-15,-4 0-121 0,-1 0-123 0,0 0 0 16,1 0 0-16,2-2 0 0,0 0 0 0,0 1 0 15,3-1 0-15,-2 2-278 0,4-2-2 0,0 1 145 16,4 1 56-16,10 0-1146 0</inkml:trace>
  <inkml:trace contextRef="#ctx0" brushRef="#br0" timeOffset="115181.3">15078 1103 2689 0,'0'0'0'0,"0"0"0"0,1 0 0 0,7 0 0 0,4-2 0 0,4 0 0 0,0-1 0 0,7-1 0 0,2 2 0 0,5-4 0 0,0 3 100 15,3 0-30-15,8-1 170 0,1 3-100 16,3-2-49-16,3 2 9 0,0-2 52 0,1 3-56 0,3 0-28 15,3 0 117-15,1 0-185 0,1 0 0 0,6 0 0 16,-1 4 0-16,2-1 0 16,4-2 0-16,-1-1 0 0,-7 0 0 0,16 0 0 15,-11 0 0-15,-10 0 0 0,3 0 0 16,-6-1 0-16,-10-2 0 0,1-1 0 0,-4 1 0 16,-9-1 0-16,-1 3 0 0,-10-2 0 0,-5 2 0 15,0-2 0-15,-7 3 0 0,-1 0 0 0,-4-2 0 16,-1 2 0-16,1 0 0 0,-2 0 0 0,0-1 0 15,0-1 0-15,-7-2 0 0,-2-1 0 0,-5-1-639 16,0-1 286-16,-6 1 157 16,-3 0 77-16,-7 4-331 0,-9 0 205 0</inkml:trace>
  <inkml:trace contextRef="#ctx0" brushRef="#br0" timeOffset="115645.26">15161 1149 2384 0,'-18'-2'0'0,"6"0"0"0,1 2 0 0,4 0 0 16,2 0 0-16,0 0 0 0,3 6 0 0,2 5 0 0,0 1 0 0,0 9 0 0,2 3 94 0,8 2 97 0,3 6-74 0,4 8-38 0,-2-4 209 0,4 14-128 15,-3-1-59-15,2 3-29 0,-4 3 116 16,2 8-73-16,-7-5-26 0,3 8-36 0,-7-4-53 0,0-10 0 15,-3 7 0-15,0-7 0 0,-2-6 0 0,0 4 0 16,0-11 0-16,0-3 0 0,-4-3 0 16,-3-6 0-16,1-3 0 0,-3-6 0 0,1-5 0 15,3-3 0-15,-5-4 0 0,-1-3 0 0,-2-3 0 16,0 0 0-16,-4-2 0 0,-4-13 0 0,0-3 0 16,-1-7 0-16,-4-3 0 0,-2-9 0 0,3 2 0 15,0-1-73-15,7 11-135 0,-5-4 97 0,6 10 0 16,-1-1 24-16,1 3 0 0,2 6 46 15,3 5 186-15,3 1-93 0,2 2-56 0,1 2 261 16,0 1-146-16,4 0-54 0,2 0-43 16,-2 0 72-16,2 4-86 0,0 7 0 0,0 0 0 15,0 4 0-15,0 2 0 0,2 1 0 0,0 1 0 16,0 2-8-16,1-1-94 0,-2 1 38 0,1-2-150 16,-2-1 71-16,2 0 58 0,-2-3-367 0,0 0 206 15,2-3 102-15,0-4 52 0,-2 2-369 0,1-4 201 16,1-1 114-16,6-2 52 0,2-3-396 15,4 0 224-15</inkml:trace>
  <inkml:trace contextRef="#ctx0" brushRef="#br0" timeOffset="115962.4">15533 1389 3058 0,'-2'-1'0'0,"0"-1"0"0,2 2 0 0,-1 0 0 0,1 0 0 0,0 0 0 0,-2 0 0 0,2 0 0 0,0 0 0 0,0 13 0 0,0 2 185 0,0 9-72 15,0 2-36-15,0 7 137 0,0 0-77 0,2 13-53 16,-1-2-21-16,1 1-63 0,2 2 0 0,-1 0 0 16,-1-7 0-16,1 10 0 0,-1-7 0 0,0-5 0 15,0 1 0-15,-1-4 0 0,3-2 0 0,-2-3 0 16,0-3 0-16,0-5 0 0,-1-1 0 0,1-3 0 15,-2-6 0-15,0-3 0 16,0-2 0-16,0-2 0 0,0-3-56 0,0-2-26 16,0 0-183-16,0 0 88 0,0 0 68 0,0-4 32 15,0-7-324-15,0-2 179 0,0-4 80 0,0-2 55 16,0-6-545-16,4-1 295 0</inkml:trace>
  <inkml:trace contextRef="#ctx0" brushRef="#br0" timeOffset="116213.47">15685 1781 3188 0,'0'1'0'0,"0"0"0"0,0-1 0 0,0 0 0 0,0 0 0 0,0 0 0 0,0 0 0 0,7 0 0 0,2 0 0 0,2 0 0 0,2 0 112 0,2 0 228 0,1 0-151 15,2 0-87-15,-1 0-102 0,-1 0 0 0,2 0 0 16,0 0 0-16,-3 3 0 0,0-3 0 0,1 1 0 0,-6 1 0 15,1-2-144-15,-2 3 42 16,-4-3 72-16,1 0 30 0,-3 0-425 0,-1 0 157 16,0 0 76-16,-2 0-74 0,0 0 113 15,0 0 56-15,0 0 29 0,0 0-356 0,0 0 197 0,0 0 93 16,0 0-344-16,0 0 219 0</inkml:trace>
  <inkml:trace contextRef="#ctx0" brushRef="#br0" timeOffset="116415.12">16198 1751 2543 0,'2'1'-2'0,"0"0"1"0,0-1 0 0,0 4 1 0,-1-4 0 0,1 0 0 0,2 0 0 0,2 0 0 0,3 0 0 0,4 0 0 0,3 0 310 0,0 0-141 0,5 0-64 0,6 0 128 15,-5 0-96-15,5 0-49 0,-5 0 10 0,6 0-223 16,-2 0 83-16,-3 0 40 0,-1 0 1 0,3 0-426 15,-4 0 243-15,0 0 107 0,-5 0-651 0,-1 0 294 16,0 1 201-16,-3 4 79 0</inkml:trace>
  <inkml:trace contextRef="#ctx0" brushRef="#br0" timeOffset="116861.9">16427 2080 1873 0,'-4'6'0'0,"1"-2"0"0,-1-2 0 0,-1-2 0 0,-3 0 0 0,5 0 0 0,-4-6 0 0,4-3 0 0,-3-3 0 0,4 2 0 0,-1-1 130 0,-1-1-45 0,1-1-9 0,-4 1-37 0,2 1 0 15,-3 4 9-15,-2-1 34 0,-4 3 0 0,1 3-43 16,-4 2 58-16,-6 0-29 0,5 2 10 0,-7 12-39 16,2 3 145-16,2 6-73 0,0-1-35 0,1 6-1 15,6-7 109-15,-2 9-77 0,5-4-34 0,6 0 0 16,1-5 49-16,4 2-41 0,0-1-11 0,0-1-70 15,0-3 0-15,6-2 0 16,3-3-147-16,3-3 65 0,-1-4 70 16,1 0 21-16,2-1-155 0,-1-5 54 0,1 0 56 0,0 0-26 15,3-7-227-15,0-11 93 0,-2 2 80 0,2-4-36 0,-2 0 56 16,-4 1 28-16,0 1 15 0,1-2 14 16,-7 4-1-16,1 7 1 0,-3-3 247 0,-1 6-123 15,0 3-73-15,-2 0-20 0,0 2 458 0,0 0-205 16,0 1-120-16,0 0-20 0,0 1 119 0,-2 10-82 15,0 3-74-15,1 0-68 0,1 1 0 16,0 2 0-16,0 2 0 16,0-2 0-16,0 0 0 0,1-2 0 0,5 0 0 15,0-2 0-15,0-4-27 0,-1 1 25 0,1-3-604 16,-3-1 265-16,1-2 160 0,1 0 15 0,0-4-191 16,-1 0 163-16,1 0 76 0,2-3-442 0,3-12 260 15,-6-2 130-15</inkml:trace>
  <inkml:trace contextRef="#ctx0" brushRef="#br0" timeOffset="117155.24">16482 1981 2354 0,'3'-1'0'0,"-1"-3"0"0,2 2 0 0,1-1 0 0,-2 2 0 0,3 0 0 16,1 1 0-16,0-3 0 0,1 3 0 0,2 0 0 0,-1 0 147 0,3 3-53 0,-5-1 73 0,0 8-64 0,-2-1-32 0,-1 0 10 15,1 5-144-15,-5-1 52 16,0 2 25-16,0 0-68 0,-9 0 47 0,0-1 10 0,-1-3 36 15,-2 0 38-15,-1-2 1 0,6 0-39 0,-3-4 167 16,2-2-73-16,3 1-61 16,1-3-1-16,4 2 152 0,-2-3-129 0,2 0-94 15,0 0 0-15,0 0 0 0,0 0 0 0,9 0 0 16,1 0 0-16,1 0 0 0,-1 0 0 0,2 0 0 16,0 0 0-16,-3 0 0 0,0-3 0 0,1 0-187 15,-2-1 9-15,-1-1 47 0,0 0 64 0,-2 0-433 16,0 1 230-16,-3-1 115 0,0-2 49 0,0-3-358 15,-2-3 212-15,0-2 106 0,0-8-409 16</inkml:trace>
  <inkml:trace contextRef="#ctx0" brushRef="#br0" timeOffset="117414.92">16218 1346 2582 0,'-14'-2'0'0,"7"-1"0"0,-1 0 0 0,5 2 0 0,0 1 0 0,3-2 0 0,0 0 0 0,8 2 0 0,5 0 0 0,4 0 0 0,1 0 118 0,2 0 182 0,1 5-130 16,-5 5-65-16,1 1-28 0,-4 1-28 0,-2 1-9 15,-3 2-89-15,-6 2 45 0,0 2-1 16,-2 4 44-16,-4-3-37 0,-13 5-10 0,-1-5 47 16,-3 1 0-16,-4-2-30 0,0-2-1 15,5-5 9-15,-6 1-33 0,7-5-92 0,-4-1 38 0,3-1 38 16,3-4-290-16,4 0 150 0,-1-2 70 15,7 0-412-15,3 0 237 0,2 0 119 0,2-4 59 16,6-7-453-16,17-8 262 0,7-3 125 0</inkml:trace>
  <inkml:trace contextRef="#ctx0" brushRef="#br0" timeOffset="117606.77">16457 1306 2883 0,'2'0'0'0,"-2"0"0"0,0 6 0 0,-4 2 0 0,-8 2 0 0,-2 2 0 0,1 3 0 0,-1 1 0 0,0 3 0 0,5 1 0 0,0 3 123 0,1 1 401 0,6-3-233 16,2 2-181-16,0 4-110 0,0-6 0 16,10 2 0-16,4-2 0 0,-1-6 0 0,4 3 0 15,1-1 0-15,-4-4 0 0,4-4-413 0,-4 0 172 16,-1-5 142-16,2-1 63 0,-2-3-748 0,-1 0 372 16,1 0 187-16,1-7-165 0,-2-11 166 15</inkml:trace>
  <inkml:trace contextRef="#ctx0" brushRef="#br0" timeOffset="117865.5">16670 1265 2368 0,'0'0'0'0,"0"0"0"0,0 0 0 0,0 0 0 0,0 0 0 0,0 0 0 0,5 0 0 0,7 0 0 0,1 0 0 0,-1 2 0 0,2 4 95 0,0 3 113 0,-1 3-74 0,-4 0-52 15,1 2 0-15,-5 1-164 0,-3 1 61 0,-2 0 30 16,0 1-105-16,-2 0 64 0,-12 0 35 15,0-2 0-15,-3-2 24 0,0-1 12 0,0-3 10 0,0-2 142 16,4-1-77-16,4-2-60 16,0 0-30-16,2-3 289 0,3 1-127 0,4-2-78 15,0 0-35-15,0 0-73 0,0 3 0 0,6-2 0 16,8-1 0-16,0 2-88 0,5-2 61 0,1 0-469 16,0 2 264-16,1-2 111 0,1 0 75 0,2 0-431 15,-3 2 224-15,2 0 75 0</inkml:trace>
  <inkml:trace contextRef="#ctx0" brushRef="#br0" timeOffset="118739.49">14435 902 1647 0,'-10'-5'0'0,"4"4"0"0,3-1 0 0,1 0 0 0,-2 2 0 0,3 0 0 0,1 0 0 0,-2 7 0 0,2 12 0 0,0 5 0 0,0 8 72 0,0 4 112 0,0 13-77 15,0 0-33-15,0 3 0 0,0 1 14 0,0 4-1 16,-6-3-35-16,0 0-47 0,-1-1 1 0,-1 0 35 15,1-7 0-15,-1 0-3 0,0-12 13 16,1 5-10-16,0-7 46 0,1-7-46 0,-2-5 0 16,5-9 0-16,-1 0 109 0,2-7-59 0,0 1-1 15,1-5-49-15,1 0 173 0,0 0-77 0,0-12-53 0,0-7 46 16,7 0-45-16,10-3 0 0,3-1-79 16,7-2-6-16,1 5 0 0,4 1 0 0,1 2 0 15,-1 5 0-15,0 3 0 0,-9 8 0 0,2-1 0 16,-3 2 0-16,-5 0 0 0,-2 12 0 0,-6 4 0 15,-1 3 0-15,-6 7 0 0,-2 0 0 0,0 3 0 16,-10 1 0-16,-7 0 0 16,-1-4 0-16,-5 1 0 0,-2-5 0 0,-1-4 0 0,-2-3 0 15,2-1 0-15,2-7 0 0,-1-1 0 0,0-3 0 16,5-3 0-16,3 0 0 0,0 0 0 0,4 0 0 16,2-7 0-16,1-6 0 0,5-2-55 0,3-8-216 15,2-4-982-15</inkml:trace>
  <inkml:trace contextRef="#ctx0" brushRef="#br0" timeOffset="119230.17">12682 1494 2338 0,'0'0'0'0,"0"0"0"0,0 0 0 0,0 0 0 0,0 0 0 0,2 0 0 15,2 0 0-15,5 7 0 0,1 2 0 0,1 0 0 0,4 2 272 0,2 3-106 0,4 2-67 0,-3 2 177 0,-1-1-118 16,2-2-58-16,-2 5-168 0,-3-5 64 0,2 4 18 16,-1 0 0-16,-2-2-375 0,-4 1 200 15,3-1 102-15,-4-1-205 0,-3-4 147 0,-1 0 18 0,-1-4 60 16,1-2-634-16,0-3 316 0,2-3 148 0,-1 0 89 16,3-11-240-16,1-18 159 0</inkml:trace>
  <inkml:trace contextRef="#ctx0" brushRef="#br0" timeOffset="119446.13">13081 1338 2094 0,'3'-18'0'0,"-1"7"0"0,0 2 0 0,0 3 0 0,-2 3 0 0,0 0 0 0,0 2 0 0,0 1 0 0,0 0 0 0,0 10 0 0,0 13 283 0,0 8-121 0,-9 7 379 16,-1 10-250-16,-5 14-125 0,1-8-53 0,-2 18 168 16,1-3-281-16,0 0 0 0,-1 1 0 0,4-2 0 15,1-12 0-15,-3 13 0 0,5-6 0 16,0-11 0-16,-3 5 0 0,3-2 0 15,0-1 0-15,1-4 0 0,2-8 0 0,1-6 0 16,1-1 0-16,0-13-78 0,3-7-694 0,1-2 365 16,0-7 183-16,-2-2 92 0,2-4-377 15,0-4 225-15,5-28 126 0,10-7 59 0</inkml:trace>
  <inkml:trace contextRef="#ctx0" brushRef="#br0" timeOffset="119598.57">13319 1371 2898 0,'10'-4'0'0,"1"4"0"0,-1 0 0 0,1 0 0 0,1 0 0 0,2 0 0 0,1 0 0 0,0 4 0 0,1-2 0 0,4 3 0 0,-2 1 154 0,3-1-56 0,3 5-29 0,-3-1 0 16,1 1-638-16,-3 2 316 0,4 2 141 0,-5 2 77 16,-2 6-889-16</inkml:trace>
  <inkml:trace contextRef="#ctx0" brushRef="#br0" timeOffset="119750.16">13447 1816 3607 0,'-15'9'0'0,"0"4"0"0,5-5 0 0,1-1 0 0,5-2 0 0,1-4 0 0,1-1 0 0,0 0 0 0,2 0 0 0,0 0 0 0,11 0 124 0,6 0 76 16,5 0-200-16,1 0 0 16,5-1 0-16,0-2 0 0,1 1 0 0,1 2 0 0,-2 0 0 0,-4 0-201 15,6 0 27-15,-6 0 107 16</inkml:trace>
  <inkml:trace contextRef="#ctx0" brushRef="#br0" timeOffset="125737.43">14025 7183 2926 0,'-6'0'0'0,"3"0"0"0,1 0 0 0,0 0 0 0,0 0 0 0,2 0 0 0,0 0 0 0,0 0 0 0,8 2 0 0,7 2 0 0,3-3 97 0,7 6-28 0,-2-4 247 16,7 1-143-16,-2 1-66 0,4-1-33 0,0 0 19 15,2 0-26-15,1-3-58 0,-1 1-9 0,1 0 0 16,1-2 0-16,0 0 0 0,-2 0 0 16,-2 0 0-16,-2 0 0 0,-4 2 0 15,-4-2 0-15,1 0-15 0,-6 2 22 0,-4-2-458 0,0 0 193 16,-3 0 124-16,-3 0 7 16,-3 0-449-16,0 0 268 0,-3 0 124 0,1 0 76 0,-2 0-223 15</inkml:trace>
  <inkml:trace contextRef="#ctx0" brushRef="#br0" timeOffset="126273.11">14442 7739 1887 0,'-3'0'0'0,"-1"4"0"0,4-1 0 0,-2-1 0 0,2-2 0 0,0 3 0 0,0-3 0 0,0 0 0 16,0 0 0-16,0-3 0 0,0-6 78 0,0-4 0 0,2-2 33 0,2-2-37 0,-1 0 1 16,-1 0-74-16,-2-2 37 0,0 2 0 0,0 2 0 15,0 1 53-15,-5-2-27 0,-4 3 10 0,-3 0-36 16,-3 1 86-16,1 3-42 16,-2 2-1-16,-3 3 13 0,0 3-18 0,-5 1-10 15,-1 0-28-15,1 12 99 0,-3 9-49 16,-1 9-25-16,4-2 78 0,-4 14-57 0,5-1 1 0,4-2-47 15,5-4 11-15,4 0-49 0,4-3 0 0,4-8 0 16,2 1 0-16,0-5 0 0,12-4 0 0,3-4 0 16,2-2 0-16,5-5 0 0,3-5 0 0,1 0 0 15,0 0 0-15,3-9 0 0,-1-8-156 0,-3-2 51 16,-2-1 21-16,0-1 37 0,-4 0-76 0,-6 2 40 16,2 1 2-16,-4-1 1 15,-2 4 192-15,-3 5-75 0,0-1-40 0,-2 6 351 16,-2 1-178-16,0 3-90 0,-2-2-65 0,0 1-15 15,0 2 0-15,0 0 0 0,0 6 0 0,0 8 0 16,0 2 0-16,0 1 0 0,0 4 0 0,1-1 0 16,3 3 0-16,0-2 0 0,1 0 0 0,3-1 0 15,2-3 0-15,-1-3 0 16,4 1 0-16,-4-1 0 0,4-5 0 0,-1-1 0 0,-1-2 0 0,-4-5 0 16,5 1 0-16,-3-2 0 15,2 0 0-15,1 0 0 0,-3-3-475 0,2-9 171 16,1-1 128-16,-1-4-455 0,3-1 296 0,-4-8 149 15,1-1 74-15,1-5-523 0</inkml:trace>
  <inkml:trace contextRef="#ctx0" brushRef="#br0" timeOffset="126781.68">14427 5985 2206 0,'-11'-15'0'0,"0"8"0"0,3 3 0 0,0 0 0 0,1 2 0 0,2-1 0 0,1 3 0 0,-1 0 0 0,0 5 0 0,3 10 0 0,0 8 159 0,2 1-59 0,0 8-20 0,0 8 130 16,0 1-85-16,-2 4-42 0,2 1-1 0,-1 3-4 15,-3 4 10-15,0-3-48 0,3 1 49 0,-5-2-49 16,0-4 0-16,2-9 1 0,0 0 56 0,-1-5-10 16,1-8-47-16,1-2 0 15,1-7 29-15,0-2 0 0,0-7-19 0,2-1-32 0,-2-4-18 0,2 0 0 16,0 0 0-16,0-4 0 0,0-8 0 16,2-5 0-16,11-4 0 0,2 4 0 15,2-2 0-15,4 4 0 0,1 2 0 0,6 1 0 16,0 5 0-16,0 4 0 0,-1 3 0 0,-1 0 0 15,-5 1 0-15,5 15 0 0,-7 0 0 0,-4 5 0 16,-4 1 0-16,-2 3 0 0,-5 0 0 0,0 3 0 16,-4-8 0-16,0 5 0 0,0-2 0 0,-6-3 0 15,-5-4 0-15,-1 0 0 0,-6-5 0 0,1-3 0 16,-3-2 0-16,-5-5 0 0,4-1 0 0,-5 0 0 16,2-1 0-16,1-7 0 15,2-5 0-15,1-3 0 0,5 1 0 0,-1-7 0 16,5 5 0-16,4-4 0 0,5 3 0 0,2 0 0 15,0 3-162-15,2 1-299 0,11 3 210 0,10-1 106 16</inkml:trace>
  <inkml:trace contextRef="#ctx0" brushRef="#br0" timeOffset="127685.07">15349 6600 2183 0,'-5'0'0'16,"1"-3"0"-16,0 1 0 0,2 0 0 0,2 0 0 0,-1 1 0 0,1-1 0 0,0 0 0 0,0 2 0 0,0-1 0 0,0-2 112 0,5 3-36 0,4-2 150 0,3 2-97 16,3-2-44-16,2 2 155 0,5 0-99 0,2 0-50 15,5 0 10-15,3 0 5 0,3-1-33 0,9-1 0 16,-1-1 46-16,8 2-39 0,2 0 10 0,10-2-84 15,-2-1-6-15,4 1 0 0,1-1 0 0,1 2 0 16,-7 0 0-16,13 2 0 0,-6 0 0 0,-3 0 0 16,-2 0 0-16,-12 2 0 0,6 1 0 0,-3 3 0 15,-5 1 0-15,2-5 0 16,-6 4 0-16,2-4 0 0,-11 0 0 0,3 1 0 16,-3-3 0-16,0 0 0 0,-8 0 0 0,-4 0 0 15,-4 0 0-15,-4 0 0 0,-5 0 0 0,-3-3 0 16,-2 1 0-16,-3 0 0 0,0 2 0 15,-2 0 0-15,0-1 0 0,0 1 0 0,-9-2 0 16,-5 2 0-16,-2 0 0 0,-3 0 0 0,-6 0-565 16,0 2 143-16,-5 3 190 0,-7 3 84 0,-7 2-689 0</inkml:trace>
  <inkml:trace contextRef="#ctx0" brushRef="#br0" timeOffset="128126.12">15242 6668 2286 0,'-5'0'0'0,"3"0"0"0,2 0 0 0,0 0 0 0,0 8 0 0,0 4 0 0,2 4 0 0,3 3 0 0,5 7 0 0,0 4 0 0,0 8 164 0,1 1 299 0,1 6-211 0,-3 3-95 15,0 3 164-15,-1 5-139 0,-2-1-76 0,0 4-106 16,-3-3 0-16,1 1 0 0,-2-4 0 0,-2-3 0 15,0-1 0-15,0-6 0 0,0-6 0 0,0 4 0 16,-4-8 0-16,-1-3 0 0,-1-8 0 0,3-1 0 16,-4-6 0-16,3-7 0 15,-1-3 0-15,0-1 0 0,-6-4 0 0,-1 0 0 0,1-9 0 0,-3-8 0 16,-2-6 0-16,0-3 0 16,0-4 0-16,-3-3 0 0,1-6 0 0,0 7 0 15,1 1 0-15,0 2 0 0,0 3 0 0,4 11 0 16,1-1 0-16,0 7 0 0,3 4 0 0,0 2 0 15,0 1 0-15,4 2 0 0,-1 0 0 0,3 5 0 16,-3 8 0-16,5 2 0 0,-4 6 0 0,1 3 0 16,1 1 0-16,-1-2 0 0,0 4 0 0,-1 2 0 15,1-3 0-15,-2 0 0 0,2-3 0 0,1-1 0 16,-3 2-80-16,2-4-234 16,1-4 137-16,1-1 68 0,2-4-532 0,0-1 305 15,0-2 148-15,0-2 73 0,5-5-523 0,15-1 298 16</inkml:trace>
  <inkml:trace contextRef="#ctx0" brushRef="#br0" timeOffset="128632.96">15841 7403 1589 0,'0'-9'0'0,"0"-1"0"0,0 1 0 16,0-7 0-16,0 2 0 0,0-2 0 0,0 0 0 0,0 1 0 0,2-4 0 0,1-2 0 0,-3 2 91 0,0-2-26 0,0 1 27 0,0 1-17 0,0 1-9 0,-5 0-27 0,-2 4 75 15,-6 2-37-15,-1 3 0 0,-2 3 44 16,-3 5-46-16,-6 1 1 0,2 0-37 0,-4 5 161 0,1 10-80 16,-1 5-31-16,1 6-9 15,3 2 153-15,1-1-96 0,1 5-49 0,7 2 130 16,2 0-80-16,3-2-106 0,5-2-32 0,4-2 0 15,0-8 0-15,0 5 0 0,6-4 0 16,4-4 0-16,4-2 0 0,1-4 0 0,-2 0 0 0,2-5 0 16,2-4 0-16,-2-2 0 0,2 0 0 0,0 0 0 15,0-9 0-15,1-7-104 0,-4 0-22 0,2-7 20 16,-2 3-20-16,-1-4 29 0,-3 4 29 16,-1 2-3-16,-4-1 101 0,1 1-30 15,-3 10 1-15,-1-2-41 0,0 4 128 0,0 2-61 16,-2 3-27-16,0 1 433 0,0 0-274 0,0 0-159 15,0 13 0-15,0 5 0 0,0 3 0 0,0 2 0 16,0 1 0-16,0 1 0 0,8 1 0 0,1-5 0 16,4 5 0-16,1-5 0 0,-2-5 0 15,4 3 0-15,-2-4 0 0,0-2 0 0,1-3 0 0,-3-2 0 16,-2-5 0-16,0-1-39 0,-3-2-73 0,1 0-504 16,-1 0 294-16,1-2 141 15,-3-7 71-15,2-5-371 0,-2-4 222 0,0-5 99 16,3-11-372-16,-1-5 246 0</inkml:trace>
  <inkml:trace contextRef="#ctx0" brushRef="#br0" timeOffset="128933.69">15977 6764 2495 0,'-10'-12'0'0,"4"1"0"0,3 8 0 0,-1-1 0 0,1 3 0 0,3-1 0 0,0 2 0 0,0 0 0 0,3 0 0 0,13 0 0 0,0 0 394 0,1 3-178 0,2 6-88 0,-2 4 45 16,-1-1-72-16,0 2-31 0,-5 1-71 0,-4 1 40 15,-1 1 0-15,-4 2 10 0,-2 2-107 0,0-5 49 16,-10 4 0-16,-3-4 48 0,-2-2 20 0,-3 2-10 16,-1-3-9-16,0-1-1 0,0-3 39 0,2-1-78 15,2-1 0-15,4-4 0 0,1 2 0 0,3-4 0 16,3-1 0-16,1 0 0 0,3 0 0 0,0 0 0 16,0 0 0-16,0 0 0 15,7 0 0-15,9 0 0 0,0 0 0 0,1 0 0 16,3 0 0-16,1 0 0 0,-2 0 0 0,1 0 0 15,1 2 0-15,-3 0 0 0,-2 0 0 0,0 2 0 16,-2 0 0-16,-1 1-158 0,1 1-104 0,-2 1 116 16,0 3-821-16,-3-1 464 0</inkml:trace>
  <inkml:trace contextRef="#ctx0" brushRef="#br0" timeOffset="129119.17">16087 7271 3581 0,'-18'10'0'0,"4"-5"0"0,2 0 0 0,1-2 0 0,2-1 0 0,6-2 0 0,1 0 0 0,2 0 0 0,0 0 0 0,4 0 0 0,9 0 199 0,5 0-48 0,2 0-151 15,1 0 0-15,-1 0 0 0,1 0 0 0,-2 0 0 16,-3 0 0-16,2 0 0 16,-6 0 0-16,4 0-209 0,-4 0 109 0,1 2-770 15,-3-2 441-15,3 0 70 0,-2 0 149 0</inkml:trace>
  <inkml:trace contextRef="#ctx0" brushRef="#br0" timeOffset="129393.71">16345 7102 3476 0,'-2'-3'0'0,"-1"-1"0"0,0 0 0 0,1-1 0 0,2 4 0 0,0 0 0 0,0-1 0 0,5 1 0 0,7 1 0 0,3 0 0 0,2 4 176 0,4 10-68 0,-3-2 63 0,5 8-171 16,-2 1 0-16,-3-3 0 0,0 5 0 0,-2-1 0 15,-4-3 0-15,-1 7 0 0,-7-5 0 16,-1 6 0-16,-3-2 0 0,0-2 0 0,-7-4 0 0,-8 7 0 16,-4-3 0-16,-4-5 0 0,2-1 0 0,-4-1 0 15,2-6 0-15,-5 4 0 0,2-7 0 0,-1 1 0 16,3-2 0-16,3-2 0 16,-1-3 0-16,5 1 0 0,4-2 0 0,3 0 0 15,3 0-277-15,4 0-78 0,3 0 163 0,0-2 76 16,3-9-620-16,17-7 348 0,3 2 175 0,3-5 77 15,1-2-517-15</inkml:trace>
  <inkml:trace contextRef="#ctx0" brushRef="#br0" timeOffset="129617.32">16701 7138 2984 0,'18'-17'0'0,"-7"4"0"0,-6 4 0 0,-3-4 0 0,1 8 0 0,-3 0 0 0,0-1 0 0,-5 4 0 0,-6 2 0 0,0 0 0 0,-4 0 135 16,0 8 266-16,-4 7-181 0,3 2-90 0,0 6-69 0,5-2-61 15,-4 10 0-15,7-1 0 0,3 2 0 16,3 2 0-16,2 0 0 0,0-1 0 16,0 1 0-16,7-2 0 0,4-2 0 0,5-4 0 0,-2 1 0 15,0-7 0-15,6 3 0 16,-1-4 0-16,1-4 0 0,-4-6 0 0,5-4 0 0,-3 0 0 16,3-5 0-16,0 0-47 0,2 0-714 0,-1-10 360 15,0-3 182-15,1-4 79 0,2-3-637 0</inkml:trace>
  <inkml:trace contextRef="#ctx0" brushRef="#br0" timeOffset="129945.99">16884 6903 2552 0,'-11'-9'0'0,"5"5"0"0,5 0 0 0,-1 3 0 0,2-1 0 0,0-2 0 0,2 3 0 0,12-2 0 0,3 1 0 0,5 2 0 0,3 0 239 0,-1 0-100 0,-3 0-42 0,1 5-34 15,-3 3 158-15,-2 4-91 0,-4-1-47 0,-2 2-21 16,-6 1 9-16,-2 4-33 0,-3 0 22 0,0 1-22 16,-3 0 0-16,-9-2-1 0,-3 1 26 0,-2-4-63 15,-2 1 0-15,2-4 0 0,-2-1 0 0,5-3 0 16,0-3 0-16,3 0 0 16,2-3 0-16,4-1 0 0,0 3 0 0,3-3 0 15,1 0 0-15,1 0 0 0,0 0 0 16,0 0 0-16,10 0 0 0,2 0 0 0,6 0 0 0,-2 0 0 15,5 3 0-15,-1-2 0 0,2 5 0 0,-1-3 0 16,-1 1 0-16,3 1 0 0,-2-1 0 0,0 2 0 16,1 0 0-16,-1-1-192 0,2 2-285 0,0 1 225 15,4-1-883-15</inkml:trace>
  <inkml:trace contextRef="#ctx0" brushRef="#br0" timeOffset="130134.35">17522 7501 3931 0,'-9'0'0'0,"7"0"0"0,2 0 0 0,0 0 0 0,0 0 0 15,0 0 0-15,0 0 0 0,0 0 0 0,0 0 0 0,2 0 0 0,5 0 0 0,-1 0 0 0,-1 0 0 0,1 0 0 0,0 0 0 0,0 0 0 16,-3 0-458-16,1 0-80 0</inkml:trace>
  <inkml:trace contextRef="#ctx0" brushRef="#br0" timeOffset="139970.91">9567 8665 2321 0,'-18'-7'4'0,"7"3"-1"0,-1 0-1 0,3-3 0 0,2-1 0 0,3-2 0 0,1 1-1 0,3 0 0 0,0-3-1 0,2 3 1 0,9-5 125 16,10 2-48-16,0 2-68 0,6-1-1 0,3 1 29 15,0 3 9-15,0 4-121 0,0 1 56 0,-3 2 28 16,-5 0 0-16,-2 0-52 0,-4 9 50 0,-3 10-86 16,-8-2 33-16,0 7 34 15,-5 0 0-15,0 5-19 0,-7-3 149 0,-7 1-58 0,-2-4-19 16,0 1 257-16,-3-6-140 0,2-3-62 15,0 0-15-15,1-4 160 0,4-5-102 16,3 0-52-16,1-5-24 0,5-1 108 0,1 0-172 16,2 0 0-16,0 0 0 0,4 0 0 0,12 0 0 0,7 0 0 15,-1 0 0-15,9 0 0 0,-3 4 0 16,-1 6 0-16,1 5 0 0,-3 2 0 0,0 3 0 0,-6 4 0 16,-7 4 0-16,-2 3 0 0,-4-1 0 15,-4 1 0-15,-2 2 0 0,0-4 0 0,-14-2 0 0,-2 0 0 16,-5-6 0-16,-4-2 0 0,-1-6 0 15,-4-1 0-15,0-7 0 0,-1-1 0 16,0-4 0-16,0 0 0 0,1 0 0 0,2-8 0 16,3-5 0-16,2 0 0 0,7-1 0 0,2-6 0 15,5-1 0-15,2 1 0 0,7-6 0 0,0-2-584 16,19-6 36-16,8 2 255 0,5-6-380 0,3 1 323 16</inkml:trace>
  <inkml:trace contextRef="#ctx0" brushRef="#br0" timeOffset="140254.24">10102 8492 2839 0,'-11'11'0'0,"1"6"0"0,-1-2 0 0,0-2 0 0,3 1 0 0,4-1 0 0,4-2 0 0,0-2 0 0,0 0 0 0,4 1 0 0,9-4 217 16,4-4-89-16,2 1-98 0,0-3 8 15,1 0 9-15,1 0-9 0,-1-3-184 0,-5-5 91 0,-2-5 47 16,-3 0-44-16,-4-3 55 15,-3 0-10-15,-3-1 45 0,0 2 29 0,-7-2-76 16,-10-2 0-16,2 7-45 0,-9-3 331 0,1 3-135 16,1 6-65-16,-3 2 250 0,-1 3-324 0,5 1-3 15,-1 0 0-15,4 4 0 0,0 5 0 0,5 1 0 16,4 0 0-16,4 1 0 0,3 4 0 0,2-1 0 16,0 2 0-16,10 2-99 0,7 0 13 0,3-3 3 15,4 4-802-15,2 0 424 0,-1-4 212 0,5 0-530 16</inkml:trace>
  <inkml:trace contextRef="#ctx0" brushRef="#br0" timeOffset="140854.79">11259 8471 2756 0,'-6'-1'0'0,"2"-1"0"0,-2 0 0 0,1-2 0 0,1 3 0 0,3-2 0 0,-3 3 0 0,-1 0 0 0,3 0 0 0,1 3 0 0,-1 7 424 0,0 6-193 0,2 1-86 15,-4 8 162-15,3 2-239 0,-3 5-68 0,0 1 0 16,-3 13 0-16,-1-1 0 0,-3 3 0 0,-2 14 0 16,-2-3 0-16,0 2 0 0,-2-2 0 0,2-4 0 15,-4 10 0-15,3-14 0 0,0 1 0 0,2-5 0 16,2-1 0-16,3-9 0 15,-2 1 0-15,4-6 0 0,2-2 0 0,1-8 0 16,0-3 0-16,3-4 0 0,-1-6 0 0,2 0 0 16,-2-6 0-16,2-3 0 0,0 0 0 0,-3 0 0 15,3 0 0-15,0-2 0 0,0-12-86 0,0 4-519 16,0-5 283-16,0-1 132 0,0-1-447 0,5-1 300 16,2-8 148-16,2 5-454 0,-2-2 302 0</inkml:trace>
  <inkml:trace contextRef="#ctx0" brushRef="#br0" timeOffset="141165.17">11268 8449 3150 0,'-5'-6'0'0,"1"2"0"0,-1-2 0 0,2 4 0 0,3-1 0 0,0 1 0 0,0 2 0 0,0 0 0 0,0 0 0 0,3 10 0 0,7 5 224 0,3 10-93 0,-1 2-37 16,-1 12 228-16,-2 1-312 0,1 5-10 0,-1 6 0 16,-1 11 0-16,-3-8 0 0,0 18 0 0,2-5 0 15,-2 1 0-15,-1-1 0 0,3-1 0 0,-1-12 0 16,2 8 0-16,-1-6 0 0,2-2 0 0,0-4 0 16,1-4 0-16,-2-7 0 15,-1-3 0-15,-2-12 0 0,4 0 0 0,-6-7 0 0,1-7 0 0,-2-3-55 16,0-1-114-16,-1-6 34 15,-1 0-214-15,0 0 155 0,0 0 78 0,-3-4-454 16,-4-7 270-16,-4-10 131 0,2-4-546 0</inkml:trace>
  <inkml:trace contextRef="#ctx0" brushRef="#br0" timeOffset="141347.7">11063 9188 3646 0,'-15'5'0'0,"0"4"0"0,6-5 0 0,0 0 0 0,0-1 0 0,6-1 0 0,1-2 0 0,2 2 0 0,0-1 0 0,7 2 0 0,11-2 285 0,4 1-285 0,3-2 0 16,-1 0 0-16,0 0 0 0,6 2 0 0,-1-2 0 15,-3 0 0-15,-1 0 0 0,-5 0 0 0,3 0 0 16,-2 0-17-16,-3 0-354 0,3 0 204 0,-2 0 102 16,1 0-1152-16</inkml:trace>
  <inkml:trace contextRef="#ctx0" brushRef="#br0" timeOffset="141527.19">11675 8950 3444 0,'0'0'-5'0,"2"0"2"15,2 0 1-15,4 0 1 0,1 0 1 0,4 0 0 0,3 0 0 0,3 0 0 0,2 0-1 0,8 0 1 0,-3 0 478 0,4 0-457 0,-1 0-21 0,-1 2 0 0,-5 0 0 16,7 0 0-1,-3 2 0-15,-4-1 0 0,-2 3-840 0,-5 1 419 0</inkml:trace>
  <inkml:trace contextRef="#ctx0" brushRef="#br0" timeOffset="141689.24">11796 9260 3931 0,'-19'8'0'0,"9"-4"0"0,1 2 0 0,4-6 0 0,0 0 0 0,5 0 0 0,0 0 0 0,9 0 0 0,9 0 0 0,6-3 0 0,1 0 0 0,1 3 0 0,-6 0 0 0,7 0 0 16,-3 0 0-16,3 3 0 0,-2 3 0 0,-1 1 0 16,-6-1 0-16,3 3 0 0,-2 1-366 0,-4 5 202 15</inkml:trace>
  <inkml:trace contextRef="#ctx0" brushRef="#br0" timeOffset="143500.09">13327 8789 1840 0,'0'0'0'0,"0"0"0"0,0-2 0 0,2 0 0 16,-1-4 0-16,1-1 0 0,2-5 0 0,0-3 0 0,-1 1 0 0,3-3 0 0,-2-2 110 0,0-2-37 15,-2 1 32-15,0-3-25 0,-1 2-9 0,-1-1-66 0,0-1 33 0,0 1 0 16,-3-1 0-16,-6 0 43 0,-1 2-43 0,-1 2 0 0,-3 0 0 16,1 2 24-16,-2 0 0 0,-2 3-14 0,-2 4 119 15,1 2-65-15,-1 4-32 0,-2 2 0 16,1 2 157-16,-1 0-85 0,-2 2-57 15,3 13 185-15,-1 2-237 0,2 5-33 0,4 3 0 16,2 5 0-16,2 3 0 0,3 2 0 0,5 2 0 16,1 8 0-16,2-1 0 0,0 3 0 0,5 3 0 15,8 3 0-15,3 8 0 0,-4-1 0 0,2-1 0 16,-3-4 0-16,2 14 0 0,-3-7 0 0,-3 2 0 16,-1 0 0-16,-5 0 0 0,1-8 0 0,-2 12 0 15,0-18 0-15,0 7 0 0,-5-7 0 0,-4-3 0 16,-1-8 0-16,-3-1 0 0,0-3 0 15,-2-6 0-15,-2-4 0 0,2-8 0 16,-2-1 0-16,0-7 0 0,-2 1 0 0,2-6 0 16,-2-2 0-16,1-2 0 0,-1 0 0 0,0 0 0 15,1-2 0-15,0-8 0 0,4-1 0 0,0 0 0 16,3-3 0-16,4 2 0 0,1-2 0 0,2-3 0 16,4 2 0-16,0-3 0 0,6-3-22 0,11 2-124 15,4 0-902-15,3-1 506 16,2-1 251-16</inkml:trace>
  <inkml:trace contextRef="#ctx0" brushRef="#br0" timeOffset="143672.2">13240 9522 3931 0,'0'0'0'0,"2"0"0"0,0 0 0 0,3 0 0 0,1-1 0 0,6-2 0 0,0-2 0 0,4-3 0 0,2 2 0 0,1 2 0 0,2-2 0 0,-1 2 0 0,1 2 0 16,2 1 0-16,-3-1 0 0,3 2 0 15,0 0 0-15,-2 0 0 0,2 0 0 0,0 3 0 16,-2 3-563-16,-1-2 139 0,1 3 231 0,0 1-96 16</inkml:trace>
  <inkml:trace contextRef="#ctx0" brushRef="#br0" timeOffset="144141.72">13969 9585 2912 0,'9'4'0'0,"-3"0"0"0,-1-4 0 0,-1 0 0 0,2 0 0 0,-2 0 0 0,0 0 0 0,-1-10 0 0,3-1 0 0,-3-3 0 0,3 1 120 0,-2-3 171 0,2 0-127 15,-4 0-63-15,0-1-32 0,-2 0 67 0,0 2-54 16,0 0-26-16,-4 1-56 0,-6 2 0 16,-1 0 0-16,-4 2 0 0,-2 4 0 15,-2 2 0-15,-1 4 0 0,-7 0 0 0,1 6 0 16,-2 10 0-16,-2 8 0 0,1 7 0 0,5 0 0 15,2 5 0-15,3 2 0 0,6-5 0 0,1 3 0 16,5 0 0-16,3 0 0 0,4-2 0 0,0-5 0 16,0-6 0-16,4 1 0 0,7-3 0 0,3-6 0 15,-2-3 0-15,4-5 0 0,0-3 0 0,3-4 0 16,-1 0 0-16,3-6 0 0,-1-12 0 0,-2-3 0 16,-1-4 0-16,1-1 0 0,-4 0 0 0,1-2 0 15,-2 3 0-15,-2-1 0 0,-4 7 0 0,2-2 0 16,-2 6 0-16,-3 4 0 0,-1 1 0 15,-1 5 0-15,0 3 0 0,-2 0 0 16,0 2 0-16,0 0 0 0,0 4 0 0,0 11 0 16,0 4 0-16,0 6 0 0,0-3 0 0,0 4 0 15,2-1 0-15,2 1 0 0,4-6 0 0,-1 3 0 16,0-1 0-16,5-5 0 16,-3-2 0-16,2-1 0 0,-1-8 0 0,1-1 0 0,-2-3 0 0,1-2-117 15,1 0-71-15,-2-2 78 16,0-9-718-16,-2-4 400 0,0-2 195 0,0-6-511 15,-3-5 353-15</inkml:trace>
  <inkml:trace contextRef="#ctx0" brushRef="#br0" timeOffset="144660.91">14060 8595 1574 0,'0'-14'0'0,"0"-2"0"0,1-1 0 0,-1 1 0 0,2-3 0 0,-2 2 0 0,0-2 0 0,0-1 0 0,0-1 0 0,0 0 0 0,0 1 230 0,0 0-96 16,0-1-48-16,-3 4 10 0,-4-2 78 0,2 0-68 0,-3 2-34 0,-1 2 158 15,-1 2-95-15,1 3-39 16,-4 1-10-16,0 5 161 0,-2 2-105 0,-2 2-51 15,-2 0 69-15,-1 7-51 0,-5 13-40 0,0 4 0 16,-3 8-44-16,3 3-25 0,4 1 0 16,3-4 0-16,4 4 0 0,4-2 0 0,4 0 0 15,4-5 0-15,2 0 0 0,0-7 0 0,2 4 0 0,12-5 0 16,-1-6 0-16,4 0 0 0,1-4 0 16,5-3 0-16,5-4 0 0,-3-4 0 15,1 0 0-15,0-4 0 0,-2-11 0 0,-4 0 0 0,4-6 0 16,-6-2 0-16,0-3 0 15,-2 0 0-15,-2 0 0 0,-3 5 0 0,-2-4 0 0,-1 5 0 16,-2 0 0-16,-3 5 0 0,-1 4 0 16,-2 2 0-16,0 4 0 0,0 1 0 0,0 2 0 0,-7 2 0 15,-3 2 0-15,1 13 0 0,-2 6 0 16,2 0 0-16,2 3 0 0,3 1 0 0,3 1 0 0,1-2 0 16,0 8 0-16,0-6 0 0,5-1 0 15,5 1 0-15,1-4 0 16,0-1 0-16,3 0 0 0,-2-3 0 15,2 1 0-15,-3-4 0 0,2 1 0 0,-5-1-370 0,1-4 52 0,-3 2 140 16,1-2-913-16</inkml:trace>
  <inkml:trace contextRef="#ctx0" brushRef="#br0" timeOffset="145693.97">12403 9014 1031 0,'-10'0'0'0,"2"0"0"0,-3-2 0 0,1-2 0 0,-1-1 0 0,2-3 0 0,0 1 0 0,-1-2 0 0,1-3 0 0,2-1 0 0,0-2 101 0,2 0-31 0,-1-3 131 16,3-1-87-16,1 0-37 0,2-2-1 0,0 2 55 0,0-2-46 15,0 3 9-15,2-1-56 0,5 0 221 16,5 0-111-16,1 5-55 0,2-2 217 15,2 3-126-15,4 2-79 0,-3 2 169 0,5 1-118 16,-2 7-60-16,0-1-28 0,0 2 9 0,4 3 40 16,-4 10-91-16,-3 2-26 0,0 6 0 15,-4 3 0-15,2 6 0 0,-5 0 0 0,-4 4 0 0,-1 2 0 16,-2 6 0-16,-4-2 0 0,0-4 0 16,0 9 0-16,-10-5 0 0,-1-1 0 0,-2 0 0 15,-2-8 0-15,-2 4 0 0,-4 4 0 16,-2-5 0-16,5-7 0 0,-4-1 0 0,-3-8 0 15,2-2 0-15,-7 1 0 0,4-5 0 0,0-2 0 16,1-2 0-16,4-5 0 0,1 0 0 0,1-2 0 0,2 2 0 16,6-3 0-16,2 0 0 0,3 1 0 15,0-1 0-15,6 0 0 0,-2 0 0 16,2 0 0-16,0 0 0 16,0 0 0-16,2 0 0 0,10 0 0 0,-5 3 0 0,2-2 0 0,0 3 0 15,3-1 0-15,-3 1 0 0,5 0 0 16,-3 2 0-16,0-3 0 0,1 0 0 0,2 0 0 0,4-1 0 15,-2-1 0-15,3 1 0 0,2 1 0 16,5-3 0-16,-5 0 0 0,7 0 0 0,-2 0 0 16,3 0 0-16,-3 1 0 0,1 1 0 0,-2 2 0 0,3 1 0 15,-7-1 0-15,2 4 0 16,-5-3 0-16,0 3 0 0,-8-3 0 0,4 4 0 0,-7-2 0 16,1-3 0-16,-3 1 0 0,-3-3 0 0,0 0 0 15,0-2 0-15,-2 0 0 0,0 0 0 16,0 0 0-16,0 0 0 0,0 0 0 15,0 0 0-15,-2 0 0 0,0-2 0 0,-2 0 0 16,1 1 0-16,-1-3 0 0,2 2 0 16,-1-1 0-16,3 0 0 0,-2 0 0 0,2 3-15 0,0 0-428 15,0 0 205-15</inkml:trace>
  <inkml:trace contextRef="#ctx0" brushRef="#br0" timeOffset="146757.31">14885 8438 2053 0,'-3'-5'0'0,"-1"3"0"0,2-1 0 0,-2 1 0 0,1 2 0 0,1 0 0 0,-2 6 0 0,3 8 0 0,-4 8 0 0,3 6 0 0,2 2 212 0,0 6-87 0,0-1-42 16,0 5 165-16,0 6-108 15,0 0-51-15,-2-1-25 0,0 2 39 0,-1 0-32 16,-1-8 10-16,1 10-41 0,-1-15 17 0,0 1-18 15,1-4 0-15,-2-10 30 0,1 1-20 0,1-6-10 16,-1-4 88-16,0-5-43 0,1-3-1 0,-1-2-47 16,1-2-36-16,0-2 0 0,3-11 0 0,0-7 0 15,0-3 0-15,8-3 0 16,5-1 0-16,4 1 0 0,5-1 0 0,1 3 0 0,1 1 0 0,3 5 0 16,-4 7 0-16,4-2 0 0,-6 8 0 15,3 4 0-15,-3 1 0 0,-1 0 0 16,-2 13 0-16,-4 8 0 0,-2 1 0 0,-6 2 0 15,-5 3 0-15,-1 1 0 0,0-4 0 0,-1 7 0 16,-13-5 0-16,-1-4 0 0,0-1 0 0,-1-6 0 16,-2-2 0-16,0-2 0 0,-1-3 0 0,2-2 0 15,-2-5 0-15,4-1 0 0,0 0 0 0,1 0 0 16,0-4 0-16,3-5 0 16,-1-2 0-16,3-1 0 0,2-1 0 0,1 0 0 0,2 3-62 15,2 0-406-15,2 3 213 0,0-4-330 16,0 6 278-16,0-1 134 0</inkml:trace>
  <inkml:trace contextRef="#ctx0" brushRef="#br0" timeOffset="147001.54">14598 9287 3758 0,'-23'0'0'0,"9"5"0"0,2 0 0 0,3-1 0 0,3-2 0 0,4 1 0 0,2 1 0 0,0-3 0 0,10 1 0 0,14 2 0 0,6-4 139 0,9 0-105 0,2 0-34 0,-2 0 0 16,14 0 0-16,-7-2 0 0,3 0 0 0,-2-1 0 15,-2-1 0-15,-7 1 0 0,8 1 0 0,-6 1 0 16,-6 1 0-16,2 0 0 16,-3 0 0-16,-4 0 0 0,2 0-92 0,-4 0-79 0,-7 0-1 15,3 6-743-15,-4-1 437 0,-1 1 208 16,-2 1-235-16</inkml:trace>
  <inkml:trace contextRef="#ctx0" brushRef="#br0" timeOffset="147454">15036 9651 2068 0,'-13'0'0'0,"3"0"0"0,4 0 0 0,-1-4 0 0,2-3 0 0,-1-3 0 0,4-1 0 0,0-4 0 0,1 0 0 0,1-2 0 0,0-2 163 0,-5 3-63 16,3-2-31-16,-3 4 0 0,-3-1 3 0,-2 5-9 16,-4 1-25-16,-3 4-1 0,-5 4 128 0,-3 1-64 15,-3 6-22-15,-6 16 181 0,0 4-111 0,1 6-55 16,1 6 222-16,2 2-228 0,7-3-88 0,-4 10 0 16,11-6 0-16,8-9 0 15,2 4 0-15,6-4 0 0,0-8 0 0,10 3 0 16,7-9 0-16,6-3 0 0,1-6 0 15,4-7 0-15,4-2 0 0,0 0 0 0,0-9 0 16,0-12 0-16,-2 1 0 0,-3-5 0 0,-6-1-63 16,0 0-122-16,-6-3 73 0,0 3 38 15,-5 7 281-15,-3-1-123 0,-3 2-69 0,0 0-22 16,-2 11 0-16,-2 0 149 0,0 1-142 0,0 5 0 0,0 1 0 16,0 0 0-16,-4 11 0 0,-2 10 0 15,4 4 0-15,2-1 0 0,0 5 0 16,0 1 0-16,0-2 0 0,10-2 0 0,3 2 0 15,2-2 0-15,5-2 0 0,3 0 0 0,2-6 0 16,1-3-48-16,1-4-116 0,-2-3 72 0,0-6-7 16,5-2-339-16,-4 0 201 0,1 0 99 15,1-4-640-15,-2-7 369 0,0-5 177 16</inkml:trace>
  <inkml:trace contextRef="#ctx0" brushRef="#br0" timeOffset="147740.5">16011 8789 3393 0,'-9'-15'0'0,"9"13"0"0,0 0 0 0,0 0 0 0,0 0 0 0,5 0 0 0,10 1 0 0,9-2 0 0,4 0 0 0,15-1 0 0,14-2 538 0,7 3-538 15,11-2 0-15,5-2 0 0,21 0 0 0,-9 2 0 0,5 0 0 16,-3 2 0-16,5 1 0 15,-12 2 0-15,15 0 0 0,-22 0 0 0,0 2 0 16,-4 7 0-16,-7 1 0 0,-13-1 0 0,3 2 0 0,-6 2 0 16,-5-3 0-16,-11-3 0 0,-1 1 0 0,-12-3 0 15,-3 1 0-15,-8 0 0 0,-3-5 0 0,-8 2 0 16,-2 0-219-16,-10 1 51 0,-14 0 70 0,-4-3-649 16,-6 2 355-16,-2 0 177 0,-9-1-595 15,6-2 377-15</inkml:trace>
  <inkml:trace contextRef="#ctx0" brushRef="#br0" timeOffset="148119.54">16005 8847 3157 0,'-19'-4'0'0,"10"4"0"0,5 0 0 0,1 10 0 0,-2-1 0 0,5 4 0 0,0 7 0 0,0 7 0 0,0 1 0 0,2 14 0 0,4 3 353 0,0 3-158 0,-1 7 31 15,-1 1-226-15,-2 10 0 0,-2-6 0 0,0 0 0 16,0 5 0-16,0-4 0 0,-6-8 0 0,1 1 0 0,-1-3 0 16,-2-2 0-16,4-12 0 0,-3-3 0 15,2-12 0-15,-1-1 0 0,3-10 0 0,-4-3 0 16,2-4 0 0,-1-4 0-16,-1 0 0 0,-3-13 0 0,1-4 0 0,0-6 0 0,0-1 0 15,-3-6 0-15,-1-8 0 0,-1-1 0 16,2-3 0-16,-6 3-62 0,4 7-11 0,-5-1-9 15,2 10 46-15,0 6-1 0,-1 3 204 0,-2 6-101 0,1 4-9 16,1 2-57-16,-1 2 0 0,0 3 0 16,1 14 0-16,0 2 0 0,4 1 0 0,0 1 0 0,-1 8 0 15,5-5 0-15,-1 0 0 0,6-3 0 16,1 0 0-16,3-2 0 16,1 1 0-16,0-5-63 0,0-2-312 0,1-1 128 0,10-5 105 15,3-1 43-15,4-6-687 0,7 0 375 0</inkml:trace>
  <inkml:trace contextRef="#ctx0" brushRef="#br0" timeOffset="148711.71">16538 9408 1919 0,'6'-11'0'0,"1"2"0"0,0-4 0 0,0-4 0 0,-2-1 0 0,1 2 0 0,-3 2 0 0,4-8 0 0,-5 3 0 0,-1 3 0 0,1-1 264 0,0-1-114 0,-2 3-57 16,0 0 81-16,0 1-60 0,0 0-43 16,0 1-1-16,-5 3 276 0,0-2-155 0,1 4-77 15,-1-1-30-15,-2 0 257 0,1 2-341 0,1-2 0 16,-4 3 0-16,2 1 0 0,0 0 0 15,0 1 0-15,-3 1 0 0,0 0 0 0,0 2 0 0,-4 1 0 16,-1 0 0-16,0 0 0 0,-3 12 0 0,-2 3 0 16,-1 7 0-16,0 0 0 0,0 8 0 15,0 0 0-15,2 4 0 0,0 7 0 0,7 0 0 0,0-1 0 16,4 7 0-16,5-4 0 0,3-8 0 0,0 3 0 16,0-4 0-1,2-8 0-15,10 2 0 0,0-9 0 0,5-2 0 16,0-5 0-16,1-5 0 0,1-7 0 0,2 0 0 15,4 0 0-15,-3-15 0 0,-1-4 0 0,-2-6 0 16,-1-2 0-16,-1-2 0 0,-2-2 0 0,-1-1 0 0,-3-4-50 16,-2 1-34-16,1 4 194 15,-7 2-86-15,1 8-24 0,-2 2 0 0,-2 7-17 0,0 2 34 16,0 1-17-16,0 6 0 0,0 3 0 16,-7 0 0-16,-2 3 0 0,4 12 0 0,1 4 0 15,1 7 0-15,1 0 0 0,2 7 0 16,0-2 0-16,0 2 0 0,2-2 0 0,3 1 0 15,7-4 0-15,-1-3 0 0,0 0 0 0,1-8 0 16,0-1 0-16,-1-2 0 0,1-5 0 0,-5-5 0 16,4 0-29-16,-1-4-11 0,-1 0-737 0,1 0 374 15,0-6 184-15,-1-5-511 0,-2-7 347 0,5-5 173 16,-3-6 78-16</inkml:trace>
  <inkml:trace contextRef="#ctx0" brushRef="#br0" timeOffset="148979.26">16795 8907 3121 0,'0'-17'0'0,"0"4"0"0,0 0 0 0,0 2 0 0,0 1 0 0,2 5 0 0,10-1 0 0,-1 4 0 0,3 2 0 0,0 0 0 0,2 0 150 0,-4 8-56 15,1 5 92-15,-1 2-75 0,-3 0-28 0,-3 4-9 16,-5-1-61-16,-1 3-1 16,0 3-39-16,-9-3 31 0,-5-4 10 0,-4 0 22 15,1-2 24-15,-1 0-60 0,1-6 0 0,0 1 0 16,7-5 0-16,-1-1 0 0,4 0 0 0,3-4 0 15,1 2 0-15,3-2 0 0,0 0 0 0,0 0 0 16,7 0 0-16,9 0 0 0,3 0 0 16,6 0 0-16,-5 0 0 0,8-2 0 0,-1-1 0 15,-1 2 0-15,-3-1 0 0,1 2 0 0,-4 0 0 16,1 0-302-16,-6 0 105 0,-3 6 80 0,-2 1-845 16,-6 6 463-16,-2 1 222 0</inkml:trace>
  <inkml:trace contextRef="#ctx0" brushRef="#br0" timeOffset="149151.62">16897 9281 2686 0,'-19'6'0'0,"3"-4"0"0,2 1 0 0,1-3 0 0,3 0 0 0,5 0 0 0,1 0 0 0,4 0 0 0,0 0 0 16,2 0 0-16,14 0 607 0,4 0-276 0,4 0-152 0,1 0-51 0,1 0-128 0,1 0 0 16,0 2 0-16,-6 1 0 15,3 3 0-15,-1 1 0 0,-5-2 0 0,-1-1 0 16,-2 3 0-16,-5-1-4 0,-1-1-842 0,-3 1 435 15,-1-3 102-15,-1 1 145 0,-1-2-637 0,2-2 373 0</inkml:trace>
  <inkml:trace contextRef="#ctx0" brushRef="#br0" timeOffset="149358.78">17195 9218 3082 0,'4'-5'0'0,"0"-1"0"0,0 2 0 0,1 3 0 0,-1-1 0 0,3 2 0 16,0 0 0-16,3 2 0 0,1 9 0 0,3 0 0 0,-1 4 132 0,0 4 208 0,-2 1-152 0,0 2-76 0,-2 0-37 0,0 2-73 15,-4-3-2-15,-3 4 0 16,-2 1 0-16,0-2 0 0,0-4 0 0,-9 3 0 16,-3-5 0-16,-4 1 0 0,-2-3 0 15,-5-1 0-15,2-2 0 0,-4 0 0 16,-3-2 0-16,1 1-106 0,3-3-251 0,4-1 167 0,-1-3 38 0,3-5-266 16,7 0 182-16,-1 0 104 15,8-14 47-15</inkml:trace>
  <inkml:trace contextRef="#ctx0" brushRef="#br0" timeOffset="149593.69">17467 9085 3888 0,'0'0'0'0,"0"0"0"0,0 0 0 0,-11 0 0 0,-2 0 0 0,-4 2 0 0,2 8 0 0,-3 8 0 0,0 5 0 0,2 5 0 0,2 4 43 0,3 3-43 0,6 3 0 16,1 8 0-16,4-5 0 0,0-2 0 15,0 1 0-15,9-1 0 0,2-7 0 0,5 2 0 16,-2 0 0-16,7 0 0 0,0-7 0 0,3-6 0 16,-3-8 0-16,7-2 0 15,-3-7 0-15,-2-4 0 0,-2 0 0 0,2 0-281 16,-2-4-178-16,-3-7 216 0,-2-3-650 0,-2-3 429 16,2-6 213-16</inkml:trace>
  <inkml:trace contextRef="#ctx0" brushRef="#br0" timeOffset="149858.41">17629 9065 3028 0,'0'-5'0'0,"1"1"0"0,4-1 0 0,2 0 0 0,4 3 0 0,1 0 0 0,1 2 0 0,1 0 0 0,2 2 0 0,-1 11 0 0,-4 2 120 0,-1 2 240 0,-3 2-166 0,-5 4-79 0,-2-1-39 15,0 2-54-15,-6-1-6 0,-7-5-16 0,-6 6 0 16,3-12 0-16,-1 0 0 0,-2-3 0 0,2-3 0 15,4-3 0-15,0 0 0 0,3-3 0 16,3 0 0-16,3 0 0 0,2 0 0 0,2 0 0 16,0 0 0-16,2 0 0 0,11-3 0 0,5 0 0 15,5 0 0-15,0 0 0 0,5-1 0 16,-1 2 0-16,1 1 0 0,4 1 0 0,-4 0 0 16,-2 0 0-16,6 4 0 0,-4 6-730 15,0 2 162-15</inkml:trace>
  <inkml:trace contextRef="#ctx0" brushRef="#br0" timeOffset="150612.26">18754 9166 1875 0,'-5'-13'0'0,"-1"0"0"0,0 0 0 16,2-2 0-16,-1 2 0 0,1 1 0 0,0 2 0 0,-1 1 0 0,-3 2 0 0,1 2 0 0,-4 0 62 0,-3 5 128 0,-1 0-67 16,-4 10-38-16,-1 12-10 0,-4 10 174 0,-1 4-106 0,0 7-53 15,1 5-16-15,4-1 239 0,2 1-138 0,6-1-68 16,6-12 263-16,3 6-370 16,3-6 0-16,0-5 0 0,0-7 0 0,1-3 0 15,8-3 0-15,2-3 0 0,-1-6 0 0,5-2 0 16,-4-4 0-16,3-2 0 0,-2 0 0 0,6-8 0 0,-6-9 0 15,6-9 0-15,0-9 0 0,-1-1 0 0,-2-5 0 16,0-3-20-16,-4 5-89 0,5-13-78 0,-5 1 75 16,1-2 37-16,0-11-1 0,-1 0 5 0,-1 6-11 15,1-17 44-15,-2 5 0 0,0 5 15 16,-4 12-15-16,-3 10-9 0,0 2 9 16,-2 15 130-16,0 3-65 0,0 12-33 0,0-1 463 15,-2 8-217-15,-2 4-96 0,-4 0-144 0,1 17 0 16,-1 10 0-16,1 8 0 0,3 3 0 15,0 13 0-15,2 3 0 0,2 2 0 0,0 1 0 16,0-1 0-16,2 0 0 0,6-2 0 0,1-6 0 16,2-1 0-16,3-4 0 0,-1-2 0 0,-2-6 0 15,0 1 0-15,0 1 0 0,-1-5 0 0,-1-4 0 16,1-2 0-16,-3-7-266 0,3-1-223 0,-3-4 226 16,0-5 112-16,4-4-401 0,-2-5 257 15,3 0 119-15</inkml:trace>
  <inkml:trace contextRef="#ctx0" brushRef="#br0" timeOffset="150851.72">19021 9143 3075 0,'4'-18'0'0,"-2"5"0"0,3 0 0 0,-1-1 0 0,1 3 0 0,4 4 0 0,0 0 0 0,3 3 0 0,6 2 0 0,-2 2 0 0,5 0 227 0,0 13-94 0,-1 5 363 0,-1 7-496 0,-1 2 0 15,-6 2 0-15,-1 3 0 0,-3 2 0 0,-6 2 0 16,-2 7 0-16,0-4 0 0,-10-4 0 0,-8 9 0 15,-3-7 0-15,-4 0 0 0,4-11 0 0,-8 2 0 16,3-6 0-16,-4-2 0 0,2-8 0 0,-1-2 0 16,1-5 0-16,3-2 0 0,5-3 0 15,1 0 0-15,7-3 0 0,1-10 0 16,8-7-236-16,3-5-134 0,2-5 157 0,15-5 92 16,5-2-383-16,6 3 233 0,2-5 117 0</inkml:trace>
  <inkml:trace contextRef="#ctx0" brushRef="#br0" timeOffset="151046.12">19340 9012 3341 0,'2'-9'0'0,"0"3"0"0,-2 1 0 0,-2 3 0 0,-9 0 0 16,-3 2 0-16,0 0 0 0,-7 11 0 0,2 8 0 0,-1 2 0 0,1 5 505 0,2 6-420 0,2 8-85 0,6-9 0 16,3 12 0-16,6-9 0 0,0 10 0 0,2-9 0 15,14 7 0-15,3-9 0 0,8 1 0 0,3-4 0 16,2-4 0-16,-2-7 0 0,5 1 0 0,3-5 0 15,-4-1 0-15,-3-7 0 0,1 1-2 0,-5-4-167 16,5-1-887-16,-4-1 510 0,-2-2 254 16</inkml:trace>
  <inkml:trace contextRef="#ctx0" brushRef="#br0" timeOffset="151270.75">20063 9025 3931 0,'-18'-1'0'0,"9"1"0"0,9 0 0 0,0 0 0 0,0 0 0 0,0 0 0 0,9 0 0 0,12-3 0 0,4 1 0 0,3 1 0 0,11-3 0 0,3 2 0 16,1 0 0-16,3-1 0 0,-3 1 0 0,-8 0 0 0,5 0 0 15,-6 2 0-15,0 0 0 0,-10 0 0 0,-2 0 0 16,-1 4 0-16,-8 3 0 0,-1 5-283 0,-7-1-96 15,-5 4 187-15</inkml:trace>
  <inkml:trace contextRef="#ctx0" brushRef="#br0" timeOffset="151442.68">20200 9313 3931 0,'-9'4'0'0,"6"-2"0"0,-2 1 0 0,5-3 0 0,0 0 0 0,2 0 0 0,17 0 0 0,8 0 0 0,3 0 0 0,5 0 0 0,8 0 0 0,-8 0 0 0,4 0 0 0,0 0 0 16,0 0 0-16,0 0 0 0,-2 0 0 0,-5 0 0 16,-6 4 0-16,-1-1 0 0,-5 1 0 15,-8 0 0-15</inkml:trace>
  <inkml:trace contextRef="#ctx0" brushRef="#br0" timeOffset="157321.81">21291 9099 3280 0,'0'0'0'0,"-1"0"0"0,1 0 0 0,0 0 0 0,0 0 0 0,1 0 0 0,9 0 0 0,7 1 0 0,4 4 0 0,2-2 0 0,2 1 226 0,8 1-84 0,-1-3 133 0,3 1-267 16,3 2-8-16,1-1 0 0,-2-1 0 16,5 1 0-16,3 0 0 0,-3-1 0 15,-1 3 0-15,-6-2 0 0,3 1 0 16,-3-1 0-16,-3 4 0 0,-2-3 0 0,-7 1 0 0,2-1 0 15,-6 1 0-15,-3-2 0 0,-2 0 0 0,-3 0 0 16,-4 0 0-16,-2-4 0 0,-1 1 0 16,-1-1-296-16,-1 2 66 0,-2-2-609 0,0 0 399 15,0 0 201-15,-2 5 99 0,-10 3-567 0</inkml:trace>
  <inkml:trace contextRef="#ctx0" brushRef="#br0" timeOffset="157846.99">21757 9594 2310 0,'-9'17'-2'0,"0"-2"0"0,2 1 1 0,0-7-1 0,3-3 1 0,1-3 1 0,1 1-1 0,0-2 1 0,2-2 0 0,0 0 0 0,0 0 105 0,0 0 321 0,0 0-184 0,0 0-106 16,0 0 111-16,0-4-104 0,0-3-53 0,0-1-25 16,0-2 111-16,0 2-176 0,0-4 0 0,0 1 0 15,0-1 0-15,-5 1 0 0,-1 0 0 0,-2-3 0 16,-1 4 0-16,0-4 0 0,-3 1 0 0,1 0 0 15,-2 0 0-15,0 1 0 0,-2 1 0 0,-2 4 0 16,0 4 0-16,-4 1 0 0,-3 2 0 16,-3 0 0-16,-1 18 0 0,-4 9 0 15,2 2 0-15,3 1 0 0,-6 12 0 0,7-4 0 16,7-10 0-16,-2 15 0 0,10-10 0 0,4 1 0 16,4-2 0-16,3-2 0 0,0-3 0 0,7-3 0 15,7-4 0-15,2-6 0 0,8-1 0 0,0-4 0 16,3-7 0-16,1-2 0 0,2 0 0 15,-4-4 0-15,3-11 0 0,-1-4 0 0,-2-3 0 0,-4-3 0 16,1 0 0-16,-4-4 0 16,-1-1 0-16,-2 2 0 0,-3-2 0 0,-3 2 0 15,-3 8 0-15,-3-3 0 0,-1 5 0 0,-1 7 0 16,-2 0 0-16,0 6 0 0,0 1 0 0,0 2 0 16,0 2 0-16,0 0 0 0,0 2 0 0,-2 11 0 15,0 4 0-15,2 4 0 0,0 4 0 16,0 0 0-16,0 1 0 0,0-1 0 0,4 1 0 15,3-3 0-15,3-1 0 0,1-1 0 0,0-3 0 0,1-3 0 16,-1-1 0-16,-2-5 0 16,3 0 0-16,-5-3 0 0,0-2 0 0,0-3 0 15,-2 2 0-15,-1-3-85 0,0 0-317 16,-1 0 182-16,-1-4-515 0,2-8 347 0,-2-4 174 0,-1-7 77 16,1-8-531-16</inkml:trace>
  <inkml:trace contextRef="#ctx0" brushRef="#br0" timeOffset="158230.51">21452 8396 2645 0,'-10'-13'0'0,"2"4"0"15,3 0 0-15,3 1 0 0,-1 1 0 0,1 3 0 0,2 1 0 0,0 2 0 0,0 1 0 0,0 0 0 0,0 5 155 0,0 11-62 0,-2 6-26 0,-5 0-10 0,-2 4-17 16,-2 5 0-16,-4 1 11 16,-1-1-31-16,-4-1 21 0,-1 1-1 0,0-5-28 0,-2-1 0 15,2-8 38-15,-4 3-9 0,9-11 95 0,-2 3-48 16,6-7 1-16,3-1-49 0,-1 0 156 0,6-4-178 16,2 0-18-16,0 0 0 0,2 0 0 0,0 0 0 15,11 0 0-15,8 0 0 0,4 0 0 16,4 0 0-16,1 0 0 0,1 0 0 0,4 0 0 0,-4 0 0 15,6 0 0-15,-2 2 0 0,1 1 0 16,-2 0 0-16,0-3 0 0,0 2 0 0,-4 2 0 0,-5-4 0 16,0 1 0-16,-2 3 0 15,-1-2 0-15,-6-1 0 0,0 1-107 0,-5 3-125 16,-2-4-295-16,-1-1 244 0,-3 2 111 0,-1-2 70 16,1 0-637-16,-3 0 350 0,0-10 173 0</inkml:trace>
  <inkml:trace contextRef="#ctx0" brushRef="#br0" timeOffset="158421.87">21567 8390 2496 0,'-12'-1'0'0,"3"-1"0"0,0 2 0 0,0 0 0 0,2 2 0 0,2 11 0 0,-2 2 0 0,3 7 0 0,4 3 0 0,-1 3 0 0,1 4 590 0,0 1-275 16,0 3-137-16,0 0-69 0,0 2 76 0,0-3-127 15,0 3-58-15,0-4 0 0,1 2 0 16,1-4 0-16,0-3 0 0,0-5 0 0,1-1-234 0,0-2 28 15,1-6 123-15,0-4-721 0,-1-4 401 16,3-3 83-16,1-4-342 0,3 0 311 0,3-9 156 0</inkml:trace>
  <inkml:trace contextRef="#ctx0" brushRef="#br0" timeOffset="158822.22">21874 7985 2542 0,'3'-6'0'0,"4"6"0"0,0 0 0 0,-5 6 0 0,0 11 0 0,-2 7 0 0,0 4 0 0,0 6 0 0,-6 10 0 0,1 0 0 0,-4 7 185 15,2 4-79-15,0-2 198 0,0-5-133 0,-2 0-66 0,2-13-11 16,2 3-18-16,-3-3-10 0,0-5-27 16,3-7-61-16,-1-2 30 0,3-12 0 0,-1 2 41 15,2-5-123-15,0-5 56 0,1-1 29 0,-1 0 4 16,2-1-1-16,0-5 13 0,0-7-45 15,7 1 82-15,6 1-28 0,0 2-19 0,4 2 109 16,2-2-126-16,2 6 0 0,-1 1 0 16,5 0 0-16,-4 2 0 0,4 2 0 0,-6 8 0 15,4 5 0-15,-7 1 0 0,2 5 0 0,-7 2 0 16,-1 1 0-16,-5-1 0 0,-1 7 0 0,-4-5 0 16,0 2 0-16,-2-1 0 0,-10-5 0 0,-1-4 0 15,-1-2 0-15,-4-4 0 0,-3-3 0 0,1-6 0 16,-2-2 0-16,-1 0 0 0,0-6 0 0,1-9 0 15,1-3 0-15,0-7 0 0,3 1 0 16,-1-6 0-16,4-2 0 0,3 1 0 0,3 2 0 0,6 6 0 16,3-3 0-16,0 7-215 15,0 0-10-15,3 4 94 0,10 6-876 0</inkml:trace>
  <inkml:trace contextRef="#ctx0" brushRef="#br0" timeOffset="159661.16">22922 8817 1688 0,'0'-13'0'0,"0"2"0"0,0-3 0 0,0-2 0 0,0-2 0 0,0 0 0 0,0-5 0 0,0 2 0 0,0-2 0 0,0 0 0 0,0 0 97 0,0 2 81 16,0-3-76-16,0 3-32 0,-2 0 22 16,-4 1-28-16,3 0 1 15,-3 1-19-15,-2 2 40 0,1 2-24 0,-2-2-1 0,0 5-24 0,-3 1 1 16,-1 4 69-16,-4 1-39 0,2 3 0 15,-4 0 129-15,1 3-80 0,-3 0-40 16,2 0 191-16,0 10-120 0,0 1-55 0,3 2-28 0,-1 8-28 16,6-6-37-16,-3 8 0 0,3 4 0 0,4 5 0 15,0 2 0-15,4 10 0 0,1-3 0 0,2 0 0 16,0 14 0-16,2-3 0 0,3 3 0 16,3 1 0-16,1 8 0 0,-1-11 0 0,0 5 0 15,-1 0 0-15,-1 5 0 0,-3-9 0 0,-1 11 0 16,0-12 0-16,0 5 0 0,0-4 0 15,-2 1 0-15,0-8 0 0,0-7 0 0,0-1 0 16,-2-4 0-16,-4-3 0 0,-3-4 0 16,-1-3 0-16,1-8 0 0,-4 0 0 15,-2-2 0-15,0-6 0 0,-2 1 0 0,-1-5 0 0,-1-1 0 16,-1-2 0-16,0-2 0 0,-1 0 0 16,2 0 0-16,-1 0 0 0,1-6 0 15,3-5 0-15,0-2 0 0,4 1 0 0,1-2 0 0,6 0-79 0,3 3-48 0,2 4-521 16,0-7 305-1,2 3 153-15,14 0 77 0,5 1 37 0,0 1-623 0,8 0 335 16</inkml:trace>
  <inkml:trace contextRef="#ctx0" brushRef="#br0" timeOffset="159994.41">22948 9578 3201 0,'0'5'0'0,"-2"8"0"0,-3 2 0 0,-4 0 0 0,1 3 0 0,2 0 0 0,4 2 0 0,2 1 0 0,0 2 0 0,0-1 0 0,6 3 190 0,7-5-76 0,4 1-39 0,0-2 1 16,3-4-39-16,1-6 85 0,6 1-47 0,-6-9-34 15,0 2-41-15,4-3 0 0,-4 0 0 0,0-4 0 0,-5-9 0 16,2-4 0-16,-6-1 0 16,-1 0 0-16,-4-2 0 0,-2-1 0 0,-1 0 0 0,-2 0 0 15,-2 1 0-15,0-7 0 0,-2 3 0 0,-5 3 0 16,-5-5 0-16,3 7 0 0,-4 1 0 15,-1 0 0-15,0 6 0 0,-4 0 0 0,2 4 0 0,-1 5 0 16,-3 1 0 0,4 2 0-16,-3 0 0 0,2 7 0 0,0 6 0 0,3-1 0 15,-2 3 0-15,5 2 0 0,-1-2-103 16,5 0-196-16,2 0 119 0,3-3-234 0,2-1 188 0,0-2 95 0,0-1 46 16,0-1 15-16,7-3-579 0,5-3 306 15,1-1 153-15,-1 0-392 0</inkml:trace>
  <inkml:trace contextRef="#ctx0" brushRef="#br0" timeOffset="160438.24">23459 8693 1624 0,'2'-33'0'0,"2"0"0"0,0 1 0 0,-3 0 0 0,3 1 0 0,0 0 0 0,-3 1 0 0,1-2 0 0,1 2 0 0,-1 1 0 0,-2-1 68 0,0 1 109 0,0 1-70 0,-5 4-35 16,-2 5 128-16,-4 2-87 0,-4 4-37 0,-2 3 0 15,-4 4-39-15,-5 5 210 0,-2 1-95 0,-1 4 58 16,-4 18-86-16,1 3-44 0,2 5 1 0,1 4-44 0,9-2 231 16,1 3-120-16,6 2-114 15,5 2-34-15,8-4 0 0,0-4 0 0,0-1 0 0,8-1 0 0,9-5 0 16,0-3 0-16,3-4 0 15,5-2 0-15,-4-7 0 0,9-3 0 16,-5-5 0-16,3 0 0 0,-5-4 0 0,0-10 0 16,-6-4 0-16,3-4-8 0,-4-1-132 0,-5 0 30 15,1-1 38-15,-7 3 18 0,1 1 137 0,-3 3-56 16,-1 4-31-16,-2 2-1 0,0 2 288 0,0 5-283 0,0 2 0 16,-3 0 0-16,-7 2 0 0,-1 9 0 0,3 10 0 15,3 1 0 1,3 2 0-16,0 4 0 0,2 0 0 0,0 0 0 0,2 2 0 0,9-1 0 15,1-5 0-15,6 4 0 16,1-2 0-16,6-3-151 0,-2-2-297 0,6 0 167 16,1-4-730-16,-2-2 486 0,2 1 244 0,-3 1 122 15</inkml:trace>
  <inkml:trace contextRef="#ctx0" brushRef="#br0" timeOffset="160931.5">24251 8451 3187 0,'-7'-4'0'0,"2"4"0"0,5 0 0 0,0 0 0 16,0 0 0-16,3 0 0 0,15 0 0 0,3 0 0 0,6 0 0 0,13 0 0 0,5 0 292 0,4 0-126 0,15 0-64 0,-8 0 82 16,17-1-184-16,0-2 0 0,6 2 0 0,4-2 0 0,-1 0 0 15,1 0 0-15,2 3 0 0,-5 0 0 0,-2 0 0 16,-4 0 0-16,-12 3 0 0,14 3 0 0,-24-1 0 16,4-1 0-16,-6-1 0 0,-3 1 0 0,-12-1 0 15,5-3 0-15,-10 1 0 0,-8-1 0 0,-1 0 0 16,-11 0 0-16,1 0 0 0,-7 0 0 0,-1 0-107 15,-3 0-60-15,0 0 64 0,-13 0-388 16,-4-1 216-16,-4-2 123 0,-3 2 56 16,-2-2-570-16,-3 3 313 0,-2-1 158 0</inkml:trace>
  <inkml:trace contextRef="#ctx0" brushRef="#br0" timeOffset="161336.34">24205 8503 2697 0,'-21'0'-5'0,"5"0"3"0,-2 14 0 0,5-2 2 0,2 2-1 0,1 3 1 0,7 4 0 0,1 5 0 0,2 6 0 0,0 7 0 0,0 1 186 0,2 6-63 0,-1 7 341 0,7 11-213 16,-6-3-107-16,0-2-68 0,-2 5-76 0,0-8 0 15,-2 16 0-15,-8-8 0 0,-2-2 0 0,-2 1 0 16,3-12 0-16,-1-4 0 0,-2 4 0 0,3-18 0 15,-5 2 0-15,6-15 0 16,-3-2 0-16,6-8 0 0,-2-4 0 0,-3-6 0 16,3 0 0-16,-1-8 0 0,-1-13 0 0,2 1 0 15,-2-12 0-15,1 0 0 0,-2-9 0 16,1 2 0-16,-3-3 0 0,1 5 0 0,-4-9 0 0,4 14 0 16,-2 0 0-16,-2 6-22 0,2 9-73 0,0 2 57 15,0 4 181-15,0 5-131 0,0 4-12 0,0 2 0 16,-1 0 0-16,2 8 0 0,-3 8 0 0,2 4 0 15,1 2 0-15,2 2 0 16,1-1 0-16,-3 7 0 0,5-4 0 0,2-1 0 16,1-5 0-16,1 1 0 0,5-2 0 0,0-2 0 15,0-2-537-15,2-5 147 0,12-1 176 0,4-3-549 16,5-6 353-16,9 0 191 0</inkml:trace>
  <inkml:trace contextRef="#ctx0" brushRef="#br0" timeOffset="161779.84">24584 9183 2219 0,'0'-15'0'0,"0"2"0"0,0 0 0 0,0-4 0 0,-4 2 0 0,-1-1 0 0,1 4 0 0,-1-5 0 0,-2 0 0 0,4 2 0 0,-3 0 329 0,1 4-136 0,-2-1-83 15,-2 3 129-15,-2 4-101 0,0 3-50 0,-4 2-25 16,-1 0 178-16,-5 11-106 0,0 9-49 0,-1 7-24 15,-1 7-34-15,4 1-28 16,4-1 0-16,-2 11 0 0,8-4 0 0,3 1 0 16,5-7 0-16,1 2 0 0,0-2 0 0,1-3 0 15,12-4 0-15,3-6 0 0,0-3 0 16,1-6 0-16,2-3 0 0,2-6 0 0,0-4 0 0,3 0 0 16,-4-8 0-16,1-9 0 0,-3-5 0 0,0-2 0 15,-1-5 0-15,-4-2-31 0,-1 2-52 0,0-1-5 16,-6 5 16-16,1 1 9 0,-5 2 149 0,0 4-62 15,-1 5-31-15,-1 4-9 16,0 3 266-16,0 3-250 0,0 0 0 0,0 3 0 16,-3 0 0-16,-1 13 0 0,2 6 0 0,1 4 0 15,1 1 0-15,0 2 0 0,0 1 0 0,5-3 0 16,7 6 0-16,-3-6 0 0,4 0 0 0,-1-8 0 16,0 1 0-16,1-2 0 0,-1-5 0 0,1-3 0 15,-3-3 0-15,-1 0 0 16,0-4-528-16,-3 0 171 0,4 0 165 0,-3 0 77 15,0-7-573-15,0-3 326 0,0-4 162 0,-2-4-477 16</inkml:trace>
  <inkml:trace contextRef="#ctx0" brushRef="#br0" timeOffset="162071.26">24778 8764 2730 0,'-8'-15'0'0,"4"3"0"0,2 0 0 0,0-1 0 0,2 1 0 0,2 4 0 0,14-1 0 0,6 4 0 0,1 1 0 0,1 2 0 16,1 2 114-16,-7 0 269 0,5 0-164 0,-4 10-95 0,-3 1-44 0,-4 2-76 16,-4 2 33-16,-5 3 1 0,-3 3-70 0,0 2 30 15,-15 1 0-15,-4-1 73 0,-3 0-34 0,1-4 1 16,0-1 9-16,-5-1-2 0,9-4-45 0,-1-4 0 16,2-1 0-16,7-2 0 0,2-5 0 0,0 1 0 15,6 0 0-15,-1-2 0 0,2 0 0 16,0 0 0-16,10 0 0 0,8-2 0 0,3-1 0 15,2-5 0-15,3 0 0 0,-2 3 0 16,-1 1 0-16,1-1 0 0,-1 3 0 0,-1 1 0 16,1 1 0-16,-4 0-281 0,-1 0 9 0,-1 0 122 15,-3 10 56-15,1 2-754 0,-6 2 405 0</inkml:trace>
  <inkml:trace contextRef="#ctx0" brushRef="#br0" timeOffset="162251.76">24952 9172 3546 0,'-17'5'0'0,"4"1"0"0,4-6 0 0,-2 0 0 0,5 2 0 0,2-2 0 0,4 0 0 0,0 0 0 0,2 0 0 0,13 0 0 0,10 0 182 0,-1 0-72 0,-2 0-17 16,10 0-93-16,-3 0 0 0,-1 0 0 0,-2 0-13 16,-1 2-6-16,-5-2-701 0,3 1 373 0,-4 1 193 15,-3 2 96-15,0-4-839 0,-2 0 379 0</inkml:trace>
  <inkml:trace contextRef="#ctx0" brushRef="#br0" timeOffset="162467.79">25329 9003 2995 0,'0'-8'0'0,"0"3"0"0,0-1 0 0,7 3 0 0,4 1 0 0,4 2 0 0,5 0 0 0,0 0 0 0,-2 13 0 0,4 5 0 0,-2 3 210 0,-2 5 350 0,-5 2-394 0,-2 2-166 16,-3 2 0-16,-6 2 0 0,-2 0 0 0,0 1 0 15,-13-3 0-15,-8 5 0 0,-1-8 0 16,-4-1 0-16,-4 1 0 0,1-6 0 0,-3-4 0 16,4-4 0-16,3-5 0 0,-6 0 0 0,4-7-461 15,9-3 148-15,-1 0 112 0,4 0 81 16,5-2-224-16,8-15 158 0,2-7 74 0,6-8 37 0,17-2 0 0</inkml:trace>
  <inkml:trace contextRef="#ctx0" brushRef="#br0" timeOffset="162669.81">25632 8950 3642 0,'12'-6'0'0,"-5"5"0"0,-3 0 0 0,-4 1 0 16,0 0 0-16,-7 2 0 0,-14 15 0 0,4 4 0 0,0 4 0 0,0 5 0 0,2 0 289 0,6 2-289 0,1 1 0 16,6 1 0-16,2-2 0 0,0 0 0 0,3-2 0 0,11-2 0 0,3-1 0 0,0-5 0 15,3-1 0-15,-1-7 0 16,6 6 0-1,-6-9 0-15,0-2 0 0,3-4 0 0,-5-4 0 0,1-1-43 0,-2 0-858 16,-2 0 431-16,0-6-450 0,-5-7 441 0,0-4 220 0</inkml:trace>
  <inkml:trace contextRef="#ctx0" brushRef="#br0" timeOffset="162936.28">25770 8890 3068 0,'-6'-15'0'0,"0"2"0"0,3 0 0 16,3 2 0-16,0 1 0 0,5 3 0 0,10 3 0 0,0 2 0 0,7 0 0 0,-1 2 0 0,6 0 100 0,-11 12 93 0,3 1-78 0,0 6-39 0,-7-4 0 16,-2 8-30-16,-2 0-9 0,-7 1 0 0,-1 1-48 15,-3 0 24-15,-10-3-1 0,-2-3 35 0,-7-1-10 0,3-6-6 16,-1-1 6-16,0-3-20 16,3-3-17-16,6-3 0 0,0-2 0 0,3 0 0 0,3 0 0 15,2 0 0-15,2 0 0 0,1-2 0 0,0-3 0 16,11-3 0-16,8 1 0 15,2 0 0-15,-1 1 0 0,8-2 0 0,1 2 0 0,1 3 0 16,2-1 0-16,-1 0 0 0,-4 2-539 16,6 2 211-16,-4 0 146 0,-3 0-634 0,2 0 389 0,-1 0 196 15</inkml:trace>
  <inkml:trace contextRef="#ctx0" brushRef="#br0" timeOffset="163375.6">26791 8492 3522 0,'0'-2'-3'0,"0"2"0"0,0 0 1 0,-2 7 1 0,1 9 1 0,1 4 0 0,-2 4 0 0,2 5 0 16,-2 12 0-16,-2 4-1 0,0 7 420 0,2 0-419 0,-4 6 0 0,1 0 0 15,0 0 0-15,1 0 0 16,0-3 0-16,0-3 0 0,4-3 0 0,0-3 0 0,0-9 0 15,0 0 0-15,0-2 0 0,0-10 0 16,0-2 0-16,0-5 0 0,0-8 0 0,0-5 0 16,0 0 0-16,0-5 0 0,-5 0 0 0,2 0 0 15,0-10 0-15,-5-1 0 0,0-4 0 0,0-2 0 0,-4-3 0 16,0-2 0-16,-8-1 0 0,-1-2 0 0,-3 1 0 16,-6 3 0-16,-11 0 0 0,3 8 0 15,5 7 0-15,-5 3 0 0,2 1 0 0,2 2 0 0,2 2 0 16,5 9 0-16,4 4 0 15,6 0 0-15,2 3 0 0,5 3 0 0,5 7 0 0,5 1 0 16,0 0 0-16,0 2 0 0,9 1 0 16,10 0 0-16,2-2 0 0,4-2 0 0,4-3 0 0,2-5 0 15,4-3 0-15,-1-6 0 16,3-3 0-16,1-4 0 0,1-4 0 0,5 0 0 16,-11-2 0-16,3-8-510 0,-4 2-92 0,-1-2 282 0,-1-5 130 15,1-8-304-15,-7-2 228 16</inkml:trace>
  <inkml:trace contextRef="#ctx0" brushRef="#br0" timeOffset="163595.94">26934 9060 3747 0,'2'-16'0'0,"2"7"0"0,0-1 0 0,5 3 0 16,-4-1 0-16,7 3 0 0,2 3 0 0,6 2 0 0,2 0 0 0,0 4 0 0,7 10 87 0,-5 5-25 0,-1 4-27 0,-1 1-35 0,-4 3 0 15,-2 1 0-15,-6 0 0 0,-6 4 0 0,-4-2 0 16,0 4 0-16,-15 1 0 0,-7-4 0 15,-8 4 0-15,-1-5 0 0,-5-3 0 16,-3-3 0-16,-1-1 0 0,2-7 0 0,-11 2 0 16,8-8 0-16,9-3 0 0,5-4 0 0,1-3 0 0,8 0 0 15,4 0 0-15,5-6-360 16,8-7-84-16,1-10 203 0,1 0 102 0,18-5 42 0,6-9-767 16,5 5 414-16</inkml:trace>
  <inkml:trace contextRef="#ctx0" brushRef="#br0" timeOffset="163795.6">27292 8900 3931 0,'0'-10'0'0,"0"7"0"0,0-2 0 0,-7 4 0 0,-9 1 0 0,2 0 0 0,-5 14 0 0,4 6 0 0,0 7 0 16,2 3 0-16,4 6 0 0,4 7 0 0,2 0 0 0,3 3 0 0,0-3 0 0,10-4 0 15,8 8 0-15,7-1 0 16,5-7 0-16,3 0 0 0,4-3 0 0,1-2 0 0,2 0 0 0,0-6 0 0,1-2 0 15,-2-3 0-15,1-3 0 16,-6-4 0-16,1 0-300 0,-3 5 79 0,-3 0 95 16</inkml:trace>
  <inkml:trace contextRef="#ctx0" brushRef="#br0" timeOffset="175271.63">2375 10306 2320 0,'-12'0'0'0,"1"-1"0"0,6-1 0 0,-1 2 0 0,3 0 0 0,-2 0 0 0,5 0 0 0,0 0 0 0,0-3 0 0,0 3 0 0,0-1 196 0,14-2 217 0,7-4-186 16,-1 1-93-16,7-2-47 16,0 1 118-16,-3 2-72 0,8-3-51 0,-2 1 52 15,-3 2-134-15,-1 1 0 0,1 0 0 0,-7 2 0 16,2 0 0-16,-4 0 0 0,-1 1 0 16,-4 1 0-16,-2 0 0 0,-4 0 0 0,0 0 0 15,-5 0-31-15,1 0-57 0,0 0-181 0,-3 0 85 16,0 0 80-16,0 0-22 0,0 0-236 0,-11 0 161 15,0 0 79-15,0 0 41 0,-2 0-214 16,-1 0 133-16,1 0 60 0,-2 0 30 0,0 0-27 0,5 0 18 16,-8 0 11-16,8 0 259 0,-2 0-115 15,0 1-57-15,4 3-30 0,-1 2 418 0,3-1-216 16,0 5-57-16,2 1 152 0,-1 2-80 16,2 2-88-16,3 4 21 0,-2 3 177 0,2 5-136 15,0 1-69-15,0 2-33 0,0 5-38 0,0 3-38 16,2 7 0-16,3 0 0 0,-2 1 0 0,1 0 0 15,-1 3 0-15,1 2 0 0,0 0 0 16,-3 0 0-16,-1 1 0 0,0-2 0 0,0 0 0 0,0-10 0 16,0 7 0-16,0-11 0 0,-3 0 0 0,-3-4 0 15,1-4 0-15,-2-7 0 0,2-3 0 16,-2-5 0-16,2-1 0 0,-3-5 0 16,0-1 0-16,-1-4 0 0,0 1 0 0,0-1 0 15,1-2 0-15,1 0 0 0,-1 0 0 0,-1 0 0 16,6 0 0-16,0 0 0 0,1 0 0 15,-1 0 0-15,3 0 0 0,0 0 0 0,0 0 0 0,0 0 0 16,0 0 0-16,11 0 0 0,6 2 0 0,-2 0 0 16,5 0 0-16,-1 2 0 15,2-4 0-15,0 3 0 0,3 0 0 0,-4-2 0 16,0-1 0-16,1 2 0 0,-5-2 0 0,2 2 0 16,-1-2 0-16,-1 0 0 0,-2 0 0 0,2 0 0 15,-4 0 0-15,0 0 0 0,2 0-434 0,2 0-16 16,-2 0 209-16,2 0 100 0,2-5-631 0,3-7 363 15,0-5 183-15</inkml:trace>
  <inkml:trace contextRef="#ctx0" brushRef="#br0" timeOffset="175455.75">3061 10668 3097 0,'0'-1'0'0,"0"-1"0"0,0 2 0 0,0 0 0 0,0 0 0 0,0 0 0 0,5 0 0 0,5 0 0 0,-2-2 0 0,4 2 0 0,1 0 268 0,1 0-114 0,4 0-57 16,2 0-106-16,0 0 1 0,0 0 57 0,3 0-9 16,-1 0-502-16,0-2 251 15,1 2 125-15,2 0-738 0,-3 0 420 16,-1 0 206-16,-1 10-563 0</inkml:trace>
  <inkml:trace contextRef="#ctx0" brushRef="#br0" timeOffset="175632.26">3289 10905 2700 0,'-11'7'0'0,"4"-2"0"0,-1-2 0 0,4 0 0 0,1-3 0 16,1 0 0-16,0 0 0 0,2 0 0 0,0 0 0 0,0 0 0 0,9 0 182 0,3 0-47 0,1 0-47 0,2 0-1 0,-2 0-47 16,4 0-347-16,1 0 183 0,-3 0 77 0,5 0-562 15,-3 0 315-15,-1 0 158 0,3 0 78 0,-1 1-320 16,4 3 110-16</inkml:trace>
  <inkml:trace contextRef="#ctx0" brushRef="#br0" timeOffset="176117.27">4244 10361 1452 0,'0'-21'0'0,"0"-1"0"0,0-3 0 0,1-3 0 0,1 0 0 0,0-2 0 0,1-4 0 0,-1 0 0 0,-2 1 0 0,0-2 0 0,0 6 61 0,0 4 143 0,-2-2-88 0,-6 5-39 16,-2 5 231-16,0 2-136 0,-2 2-67 0,-1 3-24 16,-1 5 328-16,0 2-185 0,-2 1-94 0,2 2-46 15,-2 0 305-15,0 0-270 0,2 10-119 0,1 6 0 16,-2 6 0-16,5 3 0 0,-3 3 0 0,6 4 0 15,2 3 0-15,2 2 0 0,1 7 0 0,2 1 0 16,0 2 0-16,0 2 0 0,0 1 0 0,2 3 0 16,6 2 0-16,1 1 0 15,2 8 0-15,-3-7 0 0,3 12 0 0,-3-9 0 16,-2-6 0-16,1 4 0 0,-2-3 0 0,-1-1 0 16,-1-3 0-16,-3-2 0 0,0 3 0 0,0-2 0 15,0-2 0-15,-7-8 0 0,-1-3 0 0,-2-1 0 16,-2-6 0-16,4-9 0 0,-4-1 0 0,-1-4 0 15,3-3 0-15,-5-5 0 0,3 0 0 0,-3-4 0 16,2 0 0-16,-1-4 0 0,0 0 0 0,0 0 0 16,1 0 0-16,-1 0 0 0,3-1 0 0,3-4 0 15,-1-1 0-15,2 1 0 16,0-6 0-16,5 5 0 0,0-2 0 0,2-1-126 16,0-2-55-16,0 0-757 0,11-1 450 0,8-3 226 15,-1 2 111-15,3 3-577 0</inkml:trace>
  <inkml:trace contextRef="#ctx0" brushRef="#br0" timeOffset="176436.31">4317 11067 3259 0,'2'0'0'0,"-1"0"0"16,-1 0 0-16,0 4 0 0,0 3 0 0,-1 4 0 0,-3 3 0 0,1 2 0 0,3 3 0 0,0 5 0 0,0-1 173 0,0 2-68 0,3-1 148 0,6-2-112 0,4-3-141 15,0 0 0-15,2-4 0 0,0-2 0 0,3-2 0 0,-4-3 0 16,4-5-17-16,-4-3 15 0,2 0 0 0,-4 0-13 16,2-2 27-16,-3-7-1 0,-4-4-35 15,0-3-29-15,-2-3 29 0,-1-2-38 16,-2-5 213-16,-2 2-126 0,0 1-25 0,0-6 0 16,-11 3 0-16,2 8 0 0,-1-3 0 0,-3 3 0 15,1 3 0-15,2 6 0 0,-5 0 0 0,3 4 0 16,4 1 0-16,-4 2 0 0,4 2 0 0,1 0 0 15,-2 0 0-15,2 0 0 0,1 8 0 0,0 1 0 16,4 0 0-16,-1 4-831 0,3 0 376 0,0 1 208 16,0-3 105-16,0 0-594 0,5-4 339 15</inkml:trace>
  <inkml:trace contextRef="#ctx0" brushRef="#br0" timeOffset="176954.04">4730 10111 1760 0,'0'-13'0'0,"0"0"0"0,0-1 0 16,0-2 0-16,0-2 0 0,0 2 0 0,0-1 0 0,2-2 0 0,1-2 0 0,-1 0 0 0,1 3 73 0,-3-2 60 0,0-2-38 0,0 4-33 0,0-1 113 15,0 2-69-15,-8 0-34 0,-2 2 0 0,1 2 151 16,-2 0-97-16,-3 3-45 0,1 3 178 0,-2 1-111 16,0 3-55-16,-6 3-18 15,5 0 138-15,-7 0-88 0,2 15-85 0,3 1-40 16,-3 7 0-16,6 3 0 0,2 5 0 0,2-2 0 16,4 4 0-16,5-2 0 0,2-1 0 0,0-5 0 15,0 5 0-15,2-6 0 0,7-4 0 0,2-2 0 16,-1-1 0-16,3-6 0 0,-3-2 0 0,3-3 0 15,-1-2 0-15,1-4 0 0,0 0 0 0,1 0 0 16,1-6 0-16,-3-8-21 0,4-6-49 0,-3 2 0 16,-2-5 62-16,0 3-10 0,1-7-34 0,-7 6 15 15,3 3 76-15,-3 3-36 16,-3 3 9-16,1 5-51 0,-1 1 300 0,-2 2-261 16,0 3 0-16,0 1 0 0,0 0 0 0,0 0 0 15,0 0 0-15,0 11 0 0,0 4 0 0,0 4 0 16,0-1 0-16,1 3 0 0,3 0 0 0,1 0 0 15,3 0 0-15,-1-6 0 0,3 3 0 16,-3-5 0-16,5 0 0 0,-1-2 0 0,2-3 0 0,-3 1 0 16,0-3-16-16,5 2-378 15,-3-3 183-15,4 3-660 0,-4-3 417 0,6 3 208 16,-6-3-592-16</inkml:trace>
  <inkml:trace contextRef="#ctx0" brushRef="#br0" timeOffset="178435.42">5586 10078 2379 0,'-1'0'0'0,"-1"0"0"0,-1 0 0 0,3 0 0 0,0 0 0 0,0 0 0 0,0-3 0 0,0 3 0 0,3-2 0 0,2 2 0 0,10-2 95 0,0 0-29 0,2 1 1 0,2-1 148 15,3-1-88-15,1 2-34 0,6-1-9 0,-3 0 90 16,4 1-67-16,0 1-34 0,2-2 31 16,3 0-22-16,3 2-10 0,5-2-32 0,-2 0 54 15,2 0-35-15,0 1-59 0,4 1 0 16,3 0 0-16,-3-3 0 0,1 3 0 0,5 0 0 0,-3 0 0 15,5 0 0-15,-2 0 0 0,4 0 0 16,1 0 0-16,-3 0 0 0,0 0 0 0,-2 0 0 16,0 0 0-16,-1 3 0 0,-3-2 0 15,-3 3 0-15,-4-2 0 0,5 0 0 0,-12-2 0 16,5 0 0-16,-4 2 0 0,-2-2 0 0,-8 0 0 16,0 0 0-16,-3 0 0 0,-5 0 0 0,-5 0 0 15,-1 0 0-15,-2 0 0 0,-7 0 0 0,0 0 0 16,-1 0 0-16,-2 0 0 0,0 0 0 0,0 0 0 15,0 0-10-15,0 0-101 0,0 0 36 0,-3-2 27 16,-2 0-469-16,-5 0 228 0,0-2 130 0,0 3-620 16,-6-2 370-16,-6 3 185 15</inkml:trace>
  <inkml:trace contextRef="#ctx0" brushRef="#br0" timeOffset="178939.49">5479 10117 2286 0,'-8'-2'0'0,"4"0"0"0,2 2 0 0,-1 0 0 0,3 0 0 0,0 10 0 0,0 7 0 0,0 8 0 0,0 13 0 0,0 2 0 0,0 6 235 0,0 5-88 15,0 3-58-15,0 10 0 0,3-2 196 0,-1 1-122 16,-2 3-62-16,1-5 133 16,-1 10-101-16,0-9-47 0,0-8-3 15,0 1-83-15,0-6 0 0,0-9 0 0,0 0 0 0,0-6 0 16,0-3 0-16,0-7 0 0,-1-1 0 0,-1-5 0 16,-3-3 0-16,3-5 0 0,-1-3 0 0,-1-1 0 0,-1-2 0 15,2-4 0-15,-8 0 0 0,0 0 0 0,-2 0 0 16,-2-2 0-16,-6-8 0 0,4-3 0 0,-5-4 0 15,-1-3 0-15,1-4 0 0,-6-9 0 16,5 3 0-16,3 4 0 0,-1-3 0 16,0 5 0-16,6 6 0 0,-2-1 0 0,4 6 0 15,1 5 0-15,4 1 0 0,1 1 0 0,2 4 0 16,1 0 0-16,2 2 0 0,0 0 0 0,0 0 0 16,0 0 0-16,1 0 0 0,-1 10 0 0,0 3 0 15,-1 2 0-15,-2 4 0 0,0 2 0 0,-1-1 0 16,-1 3 0-16,2-1-19 0,0-1-105 0,-2-1-222 15,-1-1 153-15,5 0 76 0,-3-2 38 16,0-2-368-16,4 0 193 0,-1-2 112 0,1 1-417 16,2-4 260-16,0 0 129 0,9-3 65 15,10-5-382-15</inkml:trace>
  <inkml:trace contextRef="#ctx0" brushRef="#br0" timeOffset="179530.62">6020 10831 1449 0,'-2'-6'0'0,"0"0"0"0,0-2 0 0,1-3 0 0,-1 2 0 0,0-3 0 0,0 0 0 0,1-2 0 0,-4 1 0 0,5-2 0 0,-3 2 145 0,-1-2-53 0,1 1-27 16,-2-1 10-16,-2 1 40 0,1 1-38 0,-3-3 0 16,-1 5 90-16,2-2-65 15,-2 2-22-15,-2 1-9 0,1 5 109 0,0-1-71 16,-3 4-35-16,4 0 50 0,-4 2-34 0,3 0-9 16,-1 6-43-16,-6 11 35 0,6 3-1 0,-3 5-33 15,3 5 9-15,4 4-88 0,0-1 39 0,3 4 0 16,3-4 39-16,2-3-48 0,0-3 34 0,0 5-10 15,0-13-47-15,2 4 32 0,1-2-6 0,7-6-55 16,-5-2 33-16,2-1-3 0,-2-3 26 0,2-3-51 16,-1-3 25-16,-1-1 1 15,0 0-98-15,0-2 62 0,0 0 21 0,2 0 8 16,1 0 13-16,-2-7 6 0,2-4-25 0,1-5 128 16,-1 0-55-16,-1-4-24 0,2 0-5 0,-4-3 57 15,1 4-35-15,-1 1 3 0,-1 3-18 0,-3 6 114 16,1-1-50-16,0 5-31 0,0 3 89 0,1 0-57 15,-3 0-10-15,0 2 12 0,0 0-14 0,0 0 1 16,1 0-2-16,0 2-135 0,2 8 57 0,3 5 27 16,-1-1 6-16,2 1 54 15,1 2-28-15,1 2-7 0,-1-2-132 0,2-1 62 0,-3 2 24 16,2-5 6-16,0 0-130 0,1-2 72 0,-3-2 19 16,1-1 24-16,-1 0-394 0,1-3 187 15,-3 1 84-15,3-2-273 0,-1-2 189 0,-2-2 96 0,0 2-246 16,0-2 161-16,3 0 95 0,0 0 42 15,-1-8 0-15,2-9-195 0,2-5 118 16,-8-9 51-16</inkml:trace>
  <inkml:trace contextRef="#ctx0" brushRef="#br0" timeOffset="179847.97">6067 10376 2030 0,'-1'-12'0'0,"-3"4"0"0,3 3 0 0,-2 1 0 0,1 3 0 0,2-2 0 0,0 3 0 15,0-3 0-15,0 3 0 0,2 0 0 0,9 0 118 0,0 0-40 0,3 0 0 16,-2 0-39-16,1 9 19 0,-3-2-19 0,1 3-1 0,-2 0 0 0,-4 0-67 16,-2 0 33-16,-1 1 10 15,0 1 24-15,-2-1-10 0,0 1 11 0,0-5-1 16,-5 1 118-16,-2-2-49 0,-4 0-39 0,0 0 85 16,5-2-58-16,-5-3-28 0,4 1 0 0,0 1 232 15,0-3-136-15,2 0-62 0,1 0-94 0,2 0-7 16,2 0 0-16,0 0 0 0,0 0 0 0,0 0 0 15,0 0 0-15,0 0 0 0,0 1 0 0,6 0 0 16,4 4 0-16,0-3 0 0,5 3 0 0,-1-4 0 16,2 0 0-16,-2 2 0 0,2 0 0 15,1-2 0-15,-1 2 0 0,0-1-569 0,4 2 255 16,-4 2 128-16,6 0 78 0,1 2-665 0,-4 1 367 16</inkml:trace>
  <inkml:trace contextRef="#ctx0" brushRef="#br0" timeOffset="180053.55">6311 10774 2905 0,'-12'7'0'0,"4"-3"0"0,3 0 0 15,-2-2 0-15,4-2 0 0,3 0 0 0,0 0 0 0,0 0 0 0,0 0 0 0,0 0 0 0,3 0 268 0,10 0-120 0,1 0-54 0,4 0 21 0,-1 0-38 0,0 0 0 0,2 0-180 16,-4-2 65-16,2 0 39 0,-2 0 0 15,-2 0-456-15,4 2 248 0,-7-2 131 0,4 2-645 16,0 0 307-16,0-2 188 0,0 2 94 16,2-1-189-16,2-5 132 0</inkml:trace>
  <inkml:trace contextRef="#ctx0" brushRef="#br0" timeOffset="180318.27">6625 10528 2562 0,'-6'-4'0'0,"3"3"0"0,1-2 0 0,0 1 0 0,0 1 0 0,2-1 0 0,0 2 0 0,0 0 0 0,2 0 0 0,11 0 0 0,4 0 244 0,2 2-103 16,4 7-51-16,-5 0-16 0,8 6 103 0,-3 2-70 15,-2-1-34-15,0 6 0 0,-3-2 59 0,-5-1-38 16,2 5-9-16,-6 1-47 0,-2 0 3 0,-5-1-41 16,-1 1 0-16,-1-3 0 0,0 6 0 0,-10-5 0 15,-3 1 0-15,-4-3 0 0,1-1 0 16,0-5 0-16,-2 0 0 0,-5-2 0 0,2-1 0 15,-1-3 0-15,4-2 0 0,-2-1 0 0,5-2 0 0,-3-2 0 16,8 0-382-16,1-2 50 16,1 0 108-16,2 0-176 0,5 0 180 15,1-2 92-15,1-11-597 0,17-6 344 0</inkml:trace>
  <inkml:trace contextRef="#ctx0" brushRef="#br0" timeOffset="180581.01">7059 10508 3025 0,'0'-8'0'0,"0"0"0"0,0 1 0 0,-2 2 0 0,-3 0 0 0,-3 3 0 0,0 0 0 0,-1 0 0 0,0 2 0 0,0 0 0 0,-3 0 313 0,3 6-127 0,-2 6 60 16,-2 12-104-16,3 2-123 0,0 4-19 16,2 2 0-16,6 6 0 0,2-1 0 0,0 1 0 15,0-3 0-15,0 1 0 0,1-4 0 0,6-5 0 16,5 4 0-16,-1-7 0 0,-2-4 0 0,5-2 0 15,-2-1 0-15,0-2 0 0,1-4 0 0,1-1 0 16,-1-2 0-16,-1-3-54 16,2-1-128-16,-3-2 26 0,4-2 69 0,2 0-534 15,-1 0 291-15,1 0 146 0,1 0 73 0,0-6-486 16,6-9 283-16,-4-4 138 0</inkml:trace>
  <inkml:trace contextRef="#ctx0" brushRef="#br0" timeOffset="180928.74">7246 10383 2785 0,'-7'-7'0'0,"3"1"0"0,1 2 0 0,1 0 0 0,2 0 0 0,0 2 0 0,0-1 0 0,0-1 0 0,7 2 0 0,5 1 0 0,3-2 77 16,0 3 15-16,0 0-27 0,1 0 1 0,-2 3-28 15,-1 4-78-15,-3 1 49 0,0 2-10 0,-4 4-48 16,-4-1 43-16,0 4 1 0,-2 1 7 0,0-2 46 15,-4 1-10-15,-5-3-56 16,-1 0 156-16,-1-1-68 0,0-3 0 0,1-3-49 16,-3 0 104-16,4-3-42 0,-1-1-27 0,3 0 10 15,-1-1 135-15,5-1-201 0,-1-1 0 0,1 0 0 16,3 0 0-16,-3 0 0 0,3 0 0 16,0 0 0-16,0 0 0 0,0 0 0 0,0 0 0 15,4 2 0-15,5 1 0 0,5 0 0 0,-1-2 0 16,0 2 0-16,2-1 0 0,0-2 0 0,2 2 0 15,-1 0 0-15,2-2 0 0,0 1 0 0,1 1-109 16,0-2-89-16,-1 2 80 0,3 0-722 0,3 2 405 16,-1-2 199-16</inkml:trace>
  <inkml:trace contextRef="#ctx0" brushRef="#br0" timeOffset="183181.75">8170 10725 1514 0,'0'0'0'0,"0"0"0"0,0 0 0 0,0-2 0 0,0-3 0 0,0-3 0 0,0-3 0 0,0-1 0 0,0-1 0 0,0-4 0 0,0 3 207 15,0-5-84-15,0 0-42 0,0 0 10 16,0-2 36-16,0 5-45 0,-5-2 1 0,0 4 9 16,-2 2-27-16,-4 3 10 0,2-1-36 0,-4 4 133 15,0 5-66-15,-1 1-34 0,-4 0 0 0,-2 6 67 0,-5 14-54 16,0 8-1-16,3 6-45 0,2 6 31 0,2 2 0 16,4-2-22-16,0 11 101 0,7-10-56 15,3-5-27-15,4 1 21 0,0-5-87 0,0-6 0 16,4-1 0-16,7-4 0 0,1-3 0 15,0-2 0-15,1-7 0 0,1-2 0 0,0-3 0 16,0-2 0-16,1-2 0 0,0 0 0 0,0-6 0 16,3-10 0-16,-3-9 0 0,1-3 0 0,-2-4 0 15,2-9 0-15,-3 0-50 0,-1-1 3 0,-1-11 6 16,-1 1-30-16,-1-1 19 0,0-10 1 0,-2 1 24 16,0 5-48-16,3-18 25 0,-2 7 0 0,2 3 19 15,-8 11-66-15,5-1 24 0,-5 15-7 0,-1 1 159 16,-1 15-56-16,0 3-32 0,0 9 372 0,0 3-180 15,0 6-98-15,0 3-27 0,-3 0-45 0,-4 9-13 16,0 17 0-16,0 10 0 16,1 7 0-16,0 5 0 0,0 6 0 0,6 6 0 15,-5 7 0-15,5-5 0 16,0-5 0-16,0 11 0 0,0-3 0 0,0-3 0 0,0-10 0 0,5 4 0 16,0-10 0-16,2 5 0 15,-1-16 0-15,1 1 0 0,0-6 0 0,0-7 0 0,0-5 0 0,0-3 0 16,-5-4 0-16,4-3 0 15,-1-4 0-15,2-2 0 0,-2-2-167 0,4 0-571 16,2-2 349-16,4-15 176 0,-2-6-455 0,5-5 315 16,-2-7 147-16,5-13 88 0</inkml:trace>
  <inkml:trace contextRef="#ctx0" brushRef="#br0" timeOffset="183428.95">8460 10515 2642 0,'0'-15'0'0,"0"2"0"0,0 4 0 0,0 0 0 0,2 6 0 0,0-1 0 0,2 0 0 0,3 3 0 0,4 1 0 0,2 0 0 0,5 1 149 0,0 8-45 0,5 6 358 0,-5 3-212 16,4 2-106-16,-2 3 36 0,-4 3-180 0,0 1 0 16,-3 1 0-16,-3 0 0 0,-5 0 0 0,-3 2 0 15,-2 0 0-15,0 2 0 0,-9-2 0 0,-7-2 0 16,-1 0 0-16,-3-1 0 0,0-7 0 0,1-1 0 16,-8 0 0-16,3-6 0 0,1 0 0 0,0-6 0 15,3 1 0-15,-1-2 0 0,2-3 0 0,8 0 0 16,0-3 0-16,1 0 0 0,5 0 0 0,3 0 0 15,2-4-186-15,0-8-25 16,10-4-666-16,8-4 419 0,3-4 210 0,3 0 95 16,-2-3-552-16,3-2 333 0</inkml:trace>
  <inkml:trace contextRef="#ctx0" brushRef="#br0" timeOffset="183698.89">8772 10485 2088 0,'13'-28'0'0,"-3"5"0"0,-7 2 0 0,0 2 0 0,-2 6 0 0,-1 2 0 0,0 3 0 0,-1 4 0 0,-8 2 0 0,-2 2 0 0,-2 0 371 0,-2 5-170 0,-3 12 433 16,0 5-297-16,-1 8-150 0,1 6-74 0,2-2-113 16,2 12 0-16,2 0 0 0,3-1 0 0,5-1 0 15,2 1 0-15,2-9 0 0,0 12 0 0,0-15 0 16,8 3 0-16,2-3 0 0,1-2 0 0,-2-9 0 16,4 3 0-16,0-7 0 0,1 2 0 15,-1-7 0-15,1 0 0 16,0-3 0-16,-3-6 0 0,2 2 0 0,0-2 0 0,-2-1 0 15,0-1 0-15,-1 1 0 0,1-3 0 16,-1 1 0-16,-1 1 0 0,0 0 0 0,1 0 0 0,-2-1-137 0,-1 2-654 16,2-1 376-16,1-2 189 0,1 0 93 15,1 0-550-15,2 0 326 0,4-8 159 0</inkml:trace>
  <inkml:trace contextRef="#ctx0" brushRef="#br0" timeOffset="184027.66">9351 10366 2847 0,'0'0'-5'0,"0"0"2"0,0 0 0 0,0 0 2 0,0 0 0 0,0 0 1 0,0 0 0 0,3 0 0 0,3 2 0 0,5 1 0 0,1 0 124 0,2-1 382 0,2 1-233 15,2-1-117-15,3-2-118 0,0 0-38 0,-1 0 0 16,3 0 0-16,-1 0 0 0,1 0 0 0,-3 0 0 16,1 0 0-16,-1 0 0 0,-2 0 0 0,-1 0 0 15,-3 0 0-15,-3 0 0 0,1 0 0 0,-2 0 0 16,-3 2-290-16,1 4-202 0,-3-1 235 15,-1 1-778-15,-2 1 503 0,0 5 247 0</inkml:trace>
  <inkml:trace contextRef="#ctx0" brushRef="#br0" timeOffset="184241.29">9466 10671 3508 0,'-12'0'0'0,"4"5"0"0,3-1 0 0,0-1 0 0,3 1 0 0,2 0 0 0,0 1 0 0,0 0 0 0,12 0 0 0,3 1 0 0,4 0 140 0,3-3 143 0,-1 1-283 0,5 1 0 16,-1-1 0-16,1-2 0 0,-6 0 0 0,3-2 0 15,-2 0 0-15,-1 0 0 0,-3 0 0 0,-4 0 0 0,-1 0 0 16,-3 0 0-16,-5-2 0 0,-1 2 0 16,-1-2 0-16,0 2-68 0,-2 0-917 0,0 0 474 0,0 0 228 15</inkml:trace>
  <inkml:trace contextRef="#ctx0" brushRef="#br0" timeOffset="186889.28">10620 10789 1749 0,'-4'0'0'0,"-1"0"0"16,-1 0 0-16,2 0 0 0,0 0 0 0,1-2 0 0,1-4 0 0,0 1 0 0,0-1 0 0,0-2 0 0,2 1 294 0,0-1-132 0,0-3-62 0,0-2 123 0,0 2-92 15,0-2-46-15,0 1 10 0,6-2 5 0,-1 2-31 0,3 0 1 16,0 2-30-16,-1 0 113 15,0 3-47-15,4-1-38 0,-1 4 87 0,1 2-58 16,0 1-29-16,5 1 1 0,-4 0 28 0,4 0-97 0,-1 9 0 16,0 4 0-16,1 6 0 0,0 0 0 0,0 5 0 15,0 1 0-15,-2 1 0 0,0 2 0 16,-3 0 0-16,-1 0 0 0,-4-3 0 0,1 6 0 16,-5-2 0-16,-1-1 0 0,-1-2 0 0,0 1 0 0,0-5 0 15,-5 7 0-15,-4-5 0 0,-5-2 0 16,0-1 0-16,-2-2 0 0,2-4 0 0,-6-2 0 15,4 0 0-15,-3-4 0 16,0-1 0-16,2-1 0 0,-2-5 0 0,1 0 0 16,1-2 0-16,-1 0 0 0,2 0 0 0,0-2 0 15,2-5 0-15,0-3 0 0,3 1 0 0,2-3 0 0,2 3 0 16,0 2 0-16,4-3 0 16,1 3-176-16,0 0-118 0,2 1 128 0,0 0 62 0,2-1-477 15,8 2 261-15,5 0 145 16,4-1 68-16,4 1-219 0,4 0 144 0,1-4 71 15,4 2-408-15</inkml:trace>
  <inkml:trace contextRef="#ctx0" brushRef="#br0" timeOffset="187166.72">11161 10699 1422 0,'6'-21'0'0,"-1"0"0"0,-3 1 0 0,-2 1 0 0,0 0 0 0,0 2 0 0,-5 4 0 0,-5 2 0 0,-1 2 0 0,0 1 0 0,-5 4 299 0,2 2-135 15,-4 2-61-15,-1 0-33 0,-4 14 249 0,2 2-139 16,-2 7-61-16,3 3-45 0,1 4 1 0,0 4-35 16,4 0 540-16,4 1-271 0,1 3-134 0,6 0-173 15,3-1-2-15,1 0 0 0,0-1 0 0,7-2 0 16,7-2 0-16,4-3 0 16,3-2 0-16,1-3 0 0,3 0 0 0,1-4 0 0,0-3 0 15,0-2 0-15,1-2 0 0,-2-3 0 16,-4-3 0-16,2-1 0 0,0-3 0 15,0-3 0-15,-3 0-33 0,1 0-367 0,3 0 181 16,-1-3 89-16,1-9-619 0,4 0 359 0,6-9 176 0</inkml:trace>
  <inkml:trace contextRef="#ctx0" brushRef="#br0" timeOffset="187557.84">11850 10422 2825 0,'-3'-5'0'0,"3"3"0"0,-2 0 0 0,2-4 0 0,0 0 0 0,0 3 0 0,4-2 0 16,7-2 0-16,4 2 0 0,1 0 0 0,9-1 384 0,0 2-172 0,-4 0-77 0,14-2 99 0,-5 3-97 16,4-1-133-16,2 1-4 0,-1-3 0 0,2 6 0 15,3-2 0-15,3 0 0 0,-4 2 0 16,2 0 0-16,0 0 0 0,7 0 0 15,-1 0 0-15,0 0 0 0,4 0 0 0,4-2 0 0,-1 0 0 16,2 0 0-16,0 1 0 0,1 1 0 0,-1 0 0 0,1 0 0 16,-5 0 0-16,2 0 0 0,-4 0 0 15,0 0 0-15,-1 0 0 0,-2 0-28 0,-7 0-46 16,6 0 63-16,-9 0-28 0,0 0 0 16,-3 0 60-16,-3 0-30 0,-4 0-9 0,-1 0-21 15,-4 0 71-15,-1 0-32 0,-2 0-2 0,-4 0-59 16,-4 0 40-16,-1-1-2 0,-3-2 17 15,-3 1-243-15,-2 2 108 0,-1 0 54 0,-1-2 12 16,0 0-362-16,0 1 199 0,-9-2 100 0,-6 3-278 16,0 0 188-16,-6 0 85 0</inkml:trace>
  <inkml:trace contextRef="#ctx0" brushRef="#br0" timeOffset="188026.17">11914 10378 2467 0,'-15'0'0'0,"7"0"0"0,3 0 0 0,0 5 0 0,3 2 0 0,0 4 0 0,2 5 0 0,0 5 0 0,0 1 0 0,2 4 0 0,9 12 101 0,-2 1 234 16,3 6-147-16,-2 5-65 0,1 4-46 0,-2 2 172 0,-2 2-105 15,0 7-52-15,-3-13-27 0,-1 8 25 16,-1-2-90-16,-2-1 0 0,0-3 0 0,0-1 0 16,0-5 0-16,0-12 0 0,-5 2 0 0,-1-6 0 15,3-10 0-15,-5-3 0 0,3-6 0 0,-3-3 0 16,0-5 0-16,-2-5 0 0,-2 0 0 0,-1 0 0 16,0-5 0-16,0-9 0 0,-4-5 0 0,0-1 0 15,1-5 0-15,0-3 0 0,-3-10 0 0,2 5 0 16,-2-10 0-16,1 0 0 15,3 10 0-15,0 1 0 0,-2 6-92 0,4 8-14 16,-3 1 38-16,4 4 178 0,-2 5-75 0,5 4 86 16,0 3-121-16,-3 1 0 0,5 0 0 0,-3 0 0 15,0 11 0-15,3 5 0 0,0 7 0 0,1-2 0 16,-1 6 0-16,1 2 0 0,0-1 0 0,3 0 0 16,-3 2 0-16,4-5 0 0,-1 3 0 15,1-5 0-15,2-3 0 0,0-1-68 0,0-3-637 0,0-4 322 16,2-3 177-16,5-1 83 0,6-4-505 15,4-4 295-15,6 0 146 0,0-2-175 0</inkml:trace>
  <inkml:trace contextRef="#ctx0" brushRef="#br0" timeOffset="188582.9">12491 10908 1583 0,'-6'-1'0'0,"2"-5"0"0,2-1 0 0,0-2 0 0,1-5 0 0,1 3 0 0,-2-3 0 0,2-4 0 0,0 4 0 0,0-4 0 0,-2 1 96 0,0 0-29 16,-1 2 1-16,-3 0 87 0,-2 2-63 0,-1 0-26 0,-2 3 0 15,-1 0 145-15,-3 2-85 0,0 1-34 16,0 3 147-16,-2 2-100 0,-1 2-50 15,-1 0-25-15,-1 6 132 0,2 6-68 0,-5 9-50 16,5 4 0-16,-1 3 2 0,4 4-1 0,-2 7-40 16,8-3 4-16,-3 8-4 0,9 0-21 0,-1 0-18 15,4-1 0-15,0-8 0 0,0 3 0 0,2-1 0 16,9-6 0-16,1 0 0 0,-2-4 0 0,4-9 0 16,-1 1 0-16,1-5 0 0,0-7-10 0,-1-4-305 15,2-3 141-15,-4 0 84 0,3-3 10 0,1-17-107 16,-2 0 75-16,-2-4 29 15,-2-3-51-15,0 1 48 0,0-2-11 0,0-2 38 16,-2-2 20-16,-2 0 0 0,4 3 0 0,-6 0 77 16,1 8-49-16,0-1 10 0,-3 9-38 0,1-1 320 15,-2 5-156-15,0 4-49 0,0 2 379 0,0 2-199 16,0 1-116-16,0 0-17 0,0 13-22 0,0 2-101 16,0 6 0-16,0-1 0 0,0 7 0 15,0-1 0-15,2 2 0 0,4 0 0 0,0-3 0 16,3 7 0-16,2-8 0 0,-1 0 0 0,1-4 0 15,0-4 0-15,1 0 0 0,-1-4 0 0,-2-2 0 16,-1-5-96-16,-1-2-314 0,1 0 137 16,-1-3 107-16,-1 0-363 0,0 0 245 0,-1-3 122 0,1-5 61 15,1-6-319-15,-3 1 181 0,2-5 104 0,1-7 48 16</inkml:trace>
  <inkml:trace contextRef="#ctx0" brushRef="#br0" timeOffset="188948">12590 10544 2540 0,'-10'-9'0'0,"7"3"0"16,-3 0 0-16,3-4 0 0,3 2 0 0,0-1 0 0,0-1 0 0,3 3 0 0,13-1 0 0,-2 3 0 0,4-1 232 0,0 4-96 0,-1 1-49 0,0 1 129 0,-2 0-88 15,0 0-35-15,-3 3-9 16,-2 6-55-16,-2 2 10 0,-5 3 0 0,0 0-87 15,-3 4 54-15,0 0-11 0,-3 1-8 0,-8 0 27 16,1-2-1-16,-4 0 26 0,1-4-86 0,-2-1-1 16,2-5 35-16,0 0-27 0,-1-1 83 0,2-4-20 15,2 0-14-15,1 0-21 0,1-2 257 0,3 0-106 16,-2 0-136-16,6 0-3 0,-1 0 0 0,2 0 0 16,0 0 0-16,0 0 0 0,0 0 0 0,0 0 0 15,10 0 0-15,1 0 0 16,4 0 0-16,0 0 0 0,2 0 0 0,-1 0 0 15,2 4 0-15,-2-2 0 0,2 1 0 0,-2-1 0 16,1 1 0-16,0-1 0 0,-2 1 0 0,2-2 0 16,-2 3-729-16,-2-2 329 0,2 2 181 0,0 0 90 15,0-1-674-15,2 1 388 0</inkml:trace>
  <inkml:trace contextRef="#ctx0" brushRef="#br0" timeOffset="189193.02">12782 10937 3177 0,'-7'0'-7'0,"1"0"2"0,0 0 1 0,2 0 1 0,4 0 1 0,-2 0-3 0,2 0 0 0,0 0 2 0,2 0 1 0,12 0 1 0,-2-4 112 15,6-1 256-15,-2 0-153 0,2 0-115 0,0-1-99 0,1 2 0 16,-2 3 0-16,-2-2 0 0,2 0 0 15,-2 3 0-15,-2 0 0 0,0 0 0 0,0 0-3 16,1 0-47-16,-5 0 55 0,2 0-735 0,-1 3 363 16,0 1 101-16,0-1 116 0,0 1-569 0,-1-2 329 15,3-2 179-15</inkml:trace>
  <inkml:trace contextRef="#ctx0" brushRef="#br0" timeOffset="189499.1">13109 10721 2668 0,'-4'-3'0'0,"2"-2"0"0,2-2 0 0,0 2 0 0,0-3 0 0,4 1 0 0,7 2 0 0,2 2 0 16,4 1 0-16,0 2 0 0,2 0 112 0,0 0 263 0,-1 11-159 0,3 6-93 0,-4 0 79 16,0 4-82-16,-5 2-40 0,0 1-45 0,-6 1-35 15,-3 7 0-15,-3-3 0 16,0 3 0-16,0 2 0 0,-12-2 0 0,-4 0 0 15,-2-2 0-15,-1-1 0 0,-2-6 0 0,3-2 0 16,0-6 0-16,0 0 0 0,-3-2 0 0,2-6 0 16,-1 2 0-16,-1-6 0 0,2-1 0 0,1-2 0 15,0 0 0-15,6 0-22 0,-2 0-288 0,5-5 143 16,3-4 23-16,3-2 46 0,1 0-370 16,2-2 214-16,0 0 108 0,7 0 53 0,6-1-435 0,2 4 249 15,4-5 120-15,3 3-357 0</inkml:trace>
  <inkml:trace contextRef="#ctx0" brushRef="#br0" timeOffset="189758.77">13398 10779 2561 0,'4'-11'0'0,"-3"4"0"15,-1-1 0-15,0 1 0 0,0 1 0 0,-1 0 0 0,-7 4-1 0,1 0 1 0,-3 2 0 0,3 0 0 0,-4 0 112 0,1 12 182 0,1 3-128 16,-1 7-63-16,3 1-32 0,1 0 325 0,0 6-183 15,4-1-197-15,1 5-16 0,1-2 0 0,0 3 0 16,0-2 0-16,3 0 0 0,5-2 0 0,3 0 0 16,0-4 0-16,1 1 0 0,-1-9 0 0,4 3 0 15,0-2 0-15,0-6 0 0,2 0 0 16,-1-5 0-16,2-4 0 0,-1-3 0 0,1-1 0 16,2 0 0-16,-4-1-64 0,1-9-174 0,-2-1-457 15,0-2 332-15,0-1 162 16,-1 0 80-16,-2-3-520 0,2 0 300 0,-3-4 142 0</inkml:trace>
  <inkml:trace contextRef="#ctx0" brushRef="#br0" timeOffset="190084.74">13607 10633 2464 0,'-8'-9'0'0,"5"3"0"0,2 0 0 0,1-1 0 15,0 1 0-15,0 0 0 0,1 1 0 0,11 3 0 0,1-1 0 0,3 2 0 0,-2 1 383 0,0 0-172 0,0 4-87 0,-2 7-42 0,-3 0 20 0,-1 3-22 16,-3 1-9-16,-3 0-33 0,0 1-75 0,-2 2 38 16,0-1 0-16,-6-2 5 0,-6-1-9 15,0 0 42-15,-1-5 0 0,-3 1 84 0,4-5-43 16,3-1 11-16,-1 1-55 0,0-3-36 0,5-2 0 16,1 0 0-16,1 0 0 0,3 0 0 15,-2 0 0-15,2 0 0 0,0 0 0 16,0 0 0-16,7 0 0 0,4 0 0 0,3 0 0 15,-1 0 0-15,2 0 0 0,1 0 0 0,0 0 0 0,0 2 0 16,4 0 0-16,-4-2 0 0,1 2 0 0,0 2-19 16,0-2-329-16,2-1 150 0,-3 3 65 0,2-2-636 15,-2 2 365-15,2-3 183 0,0 4 91 16,-1-5-616-16</inkml:trace>
  <inkml:trace contextRef="#ctx0" brushRef="#br0" timeOffset="190425.11">14288 10252 2654 0,'-5'-2'0'0,"3"0"0"0,0 0 0 0,0 2 0 0,-2 0 0 0,2 2 0 0,0 7 0 0,2 4 0 0,0 4 0 0,0 2 0 0,0 5 108 0,0 2 345 15,0 4-207-15,0 3-105 0,0 2 188 0,0 10-329 16,-2-3 0-16,0 5 0 0,-1 4 0 16,-3 3 0-16,3 0 0 0,-1 1 0 0,2 1 0 0,-2 1 0 15,2-1 0-15,2-2 0 0,-2 0 0 16,0 1 0-16,2-4 0 0,0 2 0 16,0 1 0-16,0-5 0 0,0-8 0 0,0 0 0 15,0-3 0-15,0-6 0 0,2-4 0 0,0-10 0 16,4 4 0-16,0-7 0 0,-1-6 0 0,1-1-193 15,1-2 50-15,-1-1-363 0,-2-4 224 16,1-1 127-16,-1 0-424 0,2 0 271 0,-3 0 135 16,4-6 67-16,-4-4-537 0</inkml:trace>
  <inkml:trace contextRef="#ctx0" brushRef="#br0" timeOffset="191090.91">14609 11279 1623 0,'0'-4'0'0,"0"2"0"0,0-2 0 0,-2 1 0 0,2-2 0 0,-2 2 0 0,1 1 0 0,-1-1 0 0,0 1 0 0,0 0 0 0,0 0 412 0,2 1-179 0,-3 1-102 16,1 0-48-16,-4 0 217 0,0 3-131 0,0 8-67 0,3 2 173 16,-3 5-124-16,3 0-58 15,-3-1 182-15,4 7-191 0,0-2-84 0,2-1 0 16,0 2 0-16,0-2 0 0,0-1 0 0,2-1 0 15,6-1 0-15,1 0 0 0,0-1 0 0,5-2 0 16,-3-5 0-16,2-2 0 0,-2-3 0 0,2-5 0 16,2 0 0-16,2 0 0 0,-3-13 0 0,2-5 0 15,-2-3 0-15,-5 3 0 0,3-8-108 0,-5 4-26 16,-2-5 50-16,-3 2 19 0,0-3-6 0,-2 3 25 16,0-5 10-16,0 1-1 15,-4 2 28-15,-7 3-1 0,-1 5-26 0,0 2 139 16,-6 2-66-16,0 6-36 0,-3 3 0 0,0 5 258 15,-1 1-133-15,0 0-38 0,1 1-67 0,0 10-21 16,2 3 0-16,2 0 0 0,4 2 0 0,4-1 0 16,1 1 0-16,4-1 0 0,3 1-428 0,1-5 156 15,0 0 129-15,0-1-566 0,1-3 337 0,7-2 167 16,5-1 85-16,-2-4-519 0</inkml:trace>
  <inkml:trace contextRef="#ctx0" brushRef="#br0" timeOffset="191547.14">14830 10601 2004 0,'1'-30'0'0,"1"5"0"0,0-4 0 0,-2-3 0 0,0 1 0 0,0-1 0 0,0 4 0 0,0 2 0 0,-2-4 0 0,-4 10 0 0,-1-1 242 0,-4 4-102 0,-1 2-53 15,-3 5 286-15,1 5-173 0,-4 3-82 0,-1 2-41 16,-3 2 129-16,1 15-84 0,-1 6-34 0,-1 5 186 16,-1 9-274-16,7-7 0 0,2 6 0 0,3 0 0 15,3-1 0-15,6 1 0 0,1-4 0 0,2 0 0 16,0-6 0-16,0-3 0 0,7-3 0 0,6-3 0 16,0-6 0-16,4-1 0 15,2-8 0-15,0-2 0 0,3 0 0 0,3-12 0 16,-3-6-120-16,-1-7 26 0,-1 1-26 0,-2-5-166 15,-2 1 115-15,-2 0 72 0,-3 2 37 0,-2 2-1 16,-3 3 27-16,-2 3-1 0,-2 0 205 0,0 7-97 16,-2 2-54-16,0 0-27 0,0 6 466 0,0 1-239 15,-6 2-63-15,-4 0-139 0,3 9-15 0,1 7 0 16,1 3 0-16,1 3 0 0,2-2 0 0,2 11 0 16,0-6 0-16,0 2 0 0,0 1 0 0,2-5 0 15,9 7 0-15,-2-5 0 16,3-3 0-16,1-5 0 0,1 2 0 0,0-5 0 15,2 1-42-15,-2-1-796 0,3-5 401 0,-2 3 200 16,2-3 101-16,-2-1-322 0,2 1 215 0</inkml:trace>
  <inkml:trace contextRef="#ctx0" brushRef="#br0" timeOffset="191765.12">15253 10858 3931 0,'0'0'0'0,"0"0"0"0,0 0 0 0,0 0 0 0,2 0 0 0,6 0 0 0,3 0 0 0,7-1 0 0,2-2 0 0,6 2 0 0,4-1 0 0,4 2 0 0,1-2 0 0,1 0 0 15,2 2 0-15,0-1 0 16,-3 1 0-16,1 0 0 0,-1-3 0 0,-1 2 0 0,-2-1 0 16,-4 0 0-16,-5 2 0 0,0 0 0 15,-9 0 0-15,-2 0 0 0,-5 0 0 0,-5 0-98 16,-2 0-363-16,0 5 210 0,-5 6-715 0,-9 1 454 15</inkml:trace>
  <inkml:trace contextRef="#ctx0" brushRef="#br0" timeOffset="193066.95">16970 10541 1557 0,'0'-26'0'0,"0"3"0"0,0-2 0 0,0 0 0 0,0-2 0 0,0 1 0 0,0-1 0 0,0-5 0 0,0 5 0 0,-2-2 0 0,-3 3 90 0,0 2-26 0,-2 3 39 16,-2-3-36-16,0 3-1 0,0 2-27 15,-3 3 24-15,-1 0 0 0,0 5-15 0,-4 1-9 16,0 5 31-16,0 3-1 0,-2 1-30 0,-5 1 83 16,4 1-32-16,-5 10-10 0,0 5 100 0,1 2-70 15,1 4-36-15,1 3 0 0,1 3 152 0,5 4-98 16,-2 7-45-16,6 1 0 16,3 3 152-16,4 0-166 0,3 7-69 0,2 0 0 15,0 3 0-15,2 1 0 0,5 1 0 0,5 3 0 16,1-2 0-16,1-2 0 0,0 0 0 15,-3-3 0-15,1 0 0 0,-1-2 0 0,-6-7 0 16,4 6 0-16,-6-4 0 0,-1-4 0 0,-2-4 0 0,0 2 0 16,-5-3 0-16,-9-5 0 0,-1-2 0 15,-4-1 0-15,0-6 0 0,-1-4 0 0,-1-6 0 16,-2 0 0-16,-2-3 0 0,4-4 0 16,-2-3 0-16,0-1 0 0,3 0 0 15,-1 0 0-15,5-1 0 0,-2-5 0 0,3-6 0 16,2 3 0-16,2-2 0 0,1-2 0 0,3 1 0 0,3 1 0 15,3 1 0-15,1 2-291 0,0-2-42 16,0 1 152-16,5 3-212 0,9 0 177 0,0 2 89 0,4 2 44 16,0 1-497-16,3 1 275 0,2 0 133 0,2 0 67 15</inkml:trace>
  <inkml:trace contextRef="#ctx0" brushRef="#br0" timeOffset="193616.55">17051 11189 2198 0,'-7'-9'0'0,"4"8"0"15,-1-4 0-15,1 1 0 0,-1 1 0 0,0-2 0 0,1 3 0 0,-1 0 0 0,-1 1 0 0,4 1 0 0,-3 0 115 0,-1 0-38 0,1 11 76 16,-2 4-48-16,1 2-37 0,-1 8 211 0,4-3-119 0,-2 4-61 15,4 2-30-15,0-3 242 0,0 5-141 0,0-6-65 16,4 1-83-16,6-7-22 0,1 2 0 0,4-4 0 16,0-2 0-16,0-4 0 0,2 0 0 15,0-6 0-15,1-3 0 0,3-1 0 16,-3 0 0-16,2-4 0 0,1-10 0 0,-5-1 0 16,1-4 0-16,-6 1 0 0,3-7 0 0,-7 6 0 15,-1-3-15-15,-3-1-71 0,-1 1 33 0,-2-3-23 16,0 2 86-16,0 3-1 0,-9-1-57 0,0 4 10 15,-3 0 223-15,-1 6-109 0,-2 0-40 0,0 6-36 16,0 0 0-16,0 3 0 0,0 2 0 0,2 0 0 16,0 0 0-16,1 5 0 0,3 2 0 0,0 1 0 15,3 3 0-15,-2 0 0 16,5-3-549-16,-1 3 208 0,2-2 127 0,2 1 87 16,0-3-506-16,0-1 302 0,0-3 146 0,0-1-387 15,7-2 267-15,1 0 133 0</inkml:trace>
  <inkml:trace contextRef="#ctx0" brushRef="#br0" timeOffset="194069.74">17494 10308 1906 0,'-6'-21'0'0,"1"2"0"0,-5 1 0 0,1-4 0 0,0-1 0 0,0 4 0 0,0-2 0 0,0 0 0 0,0 5 0 0,-3 1 0 16,3 2 71-16,-5 3 45 0,4 5-39 0,-7 1 10 0,0 4-48 16,-4 0 94-16,-3 7-47 0,1 13 0 0,-3 9-47 15,3-1 103-15,-3 10-56 0,6 2 0 16,2 0 86-16,6 0-67 0,2-5-33 16,6 3 124-16,2-1-84 0,2-4-36 0,0-3-1 15,10-3-22-15,5-6-14 0,0-3 9 0,7-4-19 16,1-4-111-16,1-6 56 0,3-4 32 0,-2 0 0 15,2-8-216-15,-4-9 98 0,-1-4 72 0,-5 0-234 16,-2-6 135-16,-2 0 25 0,-3 4 41 0,-1-10 8 16,-3 3 27-16,-1 2-1 0,-1 1 196 15,-2-1-100-15,-2 8-58 0,0-2-8 0,0 8 136 16,0 5-54-16,0 2-45 0,-2 1 18 0,-2 3 308 16,-1 2-128-16,-3 1-97 0,3 4-116 15,-2 11-13-15,4 2 0 0,-1 3 0 0,2-1 0 16,2 3 0-16,0 3 0 0,0 1 0 0,0-6 0 15,0 5 0-15,2-2 0 0,2 0-92 0,4-2-38 16,-1 0 72-16,2-2-25 0,1 0-548 0,1 0 296 16,0 0 148-16,1-2-436 0,-1-1 293 0,2 0 135 15,1-1-354-15</inkml:trace>
  <inkml:trace contextRef="#ctx0" brushRef="#br0" timeOffset="194769.01">17867 10785 1901 0,'-7'-2'0'0,"0"-2"0"0,-1-3 0 0,-1-3 0 0,1 1 0 0,-1-2 0 0,1-5 0 0,1 2 0 0,1-2 0 0,1-2 0 0,1 1 215 0,-1 0-88 0,5-2-44 16,0 4 122-16,0-2-88 0,0 0-39 0,11 1 0 16,3 2 176-16,3 1-107 15,3 3-45-15,1 2-36 0,2 1 145 0,0 6-86 16,-1 1-44-16,3 0 60 0,-5 6-141 0,3 10 0 16,-5 5 0-16,0 4 0 0,-2 5 0 15,0 0 0-15,-5 3 0 0,-2 3 0 0,-3 0 0 0,-4 2 0 16,-2-2 0-16,0 1 0 0,-4 1 0 0,-11-3 0 15,0-1 0-15,-4-2 0 0,0-2 0 0,-1-4 0 16,3-5 0-16,-8 1 0 0,5-7 0 0,1-4 0 16,-2-1 0-16,1-3 0 0,1-3 0 0,-2-4 0 15,2 0 0-15,0 0 0 16,3 0 0-16,-1 0 0 0,4-7 0 0,1-3 0 16,5 1 0-16,1-2 0 0,4-2 0 0,2 0-97 15,0-2-249-15,4 3 158 0,11-3-556 0,6 2 352 16,0 0 177-16,3 1 88 0,6-1-501 0,0 0 300 15,10-4 145-15</inkml:trace>
  <inkml:trace contextRef="#ctx0" brushRef="#br0" timeOffset="194993.84">18407 10486 2814 0,'5'-23'0'0,"-1"3"0"0,-4 2 0 0,0 4 0 0,0 4 0 15,-5 5 0-15,-9 2 0 0,-1 3 0 0,0 0 0 0,-7 12 0 0,-1 9 204 0,-3 11-88 0,-1 6-38 0,3 7 550 0,2 4-537 16,3 4-91-16,4 0 0 0,7-2 0 0,4-2 0 0,4-2 0 0,0-1 0 16,8-7 0-16,7-7 0 0,6 0 0 15,3-4 0-15,2-5 0 0,6-2 0 16,2-7 0-16,2-3 0 0,0-3 0 0,1-2 0 16,1-5 0-16,-1 1-389 0,-1 0 101 0,0-2 115 15,-4 2-748-15,2 0 441 0</inkml:trace>
  <inkml:trace contextRef="#ctx0" brushRef="#br0" timeOffset="196442.51">18680 10618 2541 0,'-9'0'0'0,"6"0"0"0,1 6 0 0,0-2 0 0,0-1 0 0,2 1 0 0,0 2 0 0,0-1 0 0,0 1 0 0,0-1 0 0,4 1 166 0,3 2-62 0,1-3 209 0,0 0-136 16,-1 1-59-16,0 0-44 0,1-2 112 0,0 2-73 15,-1-3-37-15,-2 1-13 0,-1-1-63 16,2 0 0-16,-4-1 0 0,0-2 0 0,0 1 0 15,0-1 0-15,-2 0 0 0,0 0 0 0,2 0 0 16,-1 0 0-16,1 0-242 0,0-1 97 0,0-4 43 0,0 2 53 16,-1-1-671-16,1 2 340 0,2 1 170 0,2-1-257 15</inkml:trace>
  <inkml:trace contextRef="#ctx0" brushRef="#br0" timeOffset="198703.26">5465 11492 2253 0,'-5'0'0'0,"3"0"0"0,0 0 0 0,2 0-1 0,0 0 0 0,0 0-1 0,0 0 1 0,0 0-2 15,0 0 1-15,2 1 1 0,8 4 130 0,7 1-42 0,4 2 286 0,2-1-165 0,4-2-70 0,5 0-52 0,11 0 83 0,-1-3-61 16,7 0-32-16,2-1 173 0,-1 2-183 0,6-1-66 16,13 1 0-16,-6 1 0 0,2 4 0 15,4-3 0-15,-10 0 0 0,18 4 0 16,-7-2 0-16,-3-1 0 0,1-1 0 0,-2 1 0 16,-6-3 0-16,9-1 0 0,-13 1 0 0,-1-3 0 15,-3 0 0-15,-8 0 0 0,-8 0 0 0,-3 0 0 16,-8 0 0-16,-7 0 0 0,-4-3 0 15,-4 1 0-15,-5 1 0 0,-4 1 0 0,1 0 0 0,-2-2 0 16,0-1 0-16,0-2 0 0,0 0 0 16,-3-1 0-16,-1 2 0 0,3 1 0 15,1-1 0-15,0 1-348 0,0 2-30 0,12 1 171 16</inkml:trace>
  <inkml:trace contextRef="#ctx0" brushRef="#br0" timeOffset="199096.91">8085 11487 3424 0,'-7'0'0'0,"2"0"0"0,3-1 0 0,0-2 0 0,0 3 0 0,2-2 0 0,0 1 0 0,2-3 0 0,17 0 0 0,3-1 0 0,8-1 175 16,13 0-67-16,-1 0 116 15,6 1-224-15,4 4 0 0,6-4 0 0,7 4 0 0,-4-1 0 0,-10 0 0 16,7 2 0-16,-3 0 0 0,-11 0 0 15,11 0 0-15,-12 0 0 0,-10 0 0 0,2 0 0 16,-5 0 0-16,-8 0 0 16,-3 0 0-16,-6 0 0 0,-4-2 0 0,-4 2 0 15,-2-2 0-15,-3 1 0 0,0-4 0 0,0 2 0 16,-3-1 0-16,-6 0 0 0,2 2 0 0,0 0 0 16,-5 2-1428-16</inkml:trace>
  <inkml:trace contextRef="#ctx0" brushRef="#br0" timeOffset="208324.17">19379 10654 2546 0,'-3'0'0'16,"-1"0"0"-16,0 0 0 0,4 0 0 0,-1 0 0 0,1 0 0 0,0 0 0 0,0 0 0 0,11 0 0 0,4 0 0 0,5 0 260 0,5 0-111 0,3 0-55 0,0 0-18 15,4-5 126-15,0 2-81 0,0 0-42 0,-2-3 1 0,2 2 43 0,0 2-32 16,0 0-10-16,0 1-52 15,-1-2-29-15,0 0 0 0,-1-1 0 16,-4 2 0-16,8-2 0 0,-6 0 0 0,0 1-252 0,-5-3 107 16,-1 3 52-16,-3-1 64 0,-2 0-687 15,-6 2 340-15,0-1 168 0,-3 3 85 0,-2 0-572 0</inkml:trace>
  <inkml:trace contextRef="#ctx0" brushRef="#br0" timeOffset="208725.28">19583 10896 2525 0,'-20'8'0'0,"2"5"0"0,5-6 0 0,3-3 0 0,7-3 0 0,1 1 0 0,2 0 0 0,2-2 0 0,16 0 0 0,3 0 0 0,11 2 362 0,0-2-161 0,3 2-82 16,4 0-40-16,-6 2 62 0,1 1-56 0,-6 3 0 15,-4 0-74-15,-7 3 1 0,1 2 26 16,-7 0-29-16,-6 4-10 0,-3 4 40 15,-2 1-1-15,0 3-32 0,-15 1 1 0,-4 0 41 16,-2-2-10-16,-2 1-16 0,-6-1-26 0,1-3 32 16,-2-4 1-16,-2-5-15 0,2 2-14 0,2-4 0 15,-1-4 0-15,3-1 0 0,7-2 0 0,-1-1 0 16,6-2 0-16,3 0 0 0,6 0 0 0,1 0 0 16,2 0 0-16,2 0 0 0,2 0 0 15,11 0 0-15,11 3 0 0,5-2 0 0,3 1 0 0,1 0 0 16,10 4 0-16,-1-3 0 15,-3 3 0-15,2-1 0 0,-7-1 0 0,4 4 0 16,-2-2 0-16,-2-1 0 0,-4 0 0 0,-8 0 0 16,0 0 0-16,-3-1 0 0,-4-3 0 0,-3 2 0 15,-5-2 0-15,-1-1-145 0,-3 0 27 0,-1 0-445 16,-2 0 267-16,0-7 129 0,0-8-406 0,0-8 267 16,-5-3 134-16,-3-8-519 0</inkml:trace>
  <inkml:trace contextRef="#ctx0" brushRef="#br0" timeOffset="208916.8">19823 9818 3717 0,'-8'-6'0'0,"4"5"0"0,3 1 0 16,-3 0 0-16,0 0 0 0,2 1 0 0,-1 15 0 0,-1 4 0 0,4 3 0 0,-2 5 0 0,2 4 165 0,0 11-116 0,0-9-49 0,0 16 0 0,0-5 0 0,0 0 0 15,0 1-518-15,0-3 249 0,0 9 148 0,6-5 80 16,3 2-964-16,2 4 495 0</inkml:trace>
  <inkml:trace contextRef="#ctx0" brushRef="#br0" timeOffset="209426.9">20347 10710 1826 0,'0'0'0'0,"-2"0"0"0,2 0 0 0,0 0 0 0,-1 0 0 0,1 0 0 0,0 0 0 0,0 0 0 0,0 0 0 0,0 0 0 0,0 0 70 0,0 0-21 0,0 0-9 0,0 0-108 16,1 0 55-16,1 0 25 0,4 0 1 0,-3 0-371 16,3 0 194-16,1 2 102 0</inkml:trace>
  <inkml:trace contextRef="#ctx0" brushRef="#br0" timeOffset="209791.3">20776 10686 2358 0,'1'0'0'0,"3"0"0"0,1 0 0 0,5 0 0 0,0 0 0 16,2 0 0-16,6 0 0 0,4 0 0 0,2 0 0 0,6 0 0 0,4 0 133 0,3 0-36 0,9-3 213 0,-1 1-136 0,6 1-66 15,1-1-34-15,2 0 135 0,3 0-75 16,8 1-52-16,-3 1 60 0,0 0-52 0,7 0-70 15,-2 0-20-15,4 0 0 0,5 0 0 0,0 0 0 16,-1 0 0-16,4 0 0 0,-1 0 0 0,0 0 0 16,-2 0 0-16,0-2 0 0,-1-1 0 0,-5 3 0 0,-4-1 0 15,-10 1 0-15,5-2 0 0,-6 2 0 16,-4 0 0-16,-2 0 0 0,-9 0 0 0,-1 0 0 16,-6 0 0-16,-1 0 0 0,-7 0-38 15,-2 0-75-15,-4 0 43 0,-8 0 18 16,-2 0-63-16,-4-2 34 0,-3 2 24 0,1 0-242 15,-3-2 118-15,-3-1 75 0,-10 2 31 0,-1-1-445 16,-3 2 241-16,-1 0 119 0,-2 0 50 0,1 0-481 0</inkml:trace>
  <inkml:trace contextRef="#ctx0" brushRef="#br0" timeOffset="210090.21">21562 10828 2636 0,'-26'-2'0'0,"9"2"0"0,7 0 0 0,6 0 0 0,3 0 0 0,1 0 0 0,1 0 0 0,17 0 0 0,8 0 0 0,12 0 0 16,4 0 168-16,8 0-66 0,4 0 259 0,7 0-152 0,11 0-90 0,-2 0-41 16,7 0 108-16,3 0-114 0,12 0-72 15,-14 0 0-15,19 0 0 16,-22 0 0-16,4 0 0 0,-6 0 0 0,-4 0 0 0,-14 2 0 15,2 1 0-15,-8 0 0 0,-6 1 0 0,-8 0 0 16,-3-3-297-16,-9 2 85 0,-4-2 101 0,-10 1-246 16,-1-2 159-16,-7 0 80 0,-1 2-242 0,-11 0 151 15,-13-2 91-15,-3 1 39 0,-1 2-219 0,-6-2 129 16,-1-1 66-16,-6 2 23 0</inkml:trace>
  <inkml:trace contextRef="#ctx0" brushRef="#br0" timeOffset="210483.41">21374 10886 2703 0,'-17'0'0'0,"6"5"0"0,0 8 0 0,1-2 0 0,3 3 0 0,1 3 0 0,3 6 0 0,1 1 0 0,0 7 0 0,2 3 0 0,0 5 153 0,0 10-62 0,0-2 105 0,0 1-78 16,0 3-40-16,0-1 0 0,-2-5 112 0,-1 9-81 15,-2-12-35-15,1-6 12 0,-1 2-31 16,-1-6-55-16,3-7 0 0,-4-1 0 0,0-5 0 0,0-5 0 16,0-6 0-16,-4-1 0 0,1-4 0 0,-3-3 0 15,-5 0 0-15,2-4 0 0,-3-12 0 0,-2 0 0 16,1-3 0-16,-1-5-41 0,-2-1 11 0,1-6-215 16,-4-4 116-16,1 2 38 0,2 2-70 15,-7-6 56-15,7 12 33 16,-5 1-6-16,1 5 173 0,2 4-67 0,3 6-42 0,-3 5 9 15,3 2 302-15,1 2-156 0,2 0-81 16,1 9-20-16,2 6 230 0,4 3-230 0,-2 0-40 0,3 5 0 16,2 2 0-1,2-4 0-15,-2 1 0 0,2 5 0 0,3-6 0 0,1-1 0 0,-1 2-246 16,1-4 0-16,3 1 100 0,0-3 74 0,0-1-680 16,0-4 357-16,0-1 178 0,7 0 89 0,6-1-559 15</inkml:trace>
  <inkml:trace contextRef="#ctx0" brushRef="#br0" timeOffset="210926.13">21742 11489 2186 0,'-5'-18'0'0,"3"4"0"0,-1 0 0 0,1-6 0 0,-3-2 0 0,3 1 0 0,0 1 0 0,1-1 0 0,1-1 0 0,-4 1 0 0,2 0 110 0,-1 0 13 16,-1 5-42-16,-3 1 9 0,-3 6-51 0,-1 0-2 0,-3 9 0 0,-6 0 1 16,-3 10 55-16,-1 13-19 0,-8 8-9 0,3 4-28 15,-1 3 134-15,5 2-67 0,2 0-33 0,8-5 9 16,0 5 146-16,8-5-95 0,5 0-46 16,2-8-32-16,0-1-53 0,5-6 0 0,6 0 0 15,5-7 0-15,0-1 0 16,3-5 0-16,-1-7 0 0,3 0 0 0,4 0 0 0,-5-13 0 15,1-6-177-15,-2-1 54 0,-4-5 27 0,-1 3 55 16,-2-4-203-16,-4 3 108 0,-3 0 28 0,0 5 185 16,-4 1-58-16,-1 4-37 0,0 4 416 0,0 0-204 15,0 6-108-15,-1 0-53 0,-8 3 103 0,4 0-136 16,-4 4 0-16,5 10 0 0,2 5 0 0,2-1 0 16,0 2 0-16,0 3 0 15,0-2 0-15,9 5 0 0,4-5 0 0,-1-4 0 0,3 0 0 0,2-4 0 16,-3-2-408-16,4-5 31 15,-4-2 173-15,2-4 66 0,-2 0-476 0,-3 0 279 16,1-1 154-16,-4-8 71 0,0-2-206 0,-1-2 139 16,-3-4 70-16</inkml:trace>
  <inkml:trace contextRef="#ctx0" brushRef="#br0" timeOffset="211209.89">21840 11064 2588 0,'0'-18'0'0,"0"7"0"16,0 1 0-16,0 1 0 0,0 1 0 0,0 5 0 0,7-1 0 0,5 2 0 0,1 2 0 0,2 0 0 0,-2 0 203 0,3 6-82 0,-4 5-42 0,-1 2-86 0,-1 1 18 0,-2 0 0 0,-7 5 26 15,-1-1-118-15,0 6 58 0,-5-6 40 0,-9 3-9 16,-2-4 4-16,-3 0 25 0,2-6 0 0,-2 1 131 16,0-1-56-16,3-6-48 15,0 1 1-15,7-4 218 0,0 0-122 16,4-2-133-16,1 0-28 0,1 0 0 0,3 0 0 15,0 0 0-15,0 0 0 0,14 0 0 0,2-2 0 16,5-2 0-16,0-2 0 0,2 3 0 0,2-1 0 16,-4 2 0-16,4 0 0 0,0 0 0 0,-4 1 0 0,2-2 0 15,-2 3-116-15,1 0-83 0,-3 0-692 16,0 4 432-16,-2 6 211 0</inkml:trace>
  <inkml:trace contextRef="#ctx0" brushRef="#br0" timeOffset="211392.65">22033 11401 2965 0,'-18'4'0'0,"2"1"0"0,4-1 0 0,3-4 0 0,2 0 0 0,4 0 0 0,1 0 0 0,2 0 0 0,0 0 0 0,10 2 0 0,4 0 113 0,4-2 279 0,0 2-178 16,1 0-88-16,1-2-44 0,1 1-310 0,0-1 128 15,-5 0-619-15,2 0 378 0,-4 0 189 0,-2 0 104 16,-1 0 38-16,-2 0 24 0,1 0-829 15,-1 0 389-15</inkml:trace>
  <inkml:trace contextRef="#ctx0" brushRef="#br0" timeOffset="211621">22266 11275 2582 0,'0'-9'0'0,"0"1"0"0,0 1 0 0,0-1 0 0,2 3 0 0,6 3 0 0,2 0 0 0,4 2 0 0,2 0 0 0,-2 7 0 0,5 8 287 0,-2 4-124 16,-3 0-54-16,2 9 135 0,-1-2-104 0,-5 2-51 15,-3 1-26-15,-2-1 191 0,-5-2-254 0,0 7 0 16,0-7 0-16,-11 0 0 0,-5-2 0 0,-3-3 0 16,1-6 0-16,-7 4 0 0,0-7 0 0,1-3 0 15,-3 0 0-15,3-3 0 0,2-3 0 0,-3-3 0 16,4 0 0-16,5 0 0 0,2 0-588 0,7-9 225 16,5-6 153-16,2-6-552 0,0-2 362 0,13-2 181 15,6 2 91-15,7-9-512 0</inkml:trace>
  <inkml:trace contextRef="#ctx0" brushRef="#br0" timeOffset="211811.1">22525 11249 3931 0,'2'-2'0'0,"1"2"0"0,-3 0 0 0,0 4 0 0,-14 6 0 0,-2 10 0 0,0 0 0 0,0 5 0 0,0 3 0 0,5 2 0 0,1 4 0 0,5 1 0 0,3 1 0 15,2-2 0-15,0 0 0 0,6-2 0 16,9-2 0-16,3-5 0 15,5 0 0-15,2-5 0 0,1-8 0 0,-3-2 0 0,6-5 0 0,-1 1-874 16,-1-6 450-16,-6 0 143 0,2 0 131 16,-5 0-5-16,-1-4-514 0,-2-3 316 0,-2-5 158 15</inkml:trace>
  <inkml:trace contextRef="#ctx0" brushRef="#br0" timeOffset="212089.61">22741 11258 2709 0,'0'-11'0'0,"0"5"0"0,0-1 0 0,0-1 0 0,7 3 0 0,5 1 0 0,6 2 0 0,0 2 0 0,1 0 0 0,-1 0 0 15,0 10 205-15,-4 1-83 0,2 2-109 0,-5 2 25 0,-3 2-1 0,-4 1 10 0,-3 3-10 0,-1-2-95 16,-5 4 47-16,-12-3 25 0,-1-3 19 0,0-4 14 16,-7 4-10-16,6-8 1 15,1 1 217-15,1-3-109 0,6-3-54 0,0-2 38 16,3 1-130-16,4-3 0 0,2 0 0 0,2 0 0 0,0 0 0 15,0 0 0-15,14 0 0 0,6 0 0 16,3 0 0-16,1 0 0 0,1 0 0 0,-3 0 0 16,10-3 0-16,-4 1 0 0,0 0 0 0,-3 2 0 15,-4 0-475-15,-1 0 166 0,-1 0 143 0,-3 0 44 16,-4 0 42-16,-1 7-816 0</inkml:trace>
  <inkml:trace contextRef="#ctx0" brushRef="#br0" timeOffset="213957.63">22107 9905 3004 0,'-7'-10'0'0,"2"4"0"0,3 0 0 0,-1 5 0 0,1-1 0 0,2 2 0 0,-2 0 0 0,2 15 0 0,0 11 0 0,0 2 0 0,0 6 259 16,4 11-115-16,1-2-53 0,3 4 227 0,0 0-203 15,-3 0-115-15,2-5 0 16,2 10 0-16,-2-7 0 0,-3-2 0 0,1-1 0 0,-1-5 0 16,-1 1 0-16,-1-3-356 0,1-1 104 15,-1-6 146-15,-2-5 60 0,0 0-841 16,0-6 412-16,0-2 224 0,0-4-533 0</inkml:trace>
  <inkml:trace contextRef="#ctx0" brushRef="#br0" timeOffset="-214152.02">23594 10364 1629 0,'-3'-3'0'0,"3"-2"0"0,-4 4 0 0,0-1 0 0,1 0 0 0,-4 2 0 0,0 0 0 0,-2 0 0 15,0 10 0-15,-5 3 0 0,3 3 255 0,-4 7-114 0,2 2-50 16,-1 0 179-16,2 6-115 0,1 3-58 0,-1 1-19 0,1 9-10 0,2-10-29 16,0 3 93-16,4-3-46 15,1 0 0-15,4-1 115 0,0-5-85 0,0 3-39 0,2-5 50 16,10-1-44-16,1-3 0 0,0-2-34 15,8 1-54-15,0-2 0 0,-3-2 44 0,3-2 0 0,0 0-175 16,-5-4 97-16,3 1 35 0,-4-4-1 0,-2 1-351 16,0 0 183-16,-6-2 91 15,2-3-272-15,-4 1 125 0,-1-1 95 0,-1 0-404 0,-1-2 249 16,0-1 125-16,0-1 53 0,3 0-380 0</inkml:trace>
  <inkml:trace contextRef="#ctx0" brushRef="#br0" timeOffset="-213941.78">23688 10749 2962 0,'-7'0'0'0,"1"0"0"0,1-2 0 0,0 1 0 0,2-2 0 0,3 2 0 0,0 1 0 0,2-2 0 0,15 0 0 0,6 0 0 0,0 0 224 15,4 0-93-15,3 0 11 0,0 1-56 0,-2 1 0 0,2-3-47 16,-3 3-256-16,-4 0 129 0,-2 0 73 15,-2 0 22-15,-1 0-526 0,-7 0 280 0,-1 0 139 0,-1 0-669 16,-2 0 372-16,-1 0 172 0,-1 3 92 16,2-3 48-16</inkml:trace>
  <inkml:trace contextRef="#ctx0" brushRef="#br0" timeOffset="-213553.09">24104 10504 2503 0,'-2'-4'0'0,"2"3"0"0,0-2 0 0,0 1 0 0,7 2 0 0,8-2 0 0,4 2 0 0,2 0 0 0,4 0 0 0,-5 0 0 0,10 0 121 16,-9 0 53-16,0 7-68 0,0-1-24 0,-3 6-71 16,-4-3-1-16,0 6 29 0,-5 0-1 0,-5 2-36 0,-2 0 9 0,-2 3 28 15,0 7-1-15,-11-6 0 0,-1 4-62 16,-6 0 32-16,-3-1-55 0,0-1 21 15,-2 0 28-15,1-3-18 16,-4-3-10-16,3-1 27 0,3-4 11 0,-2-1 95 0,2-1-48 0,0-5 2 0,1 1-48 16,4-1 6-16,1 0 101 0,0-4-44 15,2 4 193-15,5-4-158 0,-1 1-111 16,5 0 0-16,1-2 0 0,0 1 0 0,2-1 0 16,0 4 0-16,4-1 0 0,8 0 0 0,8-2 0 15,1 3 0-15,4-4 0 0,3 3 0 16,1-1 0-16,1-2 0 0,-4 0 0 0,6 1 0 0,-4-1 0 15,1 0-88-15,-8 0-67 16,2 0 33-16,0 0 48 0,-4 0-484 0,-3 0 260 0,0 2 130 16,-5-2-445-16,0 0 277 0,-1 0 154 0,-1 0 72 15,-1 0-409-15</inkml:trace>
  <inkml:trace contextRef="#ctx0" brushRef="#br0" timeOffset="-213284.35">24453 10575 2646 0,'-6'-13'0'0,"6"4"0"0,0 0 0 0,0 0 0 0,2 2 0 0,11 2 0 0,4 0 0 0,6 4 0 0,2 1 0 0,2 0 0 0,-1 1 150 0,3 12-55 0,-5 0 190 0,-3 3-113 0,5 4-72 16,-5 1-31-16,-4 2 48 16,-6 1-39-16,-2 1 0 0,-7-2-31 0,-2 6 20 15,0-3-40-15,-11 2-27 0,-6-3 0 16,-3-1 0-16,-3-3 0 0,-2-2 0 0,-1-2 0 15,-3-5 0-15,4-1 0 0,-1-2 0 0,3-3 0 0,-7-5 0 16,9 1 0-16,-1-2-61 0,3 0-17 16,4 0 29-16,6 0 35 0,3-3-613 0,6-5 295 0,0-2 146 15,0 1-509 1,11-2 328-16,10-3 155 0,7 1 91 0</inkml:trace>
  <inkml:trace contextRef="#ctx0" brushRef="#br0" timeOffset="-213063.93">24935 10569 2644 0,'3'-9'0'16,"-3"1"0"-16,0-1 0 0,-4 1 0 0,-10 4 0 0,-2 2 0 0,-3 2 0 0,-2 0 0 0,-3 6 0 0,1 8 0 0,4 0 596 16,-1 6-283-16,3 4-138 0,6-2-68 0,4 3-11 0,7-1-96 0,0 6 0 15,0-4 0-15,12 1 0 0,5-3 0 0,2-2 0 16,0-3 0-16,5 2 0 0,-2-4 0 0,-1-2 0 15,-4-3 0-15,4-3 0 0,-2-2 0 0,-1 1-639 16,0-3 219-16,0-2 196 0,-1-2 62 0,-2 1-579 16,2-2 342-16,0 0 185 0</inkml:trace>
  <inkml:trace contextRef="#ctx0" brushRef="#br0" timeOffset="-212846.17">25240 10366 2959 0,'0'-10'0'0,"2"9"0"0,11 1 0 16,2 0 0-16,0 0 0 0,6 0 0 0,-1 13 0 0,4 4 0 0,1 5 0 0,-2 5 0 0,0 8 591 0,-5 0-266 0,1 10-269 0,-8-2-56 0,-5 4 0 16,-3 0 0-16,-3-1 0 0,0 3 0 0,-16-2 0 0,-6 0 0 15,-2-2 0-15,-2-1 0 0,-1-3 0 16,5-7 0-16,-6 5 0 0,7-11-39 0,-1-2-413 15,-2-1-402-15,1-4 392 0,2-5 202 0</inkml:trace>
  <inkml:trace contextRef="#ctx0" brushRef="#br0" timeOffset="-204914.45">26102 10665 1963 0,'0'-13'0'0,"-2"0"0"0,-2-1 0 0,0 1 0 0,0 6 0 0,1-2 0 0,-2 1 0 0,-1 2 0 0,-2 3 0 0,-3 0 0 0,0 3 88 16,-5 0 84-16,-1 10-67 0,-3 9-32 0,-1 5-1 15,-4 10 127-15,7-1-70 0,-4 7-50 0,5 0 78 16,5-6-59-16,3 5-29 0,4-6-1 0,3-7 44 16,2 9-41-16,0-7 0 0,2-7-32 15,7-1 17-15,4-3-17 0,0-2 10 0,0-5-86 16,4-3 38-16,-2-4 0 0,2-3-33 16,2 0 36-16,-2-6 10 0,4-13 6 0,-1-8-29 15,-1-1-6-15,2-13 0 0,-5 2-12 0,2 1-77 16,0-13 47-16,-3 1 31 0,-2-5-2 0,4-9-139 0,-4 0 64 15,1 2 38-15,-1-15-99 0,2 4 67 16,-2 8 18-16,-6 10 11 0,-2 2 0 16,-2 17 19-16,-1 7 10 0,-2 4 323 0,0 10-159 15,0 4-80-15,0 5-32 0,-6 4 235 0,-2 2-104 16,-1 12-74-16,2 11 283 0,1 12-204 16,2 6-149-16,-1 8 0 0,3 3 0 0,0 6 0 15,-1 0 0-15,3 10 0 0,0-8 0 0,0-6 0 16,0 4 0-16,0-3 0 0,3-8 0 0,1-1 0 15,1-9 0-15,0-1 0 16,2-4 0-16,-2-3 0 0,1-11 0 0,-3-1 0 16,1-6 0-16,0-2-157 0,0-3-231 0,0-4 175 15,1-2 86-15,5 0-544 0,1-4 316 0,2-14 148 0,1-7 89 16,6-10-570-16</inkml:trace>
  <inkml:trace contextRef="#ctx0" brushRef="#br0" timeOffset="-204690.19">26434 10520 2774 0,'2'-12'0'0,"0"5"0"0,2 0 0 0,4 0 0 0,-2 6 0 0,6 0 0 0,3 1 0 0,2 0 0 0,2 9 0 0,4 5 0 0,-3 6 292 0,1 4-127 0,-2 3-63 15,-3 2 324-15,-2 2-254 0,-3 1-172 0,-6 1 0 16,-2-3 0-16,-3 3 0 16,0-6 0-16,-6 2 0 0,-10-5 0 0,-2-2 0 0,-5 0 0 0,1-6 0 15,-5-3 0-15,4-4 0 16,-7-1 0-16,4-4 0 0,-2-2 0 0,4-2 0 0,2 0 0 15,1 0 0-15,2 0 0 0,6-8-188 16,4-1 8-16,5-5 74 0,4-1-621 0,2-3 334 0,16-7 181 16,12-3 87-16,6 0-656 0</inkml:trace>
  <inkml:trace contextRef="#ctx0" brushRef="#br0" timeOffset="-204481.62">26896 10401 3883 0,'6'-5'0'0,"1"2"0"0,-4-1 0 0,-3 1 0 0,-3 3 0 0,-10 0 0 0,-5 3 0 0,-6 9 0 0,1 8 0 0,2 2 0 0,-7 6 48 0,7 1-48 16,-4 9 0-16,7 3 0 0,5 2 0 0,4 3 0 15,2 2 0-15,6-7 0 0,1 9 0 16,0-6 0-16,4-3 0 0,7-7 0 0,5 0 0 0,3-2 0 16,4-6 0-16,0-5 0 0,1-3 0 0,2-2 0 15,1-6 0-15,-5-2 0 0,8-2 0 0,0 0-95 16,-1-5-447-16,3 3 252 0,1-2-998 15</inkml:trace>
  <inkml:trace contextRef="#ctx0" brushRef="#br0" timeOffset="-203565.81">19563 10821 2200 0,'-1'-14'0'0,"-1"9"0"0,-2 1 0 0,2 0 0 0,2 3 0 0,-1 1 0 0,1 0 0 0,0 11 0 0,0 8 0 0,1 9 0 0,10 1 280 0,7 11-120 0,-2 2 372 16,5 3-246-16,2 2-114 0,1 3-72 0,2 11 101 16,-2-5-201-16,1-2 0 0,-2-3 0 0,0-1 0 15,-3 2 0-15,1-4 0 16,-3-3 0-16,-1-4 0 0,-4-7 0 0,1 0 0 0,-3-2 0 15,-4-3 0-15,-3-6 0 0,-2-4-9 0,0-5-276 16,-2-5 72-16,0-3-615 0,0-3 394 16,0-3 198-16,0 0 98 0</inkml:trace>
  <inkml:trace contextRef="#ctx0" brushRef="#br0" timeOffset="-202930.5">24132 10361 2979 0,'-3'0'0'0,"1"0"0"0,1 0 0 0,1 0 0 0,0 0 0 0,0 13 0 0,0 2 0 0,3 3 0 0,11 9 0 0,2 1 0 0,3 11 297 0,2-2-130 0,-1 7-64 0,3 2 282 16,0 0-385-1,-2 1 0-15,-1 2 0 0,1-2 0 0,-2 0 0 16,-4-7 0-16,2 6 0 0,-6-4 0 0,-1-1 0 0,-4-6 0 16,1 3-99-16,-2-4-190 0,-3-2 159 0,2 0 4 15,-2-4-937-15</inkml:trace>
  <inkml:trace contextRef="#ctx0" brushRef="#br0" timeOffset="-198871.34">10650 11585 1581 0,'-2'0'0'0,"2"0"0"0,-1 0 0 0,1 0 0 0,0 0 0 0,0 0 0 0,0 0 0 0,0 0 0 0,0 0 0 0,0 0 0 0,0 0 210 0,0 0-87 16,0 0-37-16,0 0 0 0,0 0 17 15,0 0 12-15,0 0-67 0,1 0 173 0,5-2-86 16,-1 1-44-16,3 1 0 0,2 0 110 0,-1 0-83 16,2 0-35-16,-1 0 1 0,1 0 18 0,1 0-53 15,2 0 11-15,-1 0 62 0,1 0-37 0,-2 0 1 16,4 1-38-16,-4 1-45 0,4 2-3 0,-1 0 0 16,2-1 0-16,-1 0 0 0,2 2 0 15,0-4 0-15,1 4 0 0,2-1 0 16,-1-3 0-16,3 1 0 0,0 0 0 0,3-1 0 15,-6-1 0-15,8 3 0 0,-3-3 0 0,0 0 0 16,1 0 0-16,-1 2 0 0,4 2 0 0,1-3 0 16,0 3 0-16,0 2 0 0,4-2 0 0,-1 2 0 15,6 1 0-15,3-2 0 0,-1 1 0 0,5-1 0 16,-1 1 0-16,4-2 0 0,2 2 0 16,-1-1 0-16,-1-1 0 0,1-3 0 0,-2 4 0 0,-1-2 0 15,-6-1 0-15,10 3 0 16,-4-3 0-16,-3 2 0 0,2-2 0 0,-3 2 0 15,-1-2 0-15,8-1 0 0,-3-1 0 0,1 3 0 16,4-3 0-16,0 0 0 0,3 0 0 0,9 0 0 16,-2-3 0-16,-2 0 0 0,2-5 0 0,-12 4 0 15,8-3 0-15,-1 1 0 0,-4 3 0 0,-3 1 0 16,-1 0 0-16,-2 0 0 0,-2 1 0 0,8 1 0 16,-7 0 0-16,0 0 0 0,1 0 0 0,-2 0 0 15,-6 0 0-15,11 0 0 0,-8 0 0 16,3 0 0-16,-1 0 0 0,2 0 0 15,-4 0 0-15,10-2 0 0,-1-2 0 0,0-2 0 16,-3 2 0-16,0-2 0 0,-9 2 0 0,2 1 0 16,1 1 0-16,-7 1 0 0,1-1 0 0,-2-1 0 15,-2 3 0-15,1 0 0 0,-3 0 0 0,2 0 0 16,-2 0 0-16,4 0 0 0,0 0 0 0,1 0 0 16,-2 0 0-16,-1 0 0 0,2 0 0 0,-4 0 0 15,2 0 0-15,-4 0 0 16,-2 0 0-16,-2 0 0 0,-3 0 0 0,2 0 0 15,-5 0 0-15,1-1 0 0,-4 1 0 0,-1 0 0 16,-4 0 0-16,1-3 0 0,-2 3 0 0,-4 0 0 16,-1-1 0-16,-1 1 0 0,-1 0 0 0,0 0 0 15,-2 0 0-15,0 0 0 0,0 0 0 0,0 0 0 16,0 0 0-16,0 0 0 0,0-2 0 0,0-1 0 16,0 1 0-16,0 0 0 0,-2-3 0 0,-5 4 0 15,-4 1 0-15,-6 0 0 16,-6 9 0-16</inkml:trace>
  <inkml:trace contextRef="#ctx0" brushRef="#br0" timeOffset="-190681.75">5718 12477 2897 0,'0'0'0'0,"-2"0"0"0,2 0 0 0,0 0 0 0,0 0 0 0,0 0 0 0,0 0 0 0,2 0 0 0,11 2 0 0,2 1 0 0,4-2 87 0,2-1 212 0,-1 0-120 0,2 0-74 15,1 0-32-15,0 0 76 0,-3 0-55 0,-1 0-46 16,0 0-48-16,-3 0 0 15,-2-1 0-15,-5 1-139 0,3 0 48 0,-4 0 66 16,-3 0 43-16,0 0-672 0,0 0 297 0,-4 0 175 16,1 3 22-16,-2 4-267 0,0 2 184 0,0 5 105 15</inkml:trace>
  <inkml:trace contextRef="#ctx0" brushRef="#br0" timeOffset="-190452.52">5758 12734 3116 0,'-24'16'0'0,"8"-1"0"0,-1-1 0 0,2 0 0 0,5-7 0 0,3 2 0 0,1-1 0 16,6-2 0-16,0 1 0 0,5-2 0 0,10 3 598 0,8-4-381 0,4 0-217 0,3-2 0 0,0-2 0 15,2 0 0-15,1 0 0 0,-3 0 0 0,1 0 0 16,-7-2 0-16,6-1 0 0,-9 0 0 0,-2-1 0 16,-4 2 0-16,-4 1 0 0,-2-2 0 0,-3 1 0 15,-4 1 0-15,0 1 0 0,1 0 0 0,-3 0 0 16,0 0 0-16,0 0 0 0,0 0-100 0,0 0-53 15,0-2 56-15,0 2-655 0,0 0 346 16,0 0 187-16,0 0-349 0</inkml:trace>
  <inkml:trace contextRef="#ctx0" brushRef="#br0" timeOffset="-188699.75">7501 12227 2120 0,'-1'-7'0'0,"1"-2"0"0,-4-3 0 0,2-1 0 0,2-4 0 0,0 1 0 0,0-5 0 0,0 0 0 0,0 0 0 0,0-2 0 0,0-3 74 0,0 6-32 0,0-2 63 0,-2 1-36 16,-1 2-1-16,-3-2 7 15,1 2 0-15,-1 3-34 0,-2-1 12 0,1 2 31 0,-2-1 0 16,1 5-43-16,-3 0 1 15,2 4 60-15,1 1-19 0,-4 2-11 0,1 0-30 0,2 4 70 16,-4 0-35-16,0 0 7 0,-1 5 10 16,1 7-52-16,1 5 0 0,-4 3-27 0,5 1 27 15,-1 6 0-15,3 1 50 0,2 6-75 0,-1 1-17 0,2 8 0 16,3-1 0-16,-1 3 0 0,4 4 0 0,0 1 0 16,0 4 0-16,0 11 0 15,0-3 0-15,0 2 0 0,3-9 0 0,0 17 0 0,4-10 0 0,-3-9 0 16,4 14 0-16,-3-14 0 15,1 5 0-15,-1 8 0 0,-3-16 0 0,2 6 0 16,-2-6 0-16,0-1 0 0,-2-13 0 0,0 5 0 16,0-7 0-16,-2-5 0 0,-7-4 0 0,-3-2 0 15,1-5 0-15,-8 0 0 0,1-4 0 0,-5-3 0 16,0-3 0-16,-1-1 0 0,-1-4 0 0,-3-1 0 16,1-2 0-16,0 0 0 0,-1-2 0 0,3-11 0 15,5 3 0-15,-1-3 0 16,4-3 0-16,3 4 0 0,3-3 0 0,4 2 0 15,3 3-431-15,4-5 119 0,0 0 135 0,4 0 68 16,17-2-300-16,3 0 174 0,6 0 101 0,13-1-630 16</inkml:trace>
  <inkml:trace contextRef="#ctx0" brushRef="#br0" timeOffset="-188132.93">7738 13218 1995 0,'0'0'0'0,"0"-3"0"0,0 0 0 0,0-3 0 0,0 0 0 0,0-3 0 0,0 0 0 0,0-5 0 0,2 1 0 0,0 2 0 0,0-3 97 16,2 2-29-16,-4 2 30 0,0-1-30 15,0 1 11-15,0 3 57 0,0-1-48 0,-4 1 0 16,0 1-48-16,-3 2 190 0,2 0-84 15,-3 1-59-15,2 0 168 0,-1-2-108 0,0 4-53 16,-1-3-27-16,3 2 69 0,-4-1-124 0,4 2-12 16,-2 0 0-16,1-1 0 0,1 2 0 0,-2 0 0 15,2 0 0-15,-1 0 0 0,-1 0 0 0,2 0 0 16,-2 0 0-16,1 4 0 0,-1 6 0 0,-2 1 0 16,1 0 0-16,-1 5 0 0,4-1 0 0,-1-2 0 15,1 0 0-15,0 4 0 0,1 1 0 16,3 0 0-16,0 6 0 0,1-2 0 15,0 0 0-15,0 0 0 0,1 1 0 0,9-3 0 16,1-1 0-16,2 0 0 0,2-4 0 0,0-2 0 16,3-2 0-16,-3-3 0 0,2-3 0 0,1 0 0 15,-3-4 0-15,-1-1 0 0,2 0 0 0,-2 0 0 16,0-10 0-16,-3-2 0 0,0-5 0 0,-1 0 0 16,-1-4 0-16,-4-5 0 0,0 3 0 0,-3-5 0 15,-1 0 0-15,-1 0 0 0,0-1 0 16,0 1 0-16,-4 8 0 0,-7-3 0 15,2 3 0-15,0 3 0 0,-3 3 0 0,1 3 0 16,3 3 0-16,-5 1 0 0,4 4 0 0,0 1 0 16,-1-1 0-16,3 3 0 0,2 0 0 0,-2 0 0 15,1 0 0-15,2 6 0 0,1 2-1 0,-1 2-170 16,2 3 41-16,0-1-592 0,2 2 341 0,0-3 170 16,0 2 86-16,0-4-548 0,6-1 307 0,8-4-67 15</inkml:trace>
  <inkml:trace contextRef="#ctx0" brushRef="#br0" timeOffset="-187670.28">8096 12109 1926 0,'-2'-20'0'16,"-2"-5"0"-16,-1-1 0 0,0-2 0 0,-2-4 0 0,1-2 0 0,2-1 0 0,-1 0 0 0,-1 2 0 0,2 2 0 0,-1 8 67 0,-2 5 86 0,1 1-56 0,1 6-28 0,-4 3 10 0,3 4 130 15,-6 3-85-15,0 1-41 16,-4 7-1-16,-1 16 88 0,-3 5-54 16,-5 14-43-16,4-3 138 0,1 8-85 0,1 0-42 15,3 0 73-15,7-11-52 0,2 5-105 16,5-4 0-16,2-6 0 0,0-5 0 0,4-4 0 0,8-3 0 0,4-6 0 15,-1-2 0-15,2-3 0 0,2-6 0 0,-1-2 0 16,0 0 0-16,3-7 0 0,-3-7-58 0,-2-7 17 16,1-1 1-16,-2-4 6 0,-1-3 7 0,-3-1 14 15,-1 2-26-15,-1 0 69 0,-4 8-49 0,1-1-3 16,-3 4 26-16,-1 8 177 0,0-1-103 16,-2 4-78-16,0 4 0 0,0 0 0 0,0 2 0 0,0 0 0 15,0 0 0-15,0 14 0 0,0 1 0 0,0 4 0 16,-2 3 0-16,2 3 0 15,0-2 0-15,0 4 0 0,0-2 0 0,5-4 0 16,4 1 0-16,2-1 0 0,1-3 0 0,0 1 0 16,1-3 0-16,3 1-710 0,-2-1 284 0,7 3 192 15,-2-1-562-15,1 1 377 0</inkml:trace>
  <inkml:trace contextRef="#ctx0" brushRef="#br0" timeOffset="-186986.32">8629 12590 1982 0,'-1'0'0'0,"-4"0"0"0,2 0 0 0,1 0 0 0,0 0 0 0,2 0 0 0,-2 0 0 0,2 0 0 0,0 0 0 0,0 0 0 0,0 0 100 0,4 0 233 0,3 0-146 0,0 0-75 15,4 0 85-15,-1 0-79 0,0 0-30 0,3 0-9 16,0 0 158-16,1 0-99 0,0 1-50 0,2 1 146 16,0 1-196-16,1-2-38 15,2 3 0-15,0-2 0 0,5 0 0 0,1 2 0 0,-1-2 0 16,8 1 0-16,-1-1 0 0,11 2 0 15,-1-3 0-15,0 2 0 0,0-1 0 0,9-2 0 16,-3 0 0-16,0 0 0 0,0 0 0 0,1 0 0 16,-6 0 0-16,10 0 0 0,-4 0 0 0,1 0 0 15,1 0 0-15,1 0 0 0,2 0 0 0,-1 0 0 16,1 0 0-16,0 0 0 0,-2 2 0 0,4 2 0 16,0-4 0-16,-1 0 0 0,0 1 0 0,3-1 0 15,-1 0 0-15,2 0 0 0,-1 0 0 0,-2 0 0 16,-3 0 0-16,-1 0 0 15,0 0 0-15,-7 0 0 0,-3 0 0 0,-1 0 0 16,0 0 0-16,-5 0 0 0,-1 0 0 0,-4 0 0 16,-5 0 0-16,-1 0 0 0,-4 0 0 0,-2 0 0 15,-6 0 0-15,0 2 0 0,-3-2 0 0,-3 0 0 16,-3 0 0-16,0 0 0 0,-1 0 0 0,-2 0 0 16,0 0 0-16,0 0 0 0,0 0 0 15,-10 0 0-15,1-3-113 0,-4-1-382 16,-2-3 233-16,-3 2-794 0,-7 1 509 0</inkml:trace>
  <inkml:trace contextRef="#ctx0" brushRef="#br0" timeOffset="-186492.63">9372 12146 2146 0,'-20'-10'0'0,"1"3"0"0,-3 0 0 0,2-1 0 0,0-1 0 0,-2 0 0 0,5 0 0 0,2-1 0 0,4 0 0 0,4 3 0 0,0 0 495 0,5-2-227 0,2-1-115 15,0 2-56-15,12-1 188 0,13 0-128 0,-2 0-59 16,7 6-29-16,1 1 94 0,0 2-163 0,3 0 0 16,-4 0 0-16,-2 14 0 0,-1 1 0 15,-4 3 0-15,-4 1 0 0,-3 8 0 16,-2-3 0-16,-5 1 0 0,-5 4 0 0,-3-1 0 15,-1-3 0-15,0 6 0 0,-10-3 0 0,-6-2 0 16,-2-1 0-16,-3-2 0 0,-4-4 0 0,-1-2 0 16,-2-4 0-16,-1-4 0 0,-1-1 0 0,0-4 0 15,5-2 0-15,-7-2 0 0,4 0 0 0,1 0 0 16,6-2 0-16,-2-5 0 0,5-3 0 0,4 2 0 16,4-3-270-16,6 4 90 0,2-6 71 0,2-1-492 15,7 1 271-15,18-2 150 16,5 0-606-16,11-2 372 0</inkml:trace>
  <inkml:trace contextRef="#ctx0" brushRef="#br0" timeOffset="-186261.5">9760 11964 2774 0,'0'-10'0'0,"0"7"0"0,-6-1 0 0,-9 1 0 0,-5 1 0 0,-5 2 0 0,1 0 0 0,-3 7 0 0,1 8 0 16,-1 4 0-16,5 6 682 0,1 1-321 0,7 2-247 0,4 0-114 0,4 2 0 15,6 3 0-15,0-2 0 0,6 1 0 0,13-2 0 16,1 1 0-16,6-2 0 0,3-3 0 0,1-1 0 16,0-3 0-16,2-5 0 0,-2 1 0 0,-2-5 0 15,-5-4 0-15,0-4 0 0,-3-2-8 0,-1-3-197 16,-3 0 10-16,2 0-501 0,-6-1 318 0,2-12 174 16,-3-2-448-16,3-7 307 0,-5-3 152 0</inkml:trace>
  <inkml:trace contextRef="#ctx0" brushRef="#br0" timeOffset="-185961.65">9933 11732 2817 0,'-6'-16'0'0,"4"7"0"0,-2 0 0 0,4 2 0 16,0-1 0-16,0 1 0 0,4 4 0 0,8 1 0 0,2 2 0 0,5 0 0 0,-2 0 329 0,3 2-144 0,-5 10-73 15,3 1-36-15,-6 3-57 0,2-1 21 0,-7 4 0 16,-1 0-195-16,-4 1 97 0,-2 2 49 0,0-2 10 15,-15 3-101-15,-4-3 69 0,-1-3 36 0,-5-2 62 16,1-2-37-16,3-4 4 0,-1 3-68 0,1-6 397 16,2-1-182-16,8-1-162 0,0 0-19 0,3-2 0 15,2 0 0-15,4-2 0 0,2 0 0 16,0 1 0-16,8 1 0 0,9 0 0 16,8-2 0-16,1 2 0 0,1-1 0 0,3-1 0 0,2 0 0 0,-2 3 0 15,2-3 0-15,-2 0 0 16,2 0 0-16,2 0 0 0,-8 0 0 0,1 0 0 15,-1 0-472-15,-3 2 213 0,-5 3-306 0,-2 1 263 16,-5 3 131-16</inkml:trace>
  <inkml:trace contextRef="#ctx0" brushRef="#br0" timeOffset="-185532.97">8922 12809 2752 0,'-5'-6'0'0,"-2"5"0"0,2-1 0 0,1-2 0 0,-1 2 0 0,1 1 0 0,2-1 0 0,2-1 0 0,0 2 0 0,0 1 0 0,0 0 172 0,8 0 42 15,7 0-87-15,3 0-45 0,5 0 1 0,2 0 162 16,5 1-94-16,4 4-60 0,1 0-77 0,6 0-14 16,-2 3 0-16,3-2 0 0,-1 0 0 0,12 0 0 15,-3-2 0-15,3 1 0 0,11-2 0 0,-2 1 0 16,0-4 0-16,19 0 0 0,-6 0 0 16,6 0 0-16,0-2 0 0,3-6 0 0,-5 0 0 0,-2-1 0 15,-2 5 0-15,-6 1 0 16,-12 1 0-16,0 1 0 0,-13 1 0 0,2 0 0 15,-11 0 0-15,-3 0 0 0,-9 0 0 0,-5 0 0 16,-6 0 0-16,-5 0 0 0,-3 0 0 0,-2-2-31 16,-2-1-39-16,-2 2-29 0,-14 1 21 0,2-2 9 15,-7 2 30-15,-6 0-411 0,-1 0 205 0,-6 0 103 16,-5 3 42-16,-14 9-695 0</inkml:trace>
  <inkml:trace contextRef="#ctx0" brushRef="#br0" timeOffset="-185111.61">8730 12919 2068 0,'0'-10'0'0,"0"8"0"0,0 0 0 0,0 1 0 0,0 1 0 0,0 0 0 0,3 3 0 0,2 9 0 0,3 8 0 0,1 6 0 15,-1 6 148-15,1 10 178 0,-2-1-145 0,-3 4-71 0,-1 0-37 0,-1-3 99 16,0 12-72-16,-2-8-32 0,0 1 1 0,0-1 20 16,0-3-26-16,-5-7 9 0,-1 1-34 0,-1-1 27 15,-2-8-1-15,1-6-26 0,0-1 69 0,2-9-27 16,-7-1-80-16,4-5 0 0,-4-6 0 0,0 0 0 16,-2 0 0-16,-2-9 0 0,-1-9 0 15,0 0 0-15,-1-5 0 0,3-1 0 16,-4-5 0-16,2-1 0 0,-1 0 0 0,2 2 0 15,-1 2 0-15,2 7 0 0,3 2 0 0,0 4 0 16,-4 5-31-16,6 5-20 0,-1 0 133 0,2 3-82 16,0 0 0-16,0 9 0 0,2 5 0 0,0 5 0 15,3 0 0-15,-2 4 0 0,2 3 0 0,1-5 0 16,0 7 0-16,3-5 0 0,0-1-108 0,-2 0 5 16,3-1 51-16,0-2-341 0,0-4 183 0,0-1 79 15,0-2-482-15,9-3 288 16,2-4 144-16,10-2-516 0</inkml:trace>
  <inkml:trace contextRef="#ctx0" brushRef="#br0" timeOffset="-184675.34">9276 13347 2075 0,'-8'-10'0'0,"0"-1"0"0,-2-1 0 0,1-1 0 0,0 1 0 0,-1-2 0 0,1-1 0 0,0 2 0 0,-3-1 0 0,3 4 0 0,-4-1 104 0,-1 2-33 0,2 6 121 16,-4 1-67-16,0 2-48 0,-3 0 0 0,0 14 116 15,-3 7-77-15,-1 6-39 0,3 3 222 0,2 4-135 16,-1 1-63-16,8 3 159 0,1 0-260 0,5-1 0 16,3-1 0-16,2-4 0 0,0-4 0 15,2-7 0-15,10-1 0 0,2-3 0 16,2-3 0-16,0-7 0 0,2-3 0 0,1-4 0 15,-1 0 0-15,3-4 0 0,-6-11-76 0,4-8-119 16,-5-1 43-16,0-2 69 0,-3-1-192 0,-1 1 119 16,-4 4 48-16,-1-3 46 0,-3 6 24 0,-1 1-1 15,-1 8 0-15,0 1 244 0,0 3-131 0,0 2-52 16,0 4-30-16,-1 0 472 16,-3 4-194-16,1 11-137 0,1 3-70 0,2 4-63 0,0 2 0 15,0 1 0-15,2-3 0 0,6 2 0 16,3-3 0-16,1 0 0 0,1-3 0 0,1-3 0 15,0-2 0-15,-1-3-25 0,-1-7-130 0,-1 1 84 16,1-2-43-16,-3-2-548 0,-2 0 311 0,0 0 156 16,0-7-349-16,-2-6 258 0,-1-2 123 0,-1-2-329 15,3-6 227-15,-4-3 113 0</inkml:trace>
  <inkml:trace contextRef="#ctx0" brushRef="#br0" timeOffset="-184399.89">9326 13039 2546 0,'0'-18'0'0,"0"8"0"0,0-1 0 0,0 4 0 0,0-1 0 0,5 5 0 0,6 0 0 0,3 1 0 0,1 2 0 0,3 0 0 0,-1 3 363 16,2 7-167-16,-1 3-78 0,-4 2-40 0,2 0-31 15,-5 2-8-15,-4 2 9 0,-2-3-115 0,-3 3 53 16,-2-2 27-16,0 2-55 0,-9-4 40 0,-4-4 10 16,-2 1 31-16,0-3 145 15,-2-1-73-15,2-5-36 0,2 1-1 0,5-3 43 16,-1-1-117-16,1 3 0 0,4-3 0 0,3 0 0 15,1 0 0-15,0 0 0 0,0 0 0 0,8 0 0 16,6 0 0-16,6 0 0 0,-2 0 0 0,3 0 0 16,0 2 0-16,2-2 0 0,0 1 0 0,5-1 0 15,-3 0 0-15,-2 0 0 0,-1 3-280 0,1-3 17 16,-4 0 112-16,-1 6-743 0,-3-3 427 0,0 3 204 16</inkml:trace>
  <inkml:trace contextRef="#ctx0" brushRef="#br0" timeOffset="-184232.26">9630 13373 3141 0,'-13'7'0'0,"0"1"0"0,4-5 0 0,-3 1 0 0,8-2 0 0,-1-2 0 0,3 0 0 0,2 0 0 0,0 0 0 0,11 3 0 0,6-3 548 16,3 0-306-16,3 0-242 0,4 0 0 0,-5 0 0 16,8 0 0-16,-8-3 0 0,-1-3 0 15,2 3-428-15,-3-3 99 0,-1 3 193 16,-3 1-761-16,-3-2 379 0,-3 2 250 0,0-4-206 15</inkml:trace>
  <inkml:trace contextRef="#ctx0" brushRef="#br0" timeOffset="-184023.61">9935 13219 2007 0,'2'-7'0'0,"3"1"0"0,-1-2 0 0,1 5 0 0,-1-1 0 0,3 1 0 0,3 3 0 0,1 0 0 0,5 0 0 0,-2 12 0 0,5 3 646 15,-4 3-304-15,0 6-151 0,-2-2-67 0,-1 8 381 16,-3-2-389-16,-5 0-116 0,-2 2 0 0,-2-1 0 15,0-3 0-15,-4 4 0 0,-7-6 0 0,-6-2 0 16,-2-1 0-16,-1-5 0 0,-1-3 0 0,-8-2 0 16,5-2 0-16,-3-3 0 0,9-2 0 0,-3-4 0 15,3 0 0-15,2 0-156 0,6-6-258 0,1-9 188 16,7-9-524-16,2-3 356 0,2-3 168 0,14-2-593 16</inkml:trace>
  <inkml:trace contextRef="#ctx0" brushRef="#br0" timeOffset="-183823.06">10201 13165 3613 0,'7'-6'0'16,"-4"4"0"-16,-1 2 0 0,-2 0 0 0,-5 0 0 0,-6 8 0 0,-1 5 0 0,-4 7 0 0,3 0 0 0,-2 5 0 0,4 4 104 0,4 0 110 0,3 2-214 0,1 1 0 16,3-3 0-16,0 2 0 0,7-2 0 15,5-2 0-15,6-3 0 0,2-3 0 0,-1-6 0 0,5 2 0 16,1-8 0-16,-5-3 0 0,3-4 0 0,0-2-295 15,-5 0-165-15,-1 0 229 0,-4-8 11 16,2-1-500-16,-5-2 340 0,-1-5 171 0,-1-3-404 16,-1-7 292-16</inkml:trace>
  <inkml:trace contextRef="#ctx0" brushRef="#br0" timeOffset="-183580.91">10417 13125 2652 0,'2'-10'0'0,"1"3"0"0,4 0 0 0,-2 1 0 0,2 2 0 0,3 3 0 0,4-2 0 0,-2 3 0 0,5 0 0 0,2 4 0 0,-2 7 134 0,4 5 250 0,-8-2-172 16,-1 4-87-16,0 0-43 0,-6-1 78 0,-4 1-66 16,-2 2-27-16,0-2-46 0,-10-2-21 0,-3-5 0 15,-4-1 0-15,0-3 0 0,1-3 0 0,-2-3 0 16,4-1 0-16,0 0 0 0,5 0 0 16,2 0 0-16,3-1 0 0,-1-1 0 0,5-2 0 15,0-1 0-15,9 0 0 0,9 1 0 16,6 1 0-16,5 1 0 0,3 0 0 0,9 0 0 15,-8 0 0-15,15 2 0 0,-5 0 0 0,0 0-305 0,0 0 49 16,1 8-1073-16</inkml:trace>
  <inkml:trace contextRef="#ctx0" brushRef="#br0" timeOffset="-182819.58">11621 12751 1831 0,'-8'-11'-3'0,"3"1"0"0,-2-5 1 0,-2 0 0 0,4-3 1 0,-2-2 0 0,-2 0-1 0,-3-4 0 0,3 7 0 0,0-2 1 0,-3 2 90 0,1 5 101 0,-2 3-76 0,-4 5-36 16,-1 4 146-16,-5 0-92 0,0 22-36 0,-5 12-9 15,1 9 114-15,-3 12-80 0,7 2-41 0,7 1 171 16,7-8-95-16,1 9-64 0,6-8-25 0,2-2 74 16,0-13-141-16,10 1 0 0,3-6 0 0,4-6 0 15,1-6 0-15,-1-6 0 0,3-5 0 0,3-8 0 16,0 0 0-16,2-11 0 0,-3-14 0 16,0-12 0-16,-2-2 0 0,-4-8 0 15,-1-6 0-15,0-3 0 0,-1-6 0 0,-3-1-45 16,-2-1-97-16,1-1 63 0,-3-7-97 0,-2-3 75 15,1-4 11-15,-2-1 25 0,2 3-93 0,-1 6 58 16,-1 18 21-16,-2 11 64 0,0 13 1 0,-2 4-26 16,0 12 0-16,0 5 402 0,0 7-210 0,0 2-78 15,-2 29-54-15,-7 13 391 0,-1 12-286 0,4 0-125 16,-3 22 0-16,6-2 0 0,-1 2 0 0,4 2 0 16,0-5 0-16,0-8 0 15,0 12 0-15,0-11 0 0,2-2 0 0,3-7 0 16,4-7 0-16,3 3 0 0,-1-9 0 0,-2-8 0 15,3-3 0-15,-3-10-74 0,0-3-378 0,-1-9 157 16,2-3-593-16,-3-6 424 0,0-3 212 0,5-7 106 16,-5-18-229-16</inkml:trace>
  <inkml:trace contextRef="#ctx0" brushRef="#br0" timeOffset="-182582.72">11801 12646 3067 0,'4'-14'0'0,"1"2"0"16,2 1 0-16,-2 2 0 0,4-1 0 0,3 4 0 0,5 2 0 0,2 3 0 0,3 1 0 0,0 1 0 0,-1 12 671 0,4 5-478 0,-3 4-193 0,-3 0 0 0,-2 7 0 16,-2 1 0-16,-6 2 0 0,-5 0 0 0,-3 1 0 15,-1-1 0-15,-1 2 0 0,-14-1 0 0,-2-3 0 16,-3-1 0-16,-3-5 0 0,0-3 0 0,-2-2 0 16,0-6 0-16,2-2 0 15,-7-2 0-15,5-3 0 0,4-3 0 0,1-3 0 16,3 0 0-16,4 0 0 0,6-6 0 0,1-8 0 15,6-6-359-15,0-3 132 0,15-4-771 0,8 0 468 16,9-9 249-16</inkml:trace>
  <inkml:trace contextRef="#ctx0" brushRef="#br0" timeOffset="-182369.12">12343 12492 3931 0,'7'-10'0'0,"0"1"0"0,-5 0 0 0,0-1 0 0,-2 3 0 0,-2 1 0 0,-13 3 0 0,0 1 0 0,-2 2 0 0,-4 0 0 0,-3 15 0 0,0 7 0 16,-4 10 0-16,3 2 0 0,4 4 0 0,5 3 0 0,4 0 0 16,7 0 0-16,3 6 0 0,2-3 0 0,2-2 0 15,13-2 0-15,5-1 0 0,3-6 0 16,11 2 0-16,-1-6 0 0,5-8 0 0,2-1 0 0,3-8 0 16,-8 1 0-16,15-4 0 15,-15-3 0-15,4-1 0 0,0 1 0 0,0-1 0 16,-2 1-809-16</inkml:trace>
  <inkml:trace contextRef="#ctx0" brushRef="#br0" timeOffset="-179647.22">10051 12186 2457 0,'-2'0'0'0,"-2"0"0"0,2 0 0 0,2 0 0 0,-2 0 0 0,2 0 0 0,0 0 0 0,0 0 0 0,0 0 0 0,4-2 0 0,5 0 178 0,3 0-69 16,1 1 232-16,0 1-151 0,4 0-64 0,0 0-47 15,1 0 84-15,3 0-61 0,0 0-31 0,1 0 1 16,1 5-29-16,0-1-43 0,-2 1 0 0,-3-1 0 15,1 0 0-15,-4 0 0 0,-3-2 0 0,-2 0 0 16,0-2 0-16,-4 0 0 0,-1 0 0 0,-3 0 0 16,0 0 0-16,0 0 0 0,-2 0 0 0,0 0-254 15,0-2 104-15,0-3 36 16,0 2-239-16,0 1 151 0,0 1 81 0,0-2-538 16,0 3 310-16,2 0 153 0</inkml:trace>
  <inkml:trace contextRef="#ctx0" brushRef="#br0" timeOffset="-179107.62">10682 12118 1224 0,'0'-7'0'0,"0"0"0"0,0-5 0 0,0 3 0 0,0-1 0 0,0-3 0 0,0 0 0 0,-2 6 0 0,0-7 0 0,-1 5 0 16,-2 0 164-16,0-1-61 0,-1-1 59 0,1 6-50 0,-4-5-40 0,0 2 0 15,2 3-30-15,-2 0 46 0,0 2 0 0,-1 1-35 16,-3 2 73-16,0 0-42 0,0 2 1 0,-3 11-43 0,0 6 66 16,-1 3-22-1,2 5-11-15,-1 1 36 0,4 4-34 0,1 0-1 0,3 0-34 0,4 0 57 16,2-2-9-16,2-1-54 0,0 1 5 15,2-4 1-15,3-8 0 0,5 3 10 0,1-4-40 16,0-3-1-16,1-4 30 0,-1-4-99 16,-2-2 50-16,3-4 11 0,-1 0 36 0,-1 0 3 15,-1-10-177-15,2-11 78 0,-4 1 22 16,3-3-127-16,-2-6 68 0,-1 0 46 0,0 1-104 16,0 0 66-16,0 2 22 0,-3 3-7 0,-1 2 15 0,-1 2 129 15,0 8-58-15,0 2 137 0,-2 2-90 16,0 5-50-16,0 0 11 0,0 2-48 0,0 0 416 15,0 4-191-15,0 11-70 0,-2 3 120 0,2 4-218 0,0 3-32 16,0 2 0-16,0-1 0 0,0 1 0 16,3-2 0-16,8 1 0 15,-2-1 0-15,0-7 0 0,1 1 0 0,-1-2 0 0,0-5 0 16,-4-5 0-16,4 0 0 0,-4-3 0 0,-1-2 0 16,1-2 0-16,-1 0-453 0,0 0 186 15,-3 0 88-15,4-7-333 0,-1-3 235 0,-3-1 108 16,3-4 68-16,0-3-507 0,-2-7 283 0,1 0 142 15</inkml:trace>
  <inkml:trace contextRef="#ctx0" brushRef="#br0" timeOffset="-178779.35">10682 11767 2392 0,'-4'-7'0'0,"1"1"0"0,1 0 0 0,2 1 0 0,0 1 0 0,0-2 0 0,4 5 0 0,7-2 0 0,1 3 0 0,2 0 0 0,1 0 85 0,0 0-1 0,0 6 53 15,-2 2-38-15,-2 3-10 0,-2 0-91 16,0 3 44-16,-8 3 0 0,1-3-1 0,-2 5-28 16,0-2 29-16,-5-2 0 0,-5-2 34 15,-3-1 0-15,-1-1-34 16,0-4 11-16,-2-1-11 0,3-2 45 0,1-3 0 0,-2-1-45 0,5 0 188 16,0 0-140-16,-1 0-90 0,6 0 0 0,0 0 0 15,3 0 0-15,-1 0 0 0,2 0 0 16,0 0 0-16,0 0 0 0,9 0 0 0,5 0 0 0,0 0 0 15,4 0 0 1,-2 0 0-16,5 2 0 0,-2 0 0 0,1 0 0 0,1 2 0 16,-3-4 0-16,1 1 0 0,-1 2 0 15,-2 0-81-15,0-2-100 0,-4 2-629 0,-1 0 374 16,3 2 202-16,-3-2-558 0,-1 3 375 0,-1 2 188 0,-5-1 93 16</inkml:trace>
  <inkml:trace contextRef="#ctx0" brushRef="#br0" timeOffset="-178548.06">10843 12184 2821 0,'-9'2'0'0,"-1"2"0"0,3-4 0 0,3 0 0 0,1 0 0 0,3 0 0 0,0-2 0 0,0-4 0 0,11 3 0 0,6-3 0 0,2 2 268 0,1-1-114 0,1 1-55 15,4 0 216-15,-5 2-127 0,3 1-102 0,-3 1-86 16,-1 0 0-16,-2 0 0 0,1 0 0 0,-6 0 0 15,4 0 0-15,-2 0 0 16,-5 0-154-16,3 0 73 0,-5 0 62 0,1 1 41 0,-3-1-709 0,1 0 337 16,-3 0 83-16,0 0 113 15,-1 0-474-15,0 0 283 0,-2 0 157 0</inkml:trace>
  <inkml:trace contextRef="#ctx0" brushRef="#br0" timeOffset="-178350.86">11027 11887 2300 0,'-5'-5'0'0,"3"1"0"0,-3 2 0 0,3 0 0 0,-3 0 0 0,3 2 0 0,1 0 0 0,1 2 0 0,-2 11 0 0,2 3 0 0,0 2 238 0,0 5-88 0,0 7 109 0,0-2-108 16,-2 4-55-16,0-1-27 0,0 2 176 0,-1-2-92 16,1 1-60-16,0 0-174 0,0-1 61 0,0-1 31 15,2-2 0-15,-1-6-466 0,1 2 243 0,-2-1 127 16,2-4 64-16,0-2-764 0,0-2 377 0,0-3 152 15,0-3-146-15</inkml:trace>
  <inkml:trace contextRef="#ctx0" brushRef="#br0" timeOffset="-177870.67">11381 12114 1670 0,'0'-13'0'0,"0"4"0"0,0-4 0 0,0-1 0 0,-3-1 0 0,0 3 0 0,-3-3 0 0,1 0 0 0,-1 0 0 0,-1 1 0 0,-1 3 101 0,1 0-29 0,-4 1-1 16,1 2 123-16,-3 2-76 0,0 5-28 0,-2 1 97 16,-2 0-72-16,0 10-37 0,-4 9 0 0,4 2 60 15,0 2-37-15,1 4-12 0,2 3-47 0,1 2 121 16,3 2-60-16,5-2-31 0,1 1 80 0,4 0-61 15,0-2 1-15,0-2-50 0,0-3 23 0,7-6-58 16,4-1-7-16,-1-2 0 0,1-3 0 0,3-5 0 16,-1-6 0-16,2-1-215 15,-2-2 76-15,3 0 81 0,-2-11-1 0,2-9-257 16,-4-2 113-16,-3 0 88 0,2 2-81 0,-1-10 82 16,0 3 36-16,-2-1 10 0,-1 0-1 0,0 1 27 15,-3 9-10-15,0-3 55 0,-3 8 1 0,1 2-46 16,-2 3 0-16,0 5 259 0,0 1-118 0,0 2-63 15,0 0 2-15,0 7 289 0,0 10-129 0,0 0-90 16,-3 3 169-16,3 1-123 0,-2 2-56 0,2-1-28 16,0 3 11-16,0-3-29 0,0 1-10 0,0-2-97 15,0-1 48-15,3-3 1 0,2 0 48 0,0-6-402 16,1 0 160-16,-2-1 111 16,1-5-635-16,0-1 342 0,2-2 168 0,-2-2 76 15,3 0-369-15,-1 0 233 0,1-6 115 0,-1-5-263 16</inkml:trace>
  <inkml:trace contextRef="#ctx0" brushRef="#br0" timeOffset="-177564.7">11459 11743 2256 0,'0'-10'0'0,"0"1"0"0,0 1 0 0,2 1 0 0,4 2 0 0,4 0 0 0,-1 4 0 0,2 1 0 0,3 0 0 0,-2 1 0 0,0 11 105 0,1 3 115 0,-4 0-89 15,-1 4-45-15,-2 0-4 16,-3-1-1-16,-1 2-29 0,-2 1-10 0,0 0 0 0,-4 0 0 0,-9-4 0 16,0-2-1-16,-2-4 40 0,0-2-40 15,-2-3 1-15,2-2 139 0,0-2-70 16,0-2-34-16,6 0 10 0,-3 0 2 0,5 0-89 16,1 0 0-16,3 0 0 0,-1-2 0 0,4-1 0 15,0 3 0-15,0-1 0 0,2 1 0 0,7 0 0 16,5 0 0-16,4 0 0 0,1 0 0 0,1 0 0 15,1 4 0-15,2 3 0 0,-1-2 0 0,-1 3 0 16,1-1 0-16,-2 0 0 0,5-1 0 0,-4-3-616 16,2 3-11-16,-1-1 283 0</inkml:trace>
  <inkml:trace contextRef="#ctx0" brushRef="#br0" timeOffset="-176593.37">13229 12591 3163 0,'0'0'0'0,"0"0"0"0,0 0 0 0,0 0 0 0,4 0 0 0,10 2 0 0,4 1 0 0,0 2 0 0,3-1 0 0,5 2 0 16,1-1 87-16,1-3 119 0,-6 0-71 0,10-1-51 0,-6 2 0 0,3-3-190 15,-1 0 75-15,-5 2 36 0,1-2-422 16,-2 0 224-16,-3 2 118 0,0-1 59 0,-4 2-343 0,-6 0 121 15,1 2 118-15,-4 3-658 0</inkml:trace>
  <inkml:trace contextRef="#ctx0" brushRef="#br0" timeOffset="-176336.87">13355 12912 2990 0,'-10'13'0'0,"1"1"0"0,2 0 0 0,3-5 0 0,2 0 0 0,2 0 0 0,0 2 0 0,7-2 0 0,16 3 0 0,3-4 0 16,2 1 118-16,4-2 290 0,4 2-183 0,0-4-80 0,1-1-100 16,1-1-45-16,-3 1 0 0,-1-3 0 0,-2 2 0 15,-8-3 0-15,1 1 0 16,-6 2 0-16,-6-1 0 0,-2-2 0 0,-5 1 0 16,0 2 0-16,-5-3 0 0,1 0 0 0,-2 0 0 15,0 0-17-15,0 0 23 0,0 0-48 0,-2 0-78 16,1 0 53-16,-3-3 31 0,2 2 2 0,0-1-293 15,2-1 143-15,0 3 84 0,0-1 31 0,0 1-787 16</inkml:trace>
  <inkml:trace contextRef="#ctx0" brushRef="#br0" timeOffset="-175795.48">14446 12734 403 0</inkml:trace>
  <inkml:trace contextRef="#ctx0" brushRef="#br0" timeOffset="-175633.32">14416 12725 3931 0,'-4'0'0'0,"4"0"0"0,-2 0 0 0,2 0 0 0,0 0 0 0,9 0 0 0,16 0 0 0,5 2 0 0,4-2 0 0,7 3 0 0,3-1 0 0,-9 2 0 0,16 0 0 15,-6-1 0-15,0 0 0 0,-2 1 0 16,2-1 0-16,-9 1 0 0,2-3 0 0,-3 3 0 16,-1-1 0-16,-6-1 0 0,-5 1 0 0,-5-3 0 15,-2 2 0-15,-5-1 0 0,-6-1 0 16,-1 0 0-16,-1 0 0 0,-2 0 0 0,-1 0 0 16,0 0 0-16,0-1 0 0,0-5 0 0,-4-2 0 15,0 1 0-15</inkml:trace>
  <inkml:trace contextRef="#ctx0" brushRef="#br0" timeOffset="-175251.93">16413 12379 403 0,'-4'-14'0'0,"2"6"0"0,0-3 278 0,2-7-124 0</inkml:trace>
  <inkml:trace contextRef="#ctx0" brushRef="#br0" timeOffset="-174938.06">16403 12190 2273 0,'2'-29'0'0,"0"1"0"0,-2 2 0 0,0-1 0 0,0 6 0 0,0-8 0 15,0 10 0-15,-7-1 0 0,-1 1 0 0,-2 1 0 0,0 3 82 0,-2 5 30 0,-1 0-37 0,-3 3 1 0,2 4 104 16,-3-2-71-16,2 5-24 0,-4 0-9 0,2 0 116 16,-4 15-75-16,4 4-39 0,-1 5 0 0,1 5 123 15,0 1-86-15,2 11-37 16,2 1-74-16,1 0-4 0,3 5 0 0,0 6 0 0,3 9 0 0,0 0 0 15,2 2 0-15,3 2 0 0,1-1 0 0,0-9 0 16,0 14 0-16,1-10 0 0,9 3 0 0,0-4 0 16,-1 1 0-16,-2-5 0 15,3 3 0-15,-5-2 0 0,1-3 0 0,-4-5 0 16,0-3 0-16,-2-6 0 0,0-2 0 0,-6-2 0 16,-7-4 0-16,-2-5 0 0,0-5 0 0,-8-1 0 15,1-5 0-15,-5-3 0 0,-1-3 0 0,1-2 0 16,-3-5 0-16,0 0 0 0,-1-2 0 0,3 0 0 15,0-2 0-15,2-5 0 16,5-4 0-16,2-2 0 0,0-1 0 0,6 2 0 16,2 0 0-16,7 3 0 0,0-3-79 0,4 1-60 0</inkml:trace>
  <inkml:trace contextRef="#ctx0" brushRef="#br0" timeOffset="-174556.03">16416 13130 2961 0,'-11'0'0'0,"3"0"0"0,-1 2 0 0,0 10 0 0,2 1 0 0,-2 4 0 0,6 2 0 0,-1 0 0 0,4 7 0 15,0-2 0-15,0 8 293 0,6-4-127 0,9 2-62 0,1-2 189 16,4-3-179-16,1-1-114 0,-1-3 0 0,1-2 0 0,-2-6 0 15,1-4 0-15,-1 0 0 16,-1-7 0-16,-1-2 0 0,-2 0 0 0,0-1 0 16,-2-13 0-16,1-5 0 0,-7-1 0 0,2-8 0 15,-5 1 0-15,-1 2 0 0,-1-6 0 0,-2 1 0 16,0-2 0-16,-2-2 0 0,-10 2 0 0,1 2 0 16,-3 6 0-16,0 3 0 0,0 6 0 0,-2 2 0 15,-2 4 0-15,2 2 0 0,-1 4 0 0,2 1 0 16,1 2 0-16,2 0 0 0,2 5 0 0,0 2 0 15,5 4 0-15,1-1 0 0,1-1 0 0,1 1 0 16,2 0-769-16,0-2 348 0,0-2 191 0,0-2-554 16,5-4 377-16,6 0 184 15,-1-3 91-15</inkml:trace>
  <inkml:trace contextRef="#ctx0" brushRef="#br0" timeOffset="-174115.47">16807 12227 2250 0,'-2'-18'0'0,"-1"-3"0"0,-4-3 0 0,5 4 0 0,-1 0 0 0,1 0 0 0,0-1 0 0,0 0 0 0,1 2 0 0,-1 1 0 0,-2-2 127 0,0 2-49 0,-2 0 128 15,1 3-82-15,-3 5-43 0,-1 2 54 0,-3 4-38 16,-2 4-10-16,-7 0-47 0,1 15 152 15,-8 14-76-15,3 3-38 0,4 1 162 0,-6 15-160 0,11-5-80 16,1 0 0-16,9-7 0 0,3 2 0 16,3 0 0-16,0-4 0 0,5-2 0 15,11-7 0-15,0-3 0 0,7-5 0 0,-2-7 0 16,6-3 0-16,-2-7 0 0,3 0 0 0,-4-5 0 16,3-15 0-16,-4-2 0 0,-3-4 0 0,-3-3 0 15,-2 0 0-15,-4-2 0 0,-1 1 0 0,-3 4 0 16,-4-6 0-16,-1 12 0 0,0-1 0 0,-2 6 0 15,0 5 0-15,0 3 0 0,0 3 0 0,-4 2 0 16,-1 2 0-16,-4 0 0 0,3 11 0 16,0 8 0-16,1 4 0 0,3 1 0 15,2 5 0-15,0 0 0 0,0 3 0 0,0 2 0 16,5-2 0-16,7 0 0 0,1-2 0 0,2-1 0 16,2-8 0-16,4 4 0 0,-2-6 0 0,-1-6-543 15,6 2 89-15,-3-4 207 0,-1-1 93 0,3-3-357 16,3 3 235-16</inkml:trace>
  <inkml:trace contextRef="#ctx0" brushRef="#br0" timeOffset="-173029.42">17413 12257 1175 0,'-2'0'0'0,"-2"0"0"0,1-2 0 0,-1 1 0 0,2 1 0 0,0-2 0 0,1 2 0 0,-1 0 0 0,2 0 0 0,0 0 0 0,0 0 91 16,0 0 39-16,0 0-44 0,0 0 0 0,0 0-35 16,0-3 146-16,0 3-79 0,0-2-38 0,0 2 0 15,0 0 102-15,0 0-60 0,0-1-45 0,0 1 286 16,0 0-161-16,0 0-81 0,0 0-29 0,0 0 248 15,0 0-150-15,0 0-74 0,0 0-84 16,0-2-32-16,0 0 0 0,3 0 0 16,5 1 0-16,1-1 0 0,3 0 0 0,-2 0 0 15,4 1 0-15,1-2 0 0,2 1 0 0,-1 2 0 16,4 0 0-16,0 0 0 0,1 0 0 0,3 0 0 16,3 0 0-16,-1 0 0 0,4 0 0 0,0 0 0 15,4 0 0-15,2 0 0 0,6 0 0 0,2 0 0 16,3 0 0-16,0 0 0 0,3 0 0 0,5 0 0 15,1 0 0-15,1 0 0 0,-1 0 0 0,-2-1 0 16,4 1 0-16,-1 0 0 16,8 0 0-16,-4 0 0 0,-1 0 0 0,0 0 0 15,-2 0 0-15,10 1 0 0,-14 4 0 0,3-2 0 16,-5 2 0-16,-1 1 0 0,-10 0 0 0,10-3 0 16,-16 1 0-16,6-2 0 0,-8-1 0 0,-1 2 0 15,-8-3 0-15,0 0 0 0,-3 0 0 0,-6 0 0 16,-3 0 0-16,-3 0 0 0,-5 0 0 0,-1 0 0 15,-1 0 0-15,-2 0 0 0,0 0 0 0,0-3 0 16,0 0 0-16,-9-1 0 16,0 1 0-16,-3-2 0 0,-1 2 0 0,1-1 0 15,-4 3 0-15,-3-1 0 0,-5 2 0 0,-2 0-85 16,-6 2-984-16,-8 8 514 0,1 2 247 0,-13 5 138 16</inkml:trace>
  <inkml:trace contextRef="#ctx0" brushRef="#br0" timeOffset="-172586.22">17377 12182 2420 0,'-7'0'0'0,"0"0"0"0,3 15 0 0,-2 2 0 0,2 4 0 0,0 5 0 0,2 6 0 0,2 10 0 0,0 5 0 0,0 3 0 0,0 7 479 0,0 8-220 16,0-13-99-16,0 16-65 0,0-8 233 16,0-7-145-16,0 13-176 0,0-12-7 0,0 4 0 15,-3-3 0-15,-4 0 0 0,-1-8 0 0,0-1 0 16,1-8 0-16,-4-3 0 0,1-4 0 0,-1-5 0 16,2-10 0-16,-3-1 0 0,1-5 0 0,0-4 0 15,-4-6 0-15,2 0 0 0,-5 0 0 0,2-16 0 16,-3-4 0-16,2-4 0 0,0-4 0 0,-2-10 0 15,1 1 0-15,0-5 0 0,0-3 0 16,3 9 0-16,-3-3 0 0,2 7 0 16,2 9 0-16,2 3 0 0,1 5 0 0,-1 7 0 15,3 2 0-15,2 4 0 0,0 2 0 0,0 0 0 16,2 11 0-16,-1 7 0 0,3 1 0 0,1 3 0 16,0 0 0-16,0 1 0 0,2 2 0 0,0-2 0 15,0 0 0-15,0-4 0 0,0-1 0 0,0 0 0 16,0-3 0-16,0-6 0 0,0 0 0 0,0-1-419 15,0-4 104-15,0-2 138 0,2-1-500 0,2-1 309 16</inkml:trace>
  <inkml:trace contextRef="#ctx0" brushRef="#br0" timeOffset="-172552.13">16931 13202 403 0</inkml:trace>
  <inkml:trace contextRef="#ctx0" brushRef="#br0" timeOffset="-172126.23">17817 12947 1816 0,'2'-14'0'0,"0"3"0"0,0-2 0 0,0-4 0 0,-1-2 0 0,1 0 0 0,0-2 0 0,0-1 0 0,0-2 0 0,0-1 0 0,-2 3 102 0,0-1 71 0,0 0-66 0,0 3-34 16,0 3 0-16,-8 0 98 0,-1 6-55 0,-5 3-43 15,2 5-1-15,-6 3 55 0,-4 0-43 0,2 10-1 16,-3 10 147-16,-2 6-101 0,1 12-44 0,2 0 0 15,1 3 117-15,3 1-81 0,6-3-112 16,1 8-9-16,5-11 0 0,2 2 0 16,4-2 0-16,0-4 0 0,2-9 0 0,8-1 0 15,2-6 0-15,6-4 0 0,-2-4 0 0,1-4 0 16,2-4 0-16,-2 0 0 0,4-12 0 0,-3-4 0 16,-1-7 0-16,-2-1-127 0,-1-4 8 0,-3-1-22 15,-2-1 31-15,-1 0 35 0,-3 0 0 16,1 4 139-16,-4 7-63 0,-1-2-15 0,-1 8 0 0,0 3 302 15,0 4-145-15,0 0-82 0,0 4-19 0,-1 2 34 16,-5 2-76-16,1 16 0 0,1 5 0 0,-1 3 0 16,5-2 0-16,0 9 0 15,0-3 0-15,0-1 0 0,5 1 0 0,4-4 0 16,0-6 0-16,5 0 0 0,-3-3 0 0,2-2 0 16,0-5 0-16,-4-4 0 0,3-2 0 0,-1-3 0 15,-2-1-96-15,-1 0-63 0</inkml:trace>
  <inkml:trace contextRef="#ctx0" brushRef="#br0" timeOffset="-172082.11">17933 13142 400 0,'10'-12'0'0,"-3"-3"0"0,4-5 0 0,-1 0 0 0,-1-9 15 0,-1-1-23 0</inkml:trace>
  <inkml:trace contextRef="#ctx0" brushRef="#br0" timeOffset="-171796.95">17988 12532 2189 0,'-9'-28'0'16,"1"9"0"-16,0 1 0 0,3 4 0 0,3 2 0 0,2 3 0 0,0 4 0 0,0 1 0 0,4 2 0 0,9 2 0 0,2 0 229 0,0 0-85 0,2 9 151 0,-2 2-128 15,0 5-64-15,0 0-31 0,-4 1 26 0,-4 3-19 0,-1-1-11 0,-4 2-56 16,-2 2-1-16,0-5 29 0,-6 2 0 0,-6-2-33 16,-6-3 33-16,2 0-1 15,-2-3 1-15,2-1 158 0,-1-2-138 0,2-3-60 16,2-1 0-16,3-1 0 0,3 0 0 0,4-2 0 16,-2-2 0-16,3 2 0 0,2-2 0 0,0 0 0 15,0 1 0-15,8 1 0 16,7 0 0-16,0 0 0 0,2-1 0 0,4 2 0 0,-1-1 0 15,3 0 0-15,-1-2 0 0,1 1 0 0,1-1 0 0,-1 2 0 16,-1-2 0-16,1 2 0 16,-3 0 0-16,1 2-287 0,-2-1 34 0,0 4-335 15,-2-2 274-15,-3 2 137 0,2 3 69 0</inkml:trace>
  <inkml:trace contextRef="#ctx0" brushRef="#br0" timeOffset="-171613.77">18202 12901 3158 0,'-15'6'0'0,"3"-1"0"0,2-3 0 0,4 0 0 0,0-2 0 0,6 0 0 0,0 0 0 0,0 2 0 0,12-2 0 0,4 0 0 0,5 0 206 0,2 0-82 0,0 1 234 0,-2-1-273 16,2 3-85-16,0-3-28 0,-1 0-79 0,-1 0 74 16,-2 0 46-16,-5 0-313 0,2 2 170 0,-3-2 85 15,-4 1 42-15,1-1-792 0,-3 3 259 0,0-1 257 16,4-2-409-16</inkml:trace>
  <inkml:trace contextRef="#ctx0" brushRef="#br0" timeOffset="-171390.07">18514 12793 2287 0,'0'-8'0'0,"0"2"0"0,0-1 0 0,0 2 0 0,0 3 0 0,0-1 0 0,10 3 0 0,4 0 0 0,1 0 0 0,0 11 0 0,4 7 248 0,-4 0-104 0,1 5 331 15,-2 2-218-15,-3 1-108 0,-3 1-45 16,-2 3 163-16,-4 1-267 0,-2-2 0 0,0-1 0 0,-4-2 0 15,-6-8 0-15,-5 1 0 0,0-2 0 16,-3-4 0-16,-7 0 0 0,2-5 0 0,-2-3 0 16,-4 2 0-16,1-4 0 0,0-1 0 15,0-2 0-15,1 0 0 0,8 0 0 0,1 0-377 16,4-8-64-16,7-6 201 0,5-1-558 0,2-3 379 16,2-1 179-16,13-4 105 0,4 4-246 0</inkml:trace>
  <inkml:trace contextRef="#ctx0" brushRef="#br0" timeOffset="-171183.96">18741 12757 3423 0,'0'0'0'0,"-4"0"0"0,-9 0 0 0,-1 0 0 0,-2 5 0 0,2 6 0 0,-4 7 0 0,3 0 0 0,4 6 0 0,3 0 0 0,1 8 144 0,5-3 220 15,2 1-364-15,0 1 0 0,6-1 0 0,8-3 0 0,6-1 0 0,2-1 0 16,2-4 0-16,2-4 0 0,-1-5 0 0,-2-2 0 15,1-3-43-15,-2-4-8 0,1-3 45 16,-2 0-781-16,-3 0 379 0,-4 0 145 16,2 0 117-16,-2-6-458 0,-1-5 282 0,-2-2 141 15</inkml:trace>
  <inkml:trace contextRef="#ctx0" brushRef="#br0" timeOffset="-170896.46">18931 12601 2589 0,'-5'-16'0'0,"0"8"0"0,1 2 0 0,1-1 0 0,3 3 0 0,0 3 0 0,0-4 0 0,5 4 0 0,9 1 0 0,2 0 0 0,3 9 350 16,2 6-160-16,-2 1-75 0,-2 5-37 0,-3 0-7 15,-2 1 0-15,-6-2-21 0,-4 3-10 0,-2-2 9 16,0 4-9-16,-4-6 0 0,-10-1 83 0,0-5-32 16,-4-1-57-16,4-3-34 0,-4-5 0 0,4-2 0 15,-2-2 0-15,7 0 0 0,0 0 0 0,1 0 0 16,2-5 0-16,3 1 0 0,3-4 0 0,0 0 0 15,0-2 0-15,5 1 0 0,11 2 0 0,0-3 0 16,5 3 0-16,0 2 0 16,1-2 0-16,1 4 0 0,5-1 0 0,-7 2 0 15,7 2-30-15,-6 0-609 0,6 0 305 0,-3 0 147 16,1 0 73-16,3 0-544 0,-1 3 308 0,4 2 146 16,2-4 87-16</inkml:trace>
  <inkml:trace contextRef="#ctx0" brushRef="#br0" timeOffset="-170226.52">19913 12255 2909 0,'-6'-8'0'0,"2"7"0"0,1-1 0 0,-1 0 0 0,-1 2 0 0,1 0 0 0,-1 13 0 0,2 6 0 0,-1 10 0 0,0 0 0 0,3 12 285 0,-1 3-123 0,-2 5 284 15,2 0-317-15,-1 3-129 0,1-1 0 0,0 2 0 16,0-3 0-16,0 1 0 0,2-9 0 0,0 10 0 16,0-9 0-16,0-7 0 0,0-1 0 0,0-3 0 15,2-9 0-15,0-4 0 0,0-8 0 0,0-1 0 16,0-7 0-16,-1-1 0 0,-1-2 0 0,0 0 0 15,0-11 0-15,0-8 0 16,-5-2 0-16,-5-3 0 0,-1-1 0 0,-2-5 0 16,-4 2 0-16,-4-2 0 0,-1 0 0 0,-3 3 0 15,-1 6 0-15,-4 3 0 0,-2 7 0 0,-2 5 0 16,-1 6 0-16,1 0 0 0,2 6 0 0,4 7 0 16,3 4 0-16,4 3 0 0,5 3 0 0,2 2 0 15,7 2 0-15,5 3 0 0,2 1 0 0,0-2 0 16,4 1 0-16,11-1 0 0,4-3 0 0,1-1 0 15,5-6 0-15,2-2 0 16,0-6 0-16,3-6 0 0,5-2 0 0,-2-3 0 16,1 0 0-16,2-10 0 0,-1-3 0 0,-3-2 0 15,0-2-54-15,-4-2-901 0,0-1 459 0,-1-3 228 16,-1-1-489-16,-4-7 350 0,3-2 188 0,-6-3 91 16,-6 7-150-16,0-7 119 0,-4 7 60 0,-3 7 21 15,-3-3 45-15,1 4 33 0,0 2 0 0,-1 6 372 16,0 0-225-16,3 4-103 15,-1 2-37-15,2 0 671 0,5 6-359 0,-1-1-47 0,2 2 485 16,2 2-349-16,2 13-190 0,0 2 147 16,1 4-163-16,-2 3-82 0,-1 2-98 0,-2 5-22 15,-4-1 0-15,-1 3 0 0,-4-1 0 0,-2 1 0 16,-2 0 0-16,0-1 0 0,-14-1 0 0,-2-2 0 16,-1-5 0-16,-5-3 0 0,-1-2 0 0,-5-4 0 15,-1-4 0-15,-3-2 0 0,1-1 0 0,1-4 0 16,1-2 0-16,8-2 0 0,3 0 0 15,3 0 0-15</inkml:trace>
  <inkml:trace contextRef="#ctx0" brushRef="#br0" timeOffset="-170184.4">19883 13137 389 0,'13'-25'0'0,"6"-3"0"15,5-5 0-15</inkml:trace>
  <inkml:trace contextRef="#ctx0" brushRef="#br0" timeOffset="-169986.84">20469 12543 3332 0,'4'-10'0'0,"-2"5"0"0,-2-1 0 0,0 4 0 0,-14 2 0 0,-6 0 0 0,-3 9 0 0,-1 12 0 0,-1 4 0 0,-2 9 0 0,8-1 599 0,-2 10-599 0,10 1 0 16,2 0 0-16,4 1 0 0,5-5 0 0,0 9 0 15,8-3 0-15,7-6 0 0,8 0 0 0,3-7 0 16,1-4 0-16,6-2 0 0,3-3 0 0,-1-8 0 16,-1-4 0-16,2-3 0 0,-3-1 0 0,-3-3 0 15,-1 2-422-15,-8 2 155 0,-2 0 109 16,-5-3-407-16,-3 5 253 0</inkml:trace>
  <inkml:trace contextRef="#ctx0" brushRef="#br0" timeOffset="-169159.47">20928 12701 2353 0,'-8'-10'2'0,"8"9"0"0,0 1-1 0,0 0 0 0,10 0 0 0,10 0 0 0,4 0-1 0,4 0 0 0,10 0 0 0,4 0 0 0,6 0 534 0,1 0-247 0,3 0-115 0,-3 0-71 16,2 0 111-16,0 4-87 0,-2 4-43 0,-5 2-253 16,-2-3 115-16,-2 1 43 0,-3 1 25 0,-5 1-534 15,-4-1 281-15,-9-2 139 0,-2 1 80 0,-6-2-824 16,-3 0 403-16,-5-3 202 0</inkml:trace>
  <inkml:trace contextRef="#ctx0" brushRef="#br0" timeOffset="-168961.23">21367 12338 2433 0,'-10'-3'0'0,"3"3"0"0,3 0 0 0,0 3 0 0,3 16 0 0,1 7 0 0,0 12 0 0,0 1 0 0,5 5 0 0,2 2 0 0,3 5 155 16,-2 3-48-16,-1 1 144 0,-2-3-106 0,2 3-53 15,0-3-238-15,-1 1 93 0,1-2 55 16,3 0-9-16,-3-4-221 0,0-4 134 0,1-2 66 15,-3-8-627-15,3 2 341 0,2-5 60 16,-1-10 119-16</inkml:trace>
  <inkml:trace contextRef="#ctx0" brushRef="#br0" timeOffset="-168454.27">22440 12853 1647 0,'0'-18'0'0,"0"4"0"0,0-1 0 0,-2-4 0 0,-1-2 0 0,1 2 0 0,0-1 0 0,-1-1 0 0,-1-1 0 0,1-5 0 0,-1 9 90 0,-3-5 49 0,-3 3-55 16,-1 1 1-16,-2 1-45 0,-3 3 97 15,0 4-48-15,-5 6 9 0,-2 1-58 0,-1 4 126 16,-3 0-63-16,-5 20-31 0,0 7 140 0,0 5-75 16,1 5-54-16,2 5 0 0,4 1 95 0,4-1-69 15,4 5-35-15,9-7 11 0,5 10 18 0,3-9-31 16,0-6-67-16,5 1-5 0,11-2 0 0,4-6 0 16,2-4 0-16,5-7 0 0,1-6 0 0,2-5 0 15,0-6 0-15,-3 0 0 16,5-2 0-16,-7-13 0 0,1-7-79 0,-3-3-13 0,-2-1 16 15,-3-4-21-15,-2 2 24 0,-3-5 25 16,-1 6-17-16,-3-1 73 0,-4 7-69 0,-1-1 14 16,-2 4-6-16,-1 8 248 0,-1-1-98 0,0 7-59 15,0 1 315-15,0 1-353 0,0 2 0 0,-5 5 0 16,-2 14 0-16,1 6 0 0,1 1 0 0,3 4 0 16,-1 1 0-16,3 3 0 0,0-2 0 0,0 0 0 15,8-3 0-15,2-4 0 0,2 5 0 16,2-7 0-16,-1-7 0 0,0 0 0 0,2-3 0 0,-1-6 0 15,-2-1 0-15,-1-5 0 16,1 2-280-16,-3-3-62 0,0 0 152 0</inkml:trace>
  <inkml:trace contextRef="#ctx0" brushRef="#br0" timeOffset="-168413.16">22576 13206 399 0,'6'-11'0'0,"1"-8"362"0,0-6-181 0,0-4-91 0,2-9-45 0</inkml:trace>
  <inkml:trace contextRef="#ctx0" brushRef="#br0" timeOffset="-168129.56">22638 12348 2579 0,'0'-33'0'0,"2"8"0"0,4 0 0 0,0 2 0 0,3 5 0 0,2 3 0 15,3 5 0-15,4 2 0 0,3 5 0 0,0 3 0 0,3 0 119 0,-2 3-39 0,1 11 227 0,-5 3-133 0,0 0-58 0,-1 6-5 0,-6 2-36 0,-6 0 10 16,-3 5-45-16,-2-2-87 0,0 0 53 0,-13 1-10 16,-6-3 44-16,-4-2 45 0,-2-3-45 0,-3-4 0 15,3-7 45-15,-7 4-85 0,6-5 0 0,5-4 0 16,1-3 0-16,2-2 0 0,9 4 0 0,1-4 0 15,3 0 0-15,3 0 0 16,2 0 0-16,0 0 0 0,10 0 0 0,15 0 0 16,4 0 0-16,3 0 0 0,3 0 0 0,3 0 0 15,2 0 0-15,-1 1 0 0,6 1 0 0,-4 0 0 16,-1-2 0-16,-7 3 0 0,6-1 0 0,-6 4 0 16,-4-1-356-16,-8 3 94 0,0 1 111 0,-2 3-819 15,-6-1 456-15</inkml:trace>
  <inkml:trace contextRef="#ctx0" brushRef="#br0" timeOffset="-167751.25">24010 12247 1491 0,'-2'-33'0'0,"2"5"0"0,0-2 0 0,0-4 0 0,0-1 0 0,0-2 0 0,2 2 0 0,0 2 0 0,0-7 0 0,-2 1 0 0,0 0 87 0,0 3 0 0</inkml:trace>
  <inkml:trace contextRef="#ctx0" brushRef="#br0" timeOffset="-167504.54">23993 11739 3451 0,'-13'-17'0'0,"-3"2"0"0,-2 6 0 0,-1 3 0 0,-2 6 0 0,-4 0 0 0,3 12 0 0,-2 10 0 0,-3 14 0 0,6 7 0 0,0 16 121 0,3 2-41 0,7-3 199 15,0 19-279-15,5-4 0 0,6 3 0 0,0 1 0 16,0 2 0-16,2-1 0 0,8 1 0 16,3-4 0-16,-2-3 0 0,2-4 0 0,-2-2 0 0,-2-7 0 15,1 9 0-15,-4-16 0 0,-4 1 0 16,-1-3 0-16,-1-3 0 0,0-9 0 15,-7-2 0-15,-5-2 0 0,-2-6 0 0,-5-6 0 16,-1-5 0-16,-1-5 0 0,-6 2 0 0,1-8 0 16,-3-2 0-16,1-4 0 0,6 0 0 0,-8 0 0 15,6-2 0-15,3-7 0 0,3-4 0 0,2-1 0 16,5-1 0-16,4-2-110 0,5 1-293 0,2-3 182 16,0 0 91-16,15 0-693 0,2 6 381 0,8-4 207 15,4 4 97-15</inkml:trace>
  <inkml:trace contextRef="#ctx0" brushRef="#br0" timeOffset="-167187.72">24154 12991 2500 0,'3'0'0'15,"-1"5"0"-15,-2 4 0 0,0 2 0 0,-2 2 0 0,-7 6 0 0,2 4 0 0,0 1 0 0,2 0 0 0,3 1 0 0,2 7 662 0,0-5-311 0,2 2-156 0,10-4-77 16,3-2-13-16,4-5-105 0,7 0 0 15,1-6 0-15,2-7 0 0,1-5 0 0,3 0 0 16,-1-4 0-16,-4-11 0 0,0-3 0 0,-7-3 0 16,-4 6 0-16,-5-5 0 0,-3-1 0 0,-6 0 0 15,-3 1 0-15,0-4 0 0,-6 0 0 0,-9 2 0 16,-5-2 0-16,1-1 0 0,-4 2 0 0,-1 5 0 16,-3 0 0-16,2 6 0 0,4 4 0 15,-4 3 0-15,2 3 0 0,0 2 0 0,3 0 0 0,3 0 0 16,4 2 0-16,0 7 0 15,7-2 0-15,3 7 0 0,3-3 0 0,0-1-108 16,1 0-327-16,10-1 203 0,7-4-603 0,3-1 397 16,-3-4 199-16,8 0 100 0,-5 0-521 0</inkml:trace>
  <inkml:trace contextRef="#ctx0" brushRef="#br0" timeOffset="-166768.37">24683 11917 2059 0,'-9'-24'0'0,"0"5"0"0,0-2 0 0,-3 3 0 0,3 0 0 0,0 6 0 0,1 4 0 0,0 1 0 0,-1 4 0 0,0 3 0 0,-3 0 199 0,0 9-80 0,-4 9-40 0,3 3 113 16,0 5-76-16,0 2-29 0,2 2-9 0,1-2 57 15,3 1-48-15,5-7 0 0,0 3-48 16,2-5 129-16,0-1-70 0,0-4-29 15,5-2-5-15,5-5-24 0,3-1-1 0,0-5 11 16,4-2-111-16,0 0 50 0,-1 0 26 0,1-6-77 16,1-5 52-16,-6-4 34 0,2 2-26 0,-3-5-21 15,-1 4 6-15,-2-2 0 0,-5 0-6 0,-1 5 72 16,0 0-64-16,0 1 21 0,-2 5 174 0,0 1-87 16,0 1-93-16,0 2 0 0,0 1 0 0,-4 4 0 15,-5 15 0-15,2 3 0 0,2 3 0 16,0 2 0-16,3 3 0 0,0 1 0 0,2-1 0 15,0-4 0-15,0-5 0 0,5 2 0 16,4-5 0-16,5-5 0 0,-1-1 0 0,2-7 0 16,2-3 0-16,-2-2 0 0,2 0 0 0,-2 0 0 15,0-6 0-15,0-3 0 0,-2-2 0 0,-1 0 0 16,-3 1 0-16,-3 3-693 0,3-1 281 0,-3 2 187 16,-1 1 92-16,3 3-765 0</inkml:trace>
  <inkml:trace contextRef="#ctx0" brushRef="#br0" timeOffset="-166393.68">25195 12350 393 0,'-9'-7'0'0</inkml:trace>
  <inkml:trace contextRef="#ctx0" brushRef="#br0" timeOffset="-166158.96">25189 12336 3578 0,'23'0'0'0,"1"0"0"0,2 0 0 0,6 0 0 0,3 0 0 0,13 2 0 0,-4 0 0 0,5 1 0 0,6 0 0 0,3-3 0 0,12 0 275 0,-1 0-197 0,7 0-78 15,-1 0 0-15,19 2 0 0,-17 0 0 0,19 3 0 0,-10 2 0 16,1-1 0-16,3 5 0 0,3-3 0 0,-3 3 0 16,18 0 0-16,-13 3 0 0,-1-3 0 0,0-1 0 15,-14 0 0-15,2 0 0 0,-4-1 0 0,-8 1 0 16,-13-3 0-16,-1 3 0 15,-8-3 0-15,-9 1 0 0,-6-1 0 0,-9-4 0 16,-6 4 0-16,-6-4 0 0,-4-1 0 0,-6 0 0 16,-2-1 0-16,-4 2 0 0,-14-2-4 0,-5 2-237 15,-2-3 94-15,3 3 44 0,-10 1 37 0,-1 2-563 16,-10 3 296-16,3 1 146 0</inkml:trace>
  <inkml:trace contextRef="#ctx0" brushRef="#br0" timeOffset="-165803.75">25393 12750 2757 0,'-25'-18'0'0,"4"15"0"0,3 1 0 0,8 0 0 0,4-2 0 0,6 2 0 0,0 0 0 0,2 0 0 0,23 1 0 0,12 1 0 0,8 0 474 0,19 0-217 0,-6 0-97 16,23 0 123-16,9 0-283 0,-2 0 0 0,6 0 0 15,9 0 0-15,3 0 0 0,-3 1 0 16,-2 3 0-16,-5 2 0 0,-17-1 0 16,5 1 0-16,-5 1 0 0,-9 0 0 0,-14-2 0 15,0 2 0-15,-3-2 0 0,-14 0 0 0,0-1 0 16,-9-1 0-16,-8 0 0 0,-9-2 0 0,-3 1 0 15,-7 0 0-15,-3-2-40 0,0 0-81 0,-15 0-344 16,-12 0 211-16,0 0 105 0,-6 0 43 0,-8 0-485 16,-2 1 274-16,-2 2 138 0,-5 0 68 0,-3-3-525 15,-2 0 287-15</inkml:trace>
  <inkml:trace contextRef="#ctx0" brushRef="#br0" timeOffset="-165462.04">25474 12827 2737 0,'-18'2'0'0,"-1"14"0"0,2 3 0 0,4 4 0 0,-1 0 0 0,3 7 0 0,4 5 0 0,3 4 0 0,1 4 0 0,1-5 0 0,-1 9 411 0,2-4-185 0,1-1-93 16,-2-7-45-16,0 4 81 0,-2-6-53 16,2 2-65-16,0-7-51 0,-1-3 0 0,-3-2 0 15,1-6 0-15,-2-3 0 0,0-5 0 16,0-1 0-16,-2-6 0 0,-5-2 0 0,1 0 0 15,-2-4 0-15,-2-11 0 0,-2-4 0 0,1-3 0 16,-3-3 0-16,-2-3 0 0,1-3 0 16,-4-6 0-16,1 2 0 0,3 7 0 15,-3-2 0-15,-1 5-19 0,4 11-26 0,-8-6 0 16,3 13 36-16,-1 3 8 0,0 4 120 0,-1 0-119 0,0 10 0 16,4 5 0-16,3 4 0 0,1 1 0 15,5 0 0-15,5 2 0 0,4 0 0 0,4 0 0 0,3 1-241 16,0-2 21-16,5-1 104 15,10-3 51-15,5 2-663 0,5-2 344 0,4-5-506 16,2 3 425-16</inkml:trace>
  <inkml:trace contextRef="#ctx0" brushRef="#br0" timeOffset="-165049.68">25613 13185 2168 0,'0'-23'0'0,"0"7"0"0,0 0 0 0,0-2 0 0,0-1 0 0,-6 3 0 0,3 1 0 0,-3 4 0 0,1 3 0 0,-1 1 0 0,-3 4 334 0,-4 3-146 0,0 0-63 15,-6 15-48-15,-2 8 80 0,-1 10-58 0,-1 3-19 16,0 3-10-16,7 0 116 0,-5 11-77 0,7-7-35 16,5-2 1-16,7-5 49 0,2 1-59 0,0-3-65 15,2-6 0-15,12-4 0 16,-2-6 0-16,6-3 0 0,-1-6 0 0,5-5 0 15,-1-4 0-15,3 0-152 0,-5-10 65 0,0-7 28 16,-4-3 40-16,0 1-156 0,0-10 83 0,-4 4 1 16,-1-2 34-16,-5-1-26 0,1 4 44 0,-5 3 181 15,1 0-83-15,-2 6-46 0,0 4 1 0,0 1 365 16,-2 3-189-16,-3 6-133 0,-1-2-57 0,-1 3 0 16,-1 4 0-16,3 12 0 0,3 2 0 0,2 3 0 15,0 5 0-15,0-1 0 0,0 1 0 16,5-1 0-16,5 0 0 0,-2-5 0 15,6 1 0-15,0-3 0 0,-2-3 0 0,2-4-122 16,-3-4-215-16,1 1 99 0,1-6 99 0,-2 0-471 16,-2-2 284-16,4 0 143 0,-3 0 61 0,-1-8-424 15,3-3 253-15,0-4 126 0</inkml:trace>
  <inkml:trace contextRef="#ctx0" brushRef="#br0" timeOffset="-164772.65">25850 12979 2526 0,'-7'-32'0'0,"-1"9"0"0,1 6 0 0,1 2 0 0,2 0 0 0,4 5 0 0,0 1 0 0,0 5 0 0,4 1 0 0,9 3 0 0,2 0 160 0,0 0-59 0,2 8 88 15,-1 8-79-15,0-1-35 0,-3 4-74 16,-4 2 39-16,-1-1-114 0,-7 3 68 16,-1 0 18-16,0-3 0 0,-3-1 28 0,-8 0 43 0,-5-2-1 15,2-3-31-15,-3 1 280 0,-2-5-146 0,2-1-172 16,4 1-13-16,2-7 0 0,3 2 0 0,3-2 0 15,1-3 0-15,2 2 0 0,2-2 0 16,0 0 0-16,2 0 0 0,11 0 0 0,10 0 0 16,-2 0 0-16,5 0 0 0,2 0 0 0,2 0 0 0,2-2 0 15,-2-1-45 1,0 2-142-16,-2-1-434 0,-3 2 291 0,-3 0 134 0,1 0 83 0,-5 8 36 0</inkml:trace>
  <inkml:trace contextRef="#ctx0" brushRef="#br0" timeOffset="-164596.18">26074 13305 3575 0,'-19'6'0'0,"0"1"0"0,1-6 0 0,2 4 0 0,9-1 0 0,-1-4 0 0,5 1 0 16,3 3 0-16,0 2 0 0,5 0 0 0,16 1 356 0,3-3-356 0,4-1 0 0,3 0 0 15,2-3 0-15,1 0 0 0,0 0 0 0,-2 0-491 16,-2 0 89-16,-4-3 232 0,4 0 100 0,-9-1-347 15,2 0 86-15,-6 1 163 0,3-1-588 0</inkml:trace>
  <inkml:trace contextRef="#ctx0" brushRef="#br0" timeOffset="-164415.22">26480 13218 1886 0,'0'-12'0'0,"0"2"0"0,0 5 0 0,0-1 0 0,1 0 0 0,1 3 0 0,4 1 0 0,3 0 0 0,1 2 0 0,3 2 0 0,0 11 146 0,4 6-55 0,-2 2 354 0,0 3-202 16,-2 3-102-16,0 2 179 0,-4-2-146 0,-3 4-66 15,-5-1-34-15,-1-1 107 0,0-1-70 0,-7-5-100 16,-10 3-11-16,-1-8 0 0,-5-1 0 0,-4-2 0 16,2-1 0-16,0-7 0 0,-8 3 0 0,4-7 0 15,1-1 0-15,2-2-11 0,4 0-9 0,5 0-606 16</inkml:trace>
  <inkml:trace contextRef="#ctx0" brushRef="#br0" timeOffset="-164373.08">26301 13555 403 0,'0'-19'0'0,"4"-2"0"0,17 1 0 0,7-4 0 0</inkml:trace>
  <inkml:trace contextRef="#ctx0" brushRef="#br0" timeOffset="-164176.54">26841 13208 2830 0,'16'-5'0'0,"-9"4"0"0,-1-1 0 16,-2 0 0-16,-4 2 0 0,0 0 0 0,-13 2 0 0,-4 10 0 0,-6 6 0 0,2 3 0 0,0 3 388 0,1 2-173 0,2 5-88 0,6-1 244 15,5 1-371-15,3 1 0 0,4 0 0 0,0 1 0 0,4-4 0 16,10-1 0-16,6-3 0 0,0-5 0 15,4-3 0-15,5-4 0 0,-5-5 0 0,6-4 0 16,-4-3 0-16,-4-1-486 0,1 0 244 0,-3 0-12 16,1 0 82-16,-5 0-526 0,-3-3 329 0,2-8 164 15,-3-3 83-15</inkml:trace>
  <inkml:trace contextRef="#ctx0" brushRef="#br0" timeOffset="-163908.81">27069 13154 2401 0,'-5'-12'0'0,"3"4"0"0,2 3 0 0,0-2 0 0,0 4 0 0,7-1 0 0,8 3 0 0,4 1 0 0,2 0 0 15,1 4 0-15,1 8 106 0,1 4-33 0,-1 0-3 0,-5 1 0 0,-6 2-31 0,-3 2 25 16,-5 0-25-16,-4-1 1 0,0 5 0 0,-13-3 43 16,-11-3 0-16,1-2-34 15,-4-1 132-15,4-4-71 0,3-3-35 0,-1-1 0 0,3-3 236 16,5-1-289-16,0-4-22 0,6 0 0 15,0 0 0-15,5 0 0 0,0 0 0 16,2 0 0-16,2 0 0 0,12 0 0 0,8 0 0 0,1 0 0 16,1 0 0-16,1 0 0 0,6 0 0 0,-2 0 0 0,-1 3 0 15,-3 0 0-15,-3 1 0 16,-1-1-275-16,-4 3 75 0</inkml:trace>
  <inkml:trace contextRef="#ctx0" brushRef="#br0" timeOffset="-163871.72">27358 13433 397 0,'4'6'139'0,"-4"1"-216"0,0 0 10 0</inkml:trace>
  <inkml:trace contextRef="#ctx0" brushRef="#br0" timeOffset="-163696.04">26294 11210 423 0,'-16'-35'0'0</inkml:trace>
  <inkml:trace contextRef="#ctx0" brushRef="#br0" timeOffset="-163415.89">26250 11157 3453 0,'-7'0'0'0,"-1"0"0"15,3 10 0-15,-3 12 0 0,-1 14 0 0,7 8 0 0,-3 5 0 0,2 15 0 0,1-3 0 0,2-6 0 0,-1 14 136 0,-1-7-47 0,-2-9 100 0,0 6-125 0,-3-3-64 0,3-1 0 16,-4-3 0-16,1-5 0 0,-1-11 0 15,1 0 0-15,-1-6 0 0,1-12 0 0,3-4 0 0,-3-3 0 16,5-6 0-16,-2-2 0 0,-3-3 0 16,1-3 0-16,-2-9 0 0,0-12 0 0,3-1 0 15,0-5 0-15,-2-2 0 0,-1-7 0 0,-2-3 0 16,-2 0 0-16,-2 1 0 0,-3 2 0 16,0 11 0-16,-6 1 0 0,1 6 0 15,-5 8 0-15,1 9 0 0,-5 4 0 0,-1 0 0 16,0 14 0-16,-2 12 0 0,8 4 0 0,3 5 0 15,5 4 0-15,8-8 0 0,4 6 0 0,4-1 0 16,2 0 0-16,0-4 0 0,13 0 0 0,4-5 0 0,6-4 0 16,3-4 0-16,2-3 0 0,4-5 0 15,1-5 0-15,4-5 0 0,-1-1 0 0,6 0-35 0</inkml:trace>
  <inkml:trace contextRef="#ctx0" brushRef="#br0" timeOffset="-163371.78">26080 12098 420 0,'33'-18'11'0,"-3"0"-21"0,-2-1 0 0,-7-7-32 0</inkml:trace>
  <inkml:trace contextRef="#ctx0" brushRef="#br0" timeOffset="-163159.18">26292 11676 3104 0,'4'-11'0'0,"-1"0"0"16,4 0 0-16,5 2 0 0,1 1 0 0,5 5 0 0,6 0 0 0,5 3 0 0,-1 0 0 0,1 9 0 0,1 6 392 0,0 6-175 0,-3 5-98 16,-1 1-33-16,-4 3-73 0,-3 2-13 0,-6 0 0 0,-5 0 0 15,-8 0 0-15,0-2 0 0,-5 0 0 16,-11-4 0-16,-7-1 0 0,-1-4 0 0,-3-4 0 15,1-2 0-15,2-6 0 0,-9 1 0 0,6-5 0 0,0-2 0 16,7-3 0-16,-1 0 0 0,8 0-198 16,-2 0-9-16,8-7 38 0,5-6 65 0,2-2-512 15,7-7 286-15,14-3 134 0,11-3 83 16,0-3-613-16,7 2 342 0</inkml:trace>
  <inkml:trace contextRef="#ctx0" brushRef="#br0" timeOffset="-163103.03">26818 11585 416 0,'9'-16'0'0,"-2"6"169"0</inkml:trace>
  <inkml:trace contextRef="#ctx0" brushRef="#br0" timeOffset="-162999.06">26846 11538 3931 0,'-10'-2'0'0,"-5"2"0"0,-6 3 0 0,0 12 0 0,-2 7 0 0,2 4 0 0,0 4 0 0,3 11 0 0,2 1 0 0,9 1 0 0,5-2 0 0,2 13 0 0,0-6 0 0,16-3 0 16,5-4 0-16,9-2 0 0,3-3 0 0,6-2 0 16,4-6 0-16,2 1 0 15,1-3 0-15,1-3-821 0,5 4 69 0,-1-2 355 16</inkml:trace>
  <inkml:trace contextRef="#ctx0" brushRef="#br0" timeOffset="-158683.33">15464 13606 1968 0,'0'0'0'0,"0"0"0"0,0 0 0 0,0 0 0 0,0 0 0 0,0 0 0 0,2 0 0 0,1 1 0 0,3-1 0 0,2 2 0 0,-1 1 390 0,2-3-180 15,1 0-85-15,0 0 248 0,0 0-166 0,1 1-83 16,-2-1-31-16,0 0 208 0,0 0-161 0,1 0-140 15,1 0 0-15,1 2 0 0,-3-2 0 0,5 3 0 16,2-3 0-16,0 0 0 0,5 1 0 0,4-1 0 16,-5 2 0-16,8-2 0 15,-1 0 0-15,3 0 0 0,0 0 0 0,0 0 0 0,2 1 0 0,1-1 0 16,3 0 0-16,0 3 0 16,0-2 0-16,1 1 0 0,-1 0 0 0,1 0 0 15,2 0 0-15,1 1 0 0,3 0 0 0,-1 0 0 16,-3-1 0-16,12 1 0 0,-6 0 0 0,4-2 0 15,0 1 0-15,0 1 0 0,-1-2 0 0,3 1 0 16,0-2 0-16,-3 2 0 0,4 0 0 0,0 0 0 16,-7 0 0-16,11 0 0 0,-10 1 0 0,4-1 0 15,1 0 0-15,-3 1 0 0,3 0 0 0,-3-3 0 16,3 2 0-16,1-2 0 16,-2 0 0-16,4 0 0 0,-1 0 0 0,0 0 0 15,1 0 0-15,-1 0 0 0,0-2 0 0,-3-2 0 16,2 2 0-16,0-2 0 0,-4 3 0 0,1-1 0 15,2 2 0-15,-1 0 0 0,3 0 0 0,-2 0 0 16,1 0 0-16,1 0 0 0,2 0 0 0,1 0 0 16,2 0 0-16,0 0 0 0,0 0 0 0,12-2 0 15,-8 0 0-15,0 0 0 16,-10 0 0-16,17 0 0 0,-18 0 0 0,8 1 0 16,-1-2 0-16,-1 1 0 0,-1 1 0 0,0-2 0 15,0 3 0-15,1 0 0 0,-3 0 0 0,-1 0 0 16,-1 0 0-16,1 0 0 0,-2 0 0 0,-1 0 0 15,1 0 0-15,0 0 0 0,-1 0 0 0,3 0 0 16,0 0 0-16,-1 0 0 0,1 0 0 0,2 0 0 16,-2 0 0-16,-2 0 0 0,0 0 0 0,1-1 0 15,-4-1 0-15,-6 0 0 0,6 0 0 0,-2 1 0 16,-4 1 0-16,-6 0 0 0,1 0 0 0,-3 0 0 16,-4 0 0-16,-2 0 0 15,-7 0 0-15,0 0 0 0,-4 1 0 0,-2 1 0 16,-4 2 0-16,-2-3 0 0,-1-1 0 0,-6 3 0 15,0-3 0-15,0 0 0 0,0 0 0 0,-2 0 0 16,0 0 0-16,-6 0 0 0,-4 0 0 0,-4 0 0 16,-4 0-154-16,-5 1-91 0,-2 4 102 0</inkml:trace>
  <inkml:trace contextRef="#ctx0" brushRef="#br0" timeOffset="-157938.78">18636 13807 2623 0,'-4'0'0'0,"2"0"0"0,0 0 0 0,2 0 0 0,0 0 0 16,0 0 0-16,4 0 0 0,13 0 0 0,5 0 0 0,3 0 0 0,5 0 396 0,-2 0-178 0,2 0-88 16,-5 0-34-16,7 0 14 0,-6 0-34 0,-4 0-1 15,-1 0-78-15,0 0 0 0,-10 0 55 0,2 0-11 16,-5 0-213-16,-3 0 106 0,-3 0 54 0,0 0-265 15,0 0 161-15,-2 0 6 0,0 0 62 0,-6 0-80 16,-3 0 53-16,1 0 25 0,-3 0-44 0,0 0 95 16,1 0-42-16,-3-3 0 0,3 2 226 15,-1-1-109-15,1-2-55 0,0 2 376 16,0 1-195-16,3-2-65 0,0 3-59 0,1 0 175 16,0 0-253-16,2 0 0 0,1 0 0 0,-1 6 0 15,2 6 0-15,2 1 0 0,-2 4 0 0,2 3 0 16,0 1 0-16,0 7 0 0,0 0 0 0,0 1 0 15,0 2 0-15,0 2 0 0,0 2 0 0,0-2 0 16,0 3 0-16,0 2 0 0,0-2 0 0,-1 0 0 16,1-4 0-16,-2-2 0 0,-2 1 0 0,2-4 0 15,-2-4 0-15,0-1 0 16,-1 1 0-16,-1-6 0 0,1 1 0 0,-1-5 0 16,-2-4 0-16,1 0 0 0,-1-3 0 0,1-2 0 15,-3 0 0-15,-1-4 0 0,0 0 0 0,-2 0 0 16,2 0 0-16,-1-2 0 0,1 0 0 0,0-5 0 15,1 3 0-15,3-2 0 0,-1 2 0 0,3-3 0 16,1 1 0-16,1 3 0 0,3 1 0 16,-3 0 0-16,3 0 0 0,0 2 0 0,0-2 0 0,6 0 0 15,7 2 0-15,4-2 0 0,3 2 0 0,5 0 0 16,-1 0 0-16,-1 0 0 16,7 0 0-16,-2 0 0 0,-2 0 0 0,2 0 0 15,-1 0 0-15,-4 0 0 0,1 0 0 0,-2 0 0 16,-1 0 0-16,-2 0 0 0,-1 0 0 15,-2 0 0-15,-2-1 0 0,0-1 0 0,-1 2 0 0,-2 0 0 16,2 0 0-16,0 0 0 0,-1 0-794 0,3 0 226 16,0 2 264-16,2 5 131 0</inkml:trace>
  <inkml:trace contextRef="#ctx0" brushRef="#br0" timeOffset="-157775.65">19639 14537 3931 0,'0'0'0'0,"0"0"0"0,0 0 0 15,0 0 0-15,0 0 0 0,0 0 0 0,0-1 0 0,0-5 0 0,0 0 0 0,0 0 0 0,0-1 0 0,0-1 0 0,0 1 0 0,0-1 0 16,0 6 0-16,0-5 0 0,0 5-411 0,0 1-71 16,-3 1 257-16</inkml:trace>
  <inkml:trace contextRef="#ctx0" brushRef="#br0" timeOffset="-156288.95">2889 14936 990 0,'-8'0'0'0,"-3"0"0"0,-1 0 0 0,2 0 0 0,-2-2 0 0,4-5 0 0,-1 1 0 0,-4 0 0 0,5-2 0 0,1-3 0 0,-4 1 154 0,4-5-47 0,0 2-37 16,-1-4-1-16,3 1 126 0,-2-4-77 0,6 1-38 16,-1-1 10-16,2-2 136 15,0 1-93-15,0-5-45 0,2 2-1 0,3-1 125 16,6 8-76-16,3-7-52 0,-1 3 50 0,2 6-46 16,3-3-1-16,-1 4 49 0,3 2-38 0,-2 5-9 15,4 2-48-15,-2 1 26 0,2 2-26 0,4 2 0 16,-6 0 10-16,5 4-32 0,-5 7 22 0,3 4 0 15,-4-1 0-15,1 6-32 0,-5-3 43 0,0 7-36 16,1-1-16-16,-4 3 0 0,-2 0 0 0,-4 3 0 16,0 1 0-16,-5-1 0 0,1 4 0 0,-2-2 0 15,0 1 0-15,-5 2 0 0,-7-2 0 16,-4 1 0-16,-4 0 0 0,-4 2 0 16,-4-4 0-16,-2-3 0 0,0-4 0 0,-10 2 0 15,4-3 0-15,-1-5 0 0,5-3 0 0,-5 3 0 16,2-5 0-16,2-2 0 0,3 0 0 0,2-1 0 15,6-2 0-15,2-1 0 0,9-2 0 0,-1 1 0 16,4-5 0-16,4 2 0 0,4-1 0 0,0-1 0 16,0 2 0-16,15 0 0 0,4-1 0 0,6-2 0 15,3 2 0-15,4 0 0 16,1-2 0-16,4 2 0 0,7-2 0 0,0 4 0 16,-1-3 0-16,-3 3 0 0,5 2 0 0,-10-2 0 15,5 3 0-15,-7 1 0 0,2-1 0 0,-3 2 0 16,-5 1 0-16,-4 1 0 0,-3-2 0 0,0 4 0 15,-7-3 0-15,2 1 0 0,-5-2 0 0,0-1 0 16,0 0 0-16,-3-3 0 0,-2-1 0 0,0-1 0 16,3 3 0-16,-6-6 0 0,4 0-125 0,0 0-125 15,-1 0-687-15,1 0 438 16,1-4 234-16,1-8 112 0</inkml:trace>
  <inkml:trace contextRef="#ctx0" brushRef="#br0" timeOffset="-155696.93">3441 14618 3020 0,'-2'-17'0'0,"2"9"0"0,0-2 0 0,3 0 0 0,9 0 0 0,4-1 0 0,5 4 0 0,2-2 0 0,7 0 0 0,2 4 0 0,-2-1 180 0,5 5-70 15,-5-1 137-15,1 0-103 0,-1 0-52 0,-7 0-188 16,6 2 64-16,-12 0 37 0,3 0-1 0,-4 0-327 15,-9 0 182-15,0 0 101 0,-4 2 36 0,-1 2-210 16,-2-1 68-16,0 1 84 0,-2 2-113 0,-8-2-248 16,-3-1 196-16,-3 0 93 15,2-3-32-15,-3 1 63 0,1-1 31 0,-1 0-11 0,2 0 117 16,3 0-38-16,-4 0 0 0,5 0 288 16,3 0-162-16,-5 0-93 0,6 0-29 0,-1 0 471 15,1 0-197-15,3 8-131 0,0 0-2 0,2 7 100 16,2 0-105-16,0 9-47 0,0 2 229 15,0 2-138-15,0 5-64 0,4 10-116 0,2-1 0 0,-1 4 0 16,0 2 0-16,0 0 0 0,-3-3 0 0,1 10 0 16,-1-5 0-16,0-3 0 0,-1-2 0 0,2 0 0 15,-3-8 0-15,0 4 0 16,0-3 0-16,0-1 0 0,-4-3 0 0,-5-2 0 16,1-5 0-16,-3 1 0 0,3-9 0 0,-3-2 0 15,2-4 0-15,-2-2 0 0,1-4 0 0,1-1 0 16,1-1 0-16,0-2 0 0,-1-2 0 0,2-1 0 15,1 0 0-15,3 0 0 0,0 0 0 0,1 0 0 16,2 0 0-16,0 0 0 0,0 0 0 0,0 0 0 16,7 0 0-16,7-1 0 0,3-2 0 0,3 3 0 15,-2 0 0-15,4 0 0 16,5 0 0-16,-2 0 0 0,-1 3 0 0,-5 0 0 16,6 5 0-16,-2-3 0 0,0 0 0 0,-2 4 0 15,-1-3 0-15,-3-3 0 0,-1 0 0 0,-2 1 0 16,-1-1 0-16,-3-2 0 0,1 2 0 0,1 0 0 15,-5-3 0-15,2 1 0 0,0-1 0 0,3 0-470 16,-1 0 33-16,1 0 197 0,0-8-633 0,6-10 421 16</inkml:trace>
  <inkml:trace contextRef="#ctx0" brushRef="#br0" timeOffset="-155504.62">4302 14886 3163 0,'0'0'-13'0,"0"0"4"0,0 0 4 0,0 0 1 0,2 0 0 0,6 0 2 0,2 0 0 0,5 0 1 0,-3 0-1 0,6 0 1 0,5 0 420 0,-3-4-180 0,5 3-86 0,2-1-153 16,-3 0 0-16,1-2 0 0,1 1 0 0,-4-1 0 16,2 0-15-16,-2 3 3 0,-4-2-872 0,-1 3 462 15,-4 0 223-15,-4 0-470 0</inkml:trace>
  <inkml:trace contextRef="#ctx0" brushRef="#br0" timeOffset="-155321.28">4525 15044 3333 0,'-15'10'-1'0,"4"-5"0"0,-3 2 1 0,6-2 0 0,0-2 0 0,4-1 0 0,2 0 0 15,2 1 0-15,0-1 0 0,6 4 0 0,10-1 208 0,-1 2-83 0,5 0 142 0,-1-2-267 0,-1 3 0 0,3 0 0 16,-2-3 0-16,-1 0 0 0,-1 2 0 0,1-4 0 15,-4 2 0-15,-1-2 0 16,-2 0-37-16,-1 1-392 0,2 1 234 0,-5 1 127 0,4 3-995 16</inkml:trace>
  <inkml:trace contextRef="#ctx0" brushRef="#br0" timeOffset="-154648.39">5691 15193 1850 0,'2'0'0'0,"-2"0"0"0,5 0 0 0,-4-3 0 0,4-4 0 0,-1-4 0 0,2-1 0 0,-2-4 0 0,0-1 0 0,2-8 0 0,-3 5 75 0,-1-4-7 0,-1 3 0 0,-1-4-28 16,0 2-1-16,0 3 27 0,-1-2 10 16,-6 1-37-16,-5 0 59 0</inkml:trace>
  <inkml:trace contextRef="#ctx0" brushRef="#br0" timeOffset="-154305.31">5671 14845 3436 0,'-17'-14'0'0,"-4"-6"0"0,-2 3 0 0,4 4 0 0,-4 4 0 0,5 2 0 0,-7 2 0 0,-4 5 0 0,6 0 0 0,-4 6 0 0,-1 14 83 16,-5 8 0-16,9-1-34 0,-4 14-10 16,5 4 0-16,1 5 72 0,4 4-36 0,4 1-59 15,3-2-16-15,6 1 0 0,5-4 0 0,0-3 0 16,0-3 0-16,2-9 0 0,12-2 0 0,1-2 0 0,4-5 0 16,-1-7 0-16,5-6 0 0,4-5 0 0,0-6 0 15,2-2 0-15,1-8 0 0,4-17 0 0,-6-3 0 16,-2-5 0-16,-6 3 0 0,1-11-37 0,-3 0-162 15,-6 4 84-15,-2 2 31 0,-1-4 0 0,0 3 35 16,-7 1 9-16,0 8 138 0,1 6-68 0,-3 6-35 16,0 2 0-16,0 5 399 0,0 5-298 0,0 0-96 15,-3 3 0-15,-1 8 0 16,-1 15 0-16,1 4 0 0,3 1 0 0,-2 7 0 16,3 3 0-16,0 6 0 0,3-2 0 0,4-6 0 15,6 9 0-15,-2-13 0 0,5 3 0 0,0-5 0 16,1-3 0-16,0-9 0 0,-1-1 0 15,4-3 0-15,-1-7 0 0,-4-2 0 16,3-5 0-16,-7 0 0 0,5 0-249 0,-5-3-120 0,0-10 164 0,0-3-457 16,-1-3 302-16,2-6 165 0,-4-4 77 15,4-11-475-15</inkml:trace>
  <inkml:trace contextRef="#ctx0" brushRef="#br0" timeOffset="-154000.31">5915 14575 2652 0,'-2'-22'0'0,"2"6"0"0,0 1 0 0,0 2 0 0,7 1 0 0,9 3 0 15,1 3 0-15,8 3 0 0,-2 1 0 0,0 2 0 0,-1 0 179 0,6 5-75 0,-5 7 129 0,-1 5-97 0,-5-1-49 0,1 5 42 16,-9-1-36-16,1 0-9 0,-7 3-45 0,0-1-90 16,-3 4 45-16,-5-5 0 0,-8-3 55 0,-8 4-26 15,2-3 16-15,-6-4 0 0,0-3 69 0,0-3-108 16,5-1 0-16,-3-1 0 0,3-1 0 0,5-4 0 15,5 2 0-15,2-2 0 0,4-2 0 0,1 0 0 16,3 0 0-16,0 1 0 0,6 2 0 0,16 0 0 16,1 0 0-16,5-1 0 15,4 1 0-15,0-2 0 0,3 2 0 0,-4-3 0 16,1 2 0-16,0-1 0 0,-2-1 0 0,-4 3 0 16,2 0 0-16,-6 1 0 0,2 1-287 0,-1 1 122 15,-4 3 62-15,0 1-817 0,4 3 441 0</inkml:trace>
  <inkml:trace contextRef="#ctx0" brushRef="#br0" timeOffset="-153313.1">7177 14648 1556 0,'0'-14'0'0,"0"-4"0"0,0-3 0 0,2-3 0 0,0 1 0 16,-2 2 0-16,0-3 0 0,0 2 0 0,0-1 0 0,0 2 0 0,0 0 81 0,-6 5 51 0,-2-1-51 0,-3 2 0 15,2 2-42-15,-1 2 71 0,-3 1-35 0,1 3 9 0,0 3-45 16,-3 0 169-16,2 3-84 0,-2 1-43 16,0 0 148-16,0 2-85 0,0 11-58 15,2 2 156-15,-2 3-102 0,1 7-50 0,5-1-26 16,0 4 10-16,1 2 97 0,3 6-171 0,1 6 0 16,3-1 0-16,1 1 0 0,0 6 0 0,0 3 0 15,0 2 0-15,5 12 0 0,3-5 0 0,-3-2 0 0,2-6 0 16,1 9 0-16,-3-4 0 0,3 9 0 0,-1-7 0 15,-5-7 0-15,0 4 0 0,2 1 0 16,-2-4 0-16,-2-4 0 0,0-3 0 16,0-8 0-16,0 2 0 0,-6-5 0 0,-3-3 0 15,-1-3 0-15,-1-5 0 0,0-5 0 0,-5 2 0 16,-1-7 0-16,-5 1 0 0,3-3 0 0,-2-1 0 16,0-2 0-16,-2-2 0 0,0-3 0 0,2 0 0 15,-2-4 0-15,-1 0 0 0,6 0 0 0,-4 0 0 16,4-2 0-16,5-7 0 0,-4 1 0 0,9-1 0 15,0 2 0-15,4-1 0 0,0 2-156 0,4-2 18 16,0 1 49-16,6 0-702 0,8-1 366 16,9-2 198-16,2 3-599 0</inkml:trace>
  <inkml:trace contextRef="#ctx0" brushRef="#br0" timeOffset="-152959.96">7276 15568 2654 0,'-3'0'-3'0,"-5"0"-4"0,3 0 3 0,0 6 1 0,-1 2 1 0,0 0-1 0,-2 6 0 0,3 2 1 0,3 3 1 0,0 6 0 0,2 4 367 0,0-2-164 0,0 2-81 0,9 1 122 16,5-3-92-16,1 0-61 0,1-3-26 0,1-4 0 15,-2-4-59-15,5-3-5 0,-4-3 0 16,1-3 0-16,-2-5 0 0,0-2 0 0,0 0 0 0,-2-2 0 15,-2-9 0-15,1-6 0 0,-3-6 0 16,-2 1 0-16,1-2 0 0,-6-1 0 16,1-4 0-16,-3-4 0 0,0 3 0 0,0 0 0 15,-3-2 0-15,-5 5 0 0,-1-3 0 0,0 9 0 16,-3 3 0-16,1 4 0 0,0 2 0 0,1 5 0 16,0 2 0-16,0 1 0 0,0 4 0 0,1 0 0 15,3 0 0-15,-3 4 0 0,1 8 0 0,3 0 0 16,-1 0 0-16,4 3-714 0,2 0 290 0,-3-4 183 15,3 1 105-15,0-2-588 0,0-2 343 0,3-3 170 16</inkml:trace>
  <inkml:trace contextRef="#ctx0" brushRef="#br0" timeOffset="-152521.78">7625 14770 2116 0,'0'-36'0'0,"0"0"0"0,0 3 0 0,-2-5 0 0,-4 3 0 0,1 1 0 0,-2 2 0 0,0 3 0 0,-1 3 0 0,0 6 0 16,-2 0 140-16,1 4-55 0,-5 2 0 0,3 6 279 0,-5 1-162 0,2 7-81 0,-2 0 124 16,-4 0-107-16,-2 10-49 0,2 9 150 15,2 6-132-15,1 5-107 0,4 1 0 0,1 5 0 16,5 2 0-16,6 1 0 0,1-1 0 0,0-1 0 0,1-1 0 15,10-4 0-15,4-3 0 16,6-5 0-16,-4-8 0 0,2-3 0 0,1-5 0 16,1-3 0-16,0-5 0 0,-1 0 0 0,-1-1 0 15,-1-14 0-15,-4-2 0 0,2-6 0 0,-6-1 0 16,0 0 0-16,-2-4 0 0,-3 8-2 0,-1-2 4 16,-1 3-2-16,-3 3 0 0,0 6 0 0,0 3 0 15,0 0 0-15,0 6 0 0,0-1 0 0,0 0 0 16,0 2 0-16,0 2 0 0,0 11 0 0,0 4 0 15,0 6 0-15,0 1 0 0,2 2 0 0,4 3 0 16,1-7 0-16,3 8 0 0,1-4 0 0,0-4 0 16,3-4 0-16,0 2 0 15,2-6 0-15,2-1 0 0,5 0-277 0,-2-3-181 16,3-3 209-16,-6 1 105 0,5 3-360 0,4-1 238 16,-4 5 113-16</inkml:trace>
  <inkml:trace contextRef="#ctx0" brushRef="#br0" timeOffset="-151203.22">8330 14834 1940 0,'-5'-2'0'0,"1"2"0"0,4 0 0 0,-2 0 0 0,2 0 0 0,0 0 0 0,0 0 0 0,0 0 0 0,6 2 0 0,9 3 0 0,8 3 82 0,2-3 297 0,7 1-175 0,5 0-82 15,7-2-41-15,-1-1 250 0,4 2-146 0,5 0-62 16,1 0 34-16,14-3-58 0,-3 4-30 15,3 0 0-15,8-1 21 0,6-3-90 16,3 0 0-16,11-2 0 0,-10 0 0 0,4 0 0 16,-14 0 0-16,9 0 0 0,-1-2 0 0,-4-4 0 15,-6 1 0-15,-2-3 0 0,-2 2 0 0,-14 0 0 16,5 0 0-16,-7 0 0 0,-2 0 0 0,-4 0 0 16,-9 2 0-16,-2 1 0 0,-6-1 0 0,-9 1 0 15,0 1 0-15,-8 0-68 0,-1 0 19 0,-5 1-184 16,-5-1 102-16,0 2 37 0,-2 0 27 0,0 0-167 15,-5 0 97-15,-8 0 39 0,-3 0-438 16,-2 2 248-16,-5 6 124 0,0 1 62 0</inkml:trace>
  <inkml:trace contextRef="#ctx0" brushRef="#br0" timeOffset="-150872.95">8487 15149 2538 0,'-14'-7'0'0,"10"7"0"0,4 0 0 0,0 0 0 0,4 0 0 0,15 4 0 0,10-1 0 0,6-1 0 0,11 1 0 0,18-2 0 0,-7-1 485 0,22 2-227 0,-6 0-109 15,6 2-54-15,3 1 197 0,-1 1-178 0,1-1-114 16,-1 0 0-16,-1 1 0 0,-2 1 0 0,-2-4 0 15,-9-1 0-15,11 1 0 0,-11 0 0 16,-12-3 0-16,0 0 0 0,-5 0 0 16,-9 0 0-16,1 0 0 0,-9 0 0 0,-4 0 0 15,-9-3 0-15,-5 2 0 0,-4-1-52 0,-6 0-30 16,0 1-344-16,-5-1 193 0,0 0 96 0,-12 0 49 16,-6-1-377-16,-8 2 217 0,-5 1 104 0,-2 0-417 15,-11 0 259-15,-3 0 132 0,-4 0 54 0</inkml:trace>
  <inkml:trace contextRef="#ctx0" brushRef="#br0" timeOffset="-150514.46">8473 15316 2300 0,'-23'-5'0'0,"7"5"0"0,-2 0 0 0,6 5 0 0,-2 7 0 0,5 3 0 0,2 5 0 0,1 4 0 0,3 5 0 0,1 2 0 0,2 4 151 0,0 8 231 0,0-4-171 0,0 1-86 15,0-5-31-15,0 5 169 16,0-3-111-16,0 1-55 0,0-5-29 0,0 0 20 16,-5-9-88-16,2 0 0 0,-1-3 0 0,1-4 0 15,-1-5 0-15,0-5 0 0,-1 1 0 0,-2-7 0 16,-2 2 0-16,-2-3 0 0,-2 0 0 0,-2-4 0 16,0-7 0-16,-4-7 0 0,0 0 0 0,1-3 0 15,-3 0 0-15,0-3 0 0,-2 1 0 0,3 2 0 16,-1 5 0-16,6 2 0 0,-6 4 0 0,2 0 0 15,3 6 0-15,2 1 0 0,1 3 0 0,1 0 0 16,-1 0 0-16,1 9 0 0,2 6 0 0,2 0 0 16,-2 6 0-16,4 0 0 15,-2 3 0-15,5-4-369 0,1 3 100 0,2-1 113 16,0-1-200-16,0-2 157 0,0 0 80 0,5-3 29 16,7-3-498-16,4-2 273 0,10 0 138 0</inkml:trace>
  <inkml:trace contextRef="#ctx0" brushRef="#br0" timeOffset="-150095.83">8850 15641 2168 0,'-2'-18'0'0,"-3"4"0"0,0 4 0 0,-3-2 0 0,0-3 0 0,1 2 0 0,-1 0 0 0,-1 1 0 0,1 1 0 16,-1 0 0-16,0 1 112 0,2 5-35 0,-5 1 149 15,1 2-93-15,-1 2-36 0,-3 0-10 0,1 11 32 16,-3 12-39-16,-4 9 0 0,2 5-40 0,3 3 108 16,0 9-60-16,6-6 1 0,3 3 191 0,5-3-173 15,2-10-107-15,0 2 0 0,2-2 0 0,12-7 0 16,-1-4 0-16,1-5 0 0,5-4 0 0,0-5 0 16,0-6 0-16,2-2 0 0,-2 0-102 0,-1-13 56 15,-1-6 42-15,-6-2-246 0,2-5 78 0,-4 0 76 16,-4-1 87-16,-2-1 0 0,-1 8-30 0,-2-3-18 15,0 3 409-15,0 11-189 0,0-3-74 16,-2 4 91-16,-1 5-180 0,-2 0 0 16,1 2 0-16,-3 1 0 0,3 0 0 0,4 11 0 15,0 5 0-15,0 2 0 0,0 4 0 0,0 3 0 16,4-3 0-16,4 2 0 0,1-5 0 0,2 2-91 16,3-4-193-16,-3-3 134 0,3-4 3 0,-5-5-341 15,2-1 214-15,-1-4 121 0,-1 0 57 0,2 0-160 16,-1-1 108-16,-1-10 53 0,0-2-332 15,0-4 198-15,3-7 95 0,-3-1 46 0</inkml:trace>
  <inkml:trace contextRef="#ctx0" brushRef="#br0" timeOffset="-149819.45">8976 15397 2336 0,'-5'-22'0'0,"1"3"0"0,0 6 0 0,4 0 0 0,-2 3 0 0,2 3 0 0,0 1 0 16,2 4 0-16,7 1 0 0,7 1 0 0,0 0 310 0,3 0-135 0,-1 3-67 0,-2 6 48 15,2 3-48-15,-4-1-39 0,-3 1 0 0,-3 0-94 0,-2 2 32 16,-4-2 0-16,-1-1 44 0,-1 4-42 16,0-4 0-16,-7 0 31 0,-5-1 166 0,1 1-84 15,-1-3-30-15,0 0-10 0,3-1-82 0,1-2 0 16,0-2 0-16,4-1 0 0,1 0 0 0,3-1 0 16,0-1 0-16,0 3 0 0,0 1 0 0,5-1 0 15,7 1 0-15,4 0 0 16,2 0 0-16,0-2 0 0,3-1 0 0,2 2 0 0,-2-3 0 15,-1 0 0-15,1 0 0 0,-2 1-226 0,-1 1-27 0,-1 2-583 16,-1 0 388-16,0 2 208 16,-3 6 100-16,1-3-598 0</inkml:trace>
  <inkml:trace contextRef="#ctx0" brushRef="#br0" timeOffset="-149649.25">9232 15701 3023 0,'-10'4'0'0,"4"-3"0"0,-2 2 0 0,4-1 0 0,-1-2 0 0,5 0 0 0,-2 0 0 0,2 0 0 0,0 0 0 0,2 0 0 0,10 0 120 0,4 0 79 16,3 0-79-16,-1 0-40 0,2 0 0 0,3 0-429 15,-2 0 190-15,0 0 99 0,-1-2 51 0,0-1-684 16,-5 2 363-16,1 0 189 0,-3-2 82 0,-1 2-713 16</inkml:trace>
  <inkml:trace contextRef="#ctx0" brushRef="#br0" timeOffset="-149433.66">9484 15572 2427 0,'-4'-6'0'0,"0"3"0"0,1-3 0 0,1 4 0 0,2-2 0 0,0 2 0 0,0 1 0 0,4 1 0 0,8 0 0 0,6 0 0 0,0 11 91 0,3 4 110 0,0 0-80 0,1 3-40 16,0 1-1-16,-4-4 107 0,-2 4-78 0,0 0-35 16,-7 0 1-16,-2-4-39 0,-5 2 5 0,-2-2 9 15,-2-2-9-15,-14 1-104 0,-7 0 51 0,-4 0 27 16,-1-3-79-16,-2 0 62 0,-2-2 17 0,2 0-1 15,0-1-345-15,2-4 168 0,8 0 84 0,1-4-223 16,8 0 112-16,-1 0 78 16,6 0 12-16,6-12-401 0,2-6 230 0,16-3 105 15</inkml:trace>
  <inkml:trace contextRef="#ctx0" brushRef="#br0" timeOffset="-149249.6">9726 15572 2745 0,'7'-6'0'0,"1"0"-1"0,-3 5 1 0,-2-1 0 0,0 0 0 0,-3 2 0 0,0 0 0 0,0 0 0 0,-10 5 0 0,1 10 0 0,0 7 343 0,-1-3-152 0,5 8 306 16,1 0-341-16,4 1-156 0,0-1 0 0,0 4 0 15,4-3 0-15,9-3 0 0,0-1 0 0,5-5 0 16,-4-4 0-16,3 0 0 0,2-4-517 0,2-3 206 16,-2-3 175-16,2-1 88 0,-1-4-811 0,1 0 414 15,-3 0 203-15,3-3-341 0</inkml:trace>
  <inkml:trace contextRef="#ctx0" brushRef="#br0" timeOffset="-148981.75">10011 15566 2175 0,'-3'-9'0'0,"2"1"0"0,-2 5 0 0,3-4 0 0,0 5 0 0,0-2 0 0,6 2 0 0,9 0 0 0,0 2 0 0,4 0 0 0,1 5 84 0,-1 5 51 0,-1 3-37 0,-1-1-10 15,-1 3-48-15,-5 0-12 0,-4-2 12 0,-3 1 0 16,-4-1-4-16,0-2 4 0,-6 3 0 0,-10-3 0 15,-7-2 75-15,0 0-38 16,1-4 11-16,-7 1 226 0,9-5-137 0,-2 0-68 16,2-1-35-16,4 0 19 0,9 0-93 0,-1 0 0 15,4 0 0-15,2 0 0 0,2 0 0 0,2 0 0 16,15 5 0-16,10-3 0 0,3 0 0 0,0-1 0 16,3 2 0-16,3-3 0 0,0 0 0 0,1 0-65 15,-3 0-322-15,-3 0 105 0,-8 0 126 0,2 1-585 16,-6 1 340-16,-4 2 185 0,-6 0 89 15</inkml:trace>
  <inkml:trace contextRef="#ctx0" brushRef="#br0" timeOffset="-148498.16">9236 13756 2243 0,'-9'-15'0'0,"7"11"0"0,-1 2 0 0,3 2 0 0,-2 0 0 0,2 0 0 0,0 21 0 0,0 5 0 0,0 10 0 0,0 5 0 0,0 8 85 0,0 6 198 0,2 8-121 0,-2-9-51 16,0 17 98-16,0-19-85 15,0 4-41-15,0-1-1 0,0-6 70 0,0-11-46 16,0 1-38-16,0-8 21 0,0-6-1 0,0-6-48 16,0-7-34-16,-2-3-6 0,0-6 0 0,1-3 0 15,-5 0 0-15,-3-2 0 0,-1-9 0 0,-1-8 0 16,-1-2 0-16,-2-7 0 0,1 1 0 0,-3-3 0 16,0 1 0-16,-1-3 0 0,-1 2 0 0,-3 2 0 15,-2 3 0-15,-4 5 0 0,4 7 0 0,0 7-6 16,-7 4-103-16,3 2 46 0,-3 11-28 15,2 10 188-15,3 7-89 0,5 1-8 16,3 5 164-16,7-3-164 0,2 0 0 0,5 2 0 16,3-5 0-16,0-3 0 0,6 3 0 0,11-6 0 15,2-1 0-15,1-4 0 0,6-4 0 0,-5-6 0 16,11 2 0-16,-5-9 0 0,1 0 0 0,0 0-194 16,1 0-14-16,-6 0 92 0,7-12-758 0,-5 1 417 15,0-5 208-15,-3 2-448 0,-4-1 318 0</inkml:trace>
  <inkml:trace contextRef="#ctx0" brushRef="#br0" timeOffset="-148271.89">9273 14268 2705 0,'9'-15'0'0,"0"8"0"0,1 0 0 0,3-2 0 0,1 5 0 0,2 2 0 0,3-1 0 0,4 3 0 0,4 0 0 16,-2 6 0-16,3 10 340 0,-5 2-149 0,0 5-66 0,-2 5 361 0,-5 0-402 0,-3 2-84 15,-5 1 0-15,-6 2 0 0,-2-1 0 0,0-1 0 16,-7-2 0-16,-11-2 0 0,-1-2 0 15,-3-2 0-15,-4-5 0 0,-2 0 0 0,-4-3 0 16,1-4 0-16,-4-4 0 0,3-1 0 16,4-2 0-16,-6-2 0 0,10-2 0 0,1 0 0 15,5 0 0-15,4-2 0 0,5-8-8 0,9-2-169 16,0-9-562-16,7-2 350 0,14-1 174 0,11-4-666 16,-2 7 409-16</inkml:trace>
  <inkml:trace contextRef="#ctx0" brushRef="#br0" timeOffset="-148093.33">9722 14169 2796 0,'2'-18'0'0,"0"6"0"0,-2 1 0 0,0 3 0 0,-14 3 0 0,0 3 0 0,-4 2 0 0,-5 0 0 0,2 17 0 0,-2 4 0 0,2 5 813 16,3 10-491-16,5-1-322 0,7 4 0 0,6-3 0 16,0 4 0-16,2-3 0 0,15 4 0 0,6-6 0 15,2-4 0-15,7-2 0 0,-2-7 0 0,10 2 0 16,-4-2 0-16,-4-8 0 0,3 1 0 15,2-2 0-15,-3 0 0 0,6 2-1235 16</inkml:trace>
  <inkml:trace contextRef="#ctx0" brushRef="#br0" timeOffset="-146922.25">6881 16313 2409 0,'-6'-6'0'0,"0"3"0"0,1 0 0 0,3 1 0 0,0 0 0 0,0 0 0 0,2 0 0 0,0 0 0 0,0 2 0 0,0 0 0 0,0 0 221 0,2 0-88 16,5 0-45-16,5 0 167 0,1 0-106 0,4 2-41 15,1 2 192-15,3-2-128 0,3 1-76 0,3 1-96 16,-1 0 0-16,4-1 0 0,2 1 0 0,10 2 0 16,-1 0 0-16,5-3 0 0,5 2 0 0,2-2 0 15,12 1 0-15,-4-1 0 0,6 1 0 0,7 0 0 16,1-1 0-16,5 1 0 0,17 2 0 0,-12-1 0 15,6-1 0-15,1 5 0 16,1-4 0-16,-10 2 0 0,24 2 0 0,-10 1 0 16,-2-1 0-16,3 1 0 0,-1-1 0 0,-5-3 0 15,30 2 0-15,-9-7 0 0,0 1 0 0,3-2 0 16,3 0 0-16,1 0 0 0,12 0 0 0,-28 0 0 16,9 0 0-16,-3 6 0 0,-8 0 0 0,-6 0 0 15,10 4 0-15,-17-1 0 0,-13-1 0 0,2 2 0 16,-8 1 0-16,-11-5 0 0,-1 3 0 0,-8 0 0 15,-11-3 0-15,-4-1 0 16,-15 1 0-16,-3-2 0 0,-6-2 0 0,-7-2 0 16,-2 1 0-16,-2-1 0 0,-6 0 0 0,-10 0 0 15,0-1 0-15,-3-5-791 0,10 2 101 0</inkml:trace>
  <inkml:trace contextRef="#ctx0" brushRef="#br0" timeOffset="-137197.35">11346 15121 2862 0,'0'0'0'0,"2"0"0"16,5 0 0-16,2 0 0 0,3 0 0 0,4 0 0 0,0 0 0 0,4 0 0 0,2 0 0 0,-3 0 0 0,2 0 188 0,1 0-74 0,-2 0-36 0,3 0 144 0,-2 0-81 0,0 0-55 16,-1 0 0-16,1 0-46 0,-3 0-27 15,1 0 0-15,1 0-132 0,-2 0 75 16,-1 0 42-16,-2-3 0 0,0-2 42 0,-2 1-425 15,-1 2 187-15,-1-1-611 0,-2 1 385 16,-1 1 191-16,-1-1 97 0,-1 2-251 0,-1 0 163 0</inkml:trace>
  <inkml:trace contextRef="#ctx0" brushRef="#br0" timeOffset="-136986.78">11599 15381 3078 0,'-12'3'0'0,"3"5"0"16,2 0 0-16,-2-1 0 0,6-3 0 0,-1-3-1 0,4 5 1 0,0-2-1 0,0 1 1 0,6 1 0 0,11-1 242 0,2 0 339 0,1-2-549 15,1 3-32-15,6-2 0 0,-1-1 0 0,-2 1 0 0,2-1 0 0,-5 3 0 16,2-5 0-16,-1 0 0 16,-1 1 0-16,-4 0 0 0,1 1-144 0,-2-3 35 15,-4 1-824-15,-1-1 439 0,-1 0 223 0,1 0 115 16,1 0-467-16,-1 0 291 0</inkml:trace>
  <inkml:trace contextRef="#ctx0" brushRef="#br0" timeOffset="-136310.56">12784 15249 1834 0,'0'-8'0'0,"0"5"0"0,0-5 0 0,0-2 0 0,-2 0 0 0,2-1 0 0,0-4 0 0,0 0 0 0,0 0 0 0,0-1 0 0,0 1 134 0,2 0-38 0,-1 0-33 15,-1 0-1-15,0 2 41 0,0 0-32 0,0-1 0 16,0 5 48-16,0-4-45 0,-1 2 1 0,-5-1-37 16,-1 3 149-16,-1 0-74 0,0-1-28 0,-1-1 114 15,0 4-80-15,-1-3-40 16,1 0-1-16,-2 3 28 0,-3 0-24 0,2-1-10 16,-4 4-34-16,2 0-5 0,-6 3-33 0,2 1 0 15,-5 0 0-15,-3 15 0 0,0 6 0 0,-5 7 0 16,1 1 0-16,4 5 0 0,1-3 0 0,-2 12 0 15,6-3 0-15,0 0 0 0,5 3 0 0,4 1 0 16,6-7 0-16,5 11 0 0,1-8 0 0,0-6 0 16,3 2 0-16,11-4 0 0,0-4 0 0,4-3 0 15,0-5 0-15,3-2 0 0,-2-10 0 16,5 2 0-16,-3-8 0 0,5-2 0 16,-1 0 0-16,-2-3 0 0,0-14 0 0,2-5 0 15,-2-1 0-15,-1-6 0 0,0-3 0 0,-3 0 0 16,-2 0 0-16,0-1 0 0,-4 0 0 0,-1 3 0 15,-5 4 0-15,-1 7 0 0,-3 2 0 0,-1 2 0 16,0 5 0-16,-2 4 0 0,0 2 0 0,0 1 0 16,0 3 0-16,0 0 0 15,0 9 0-15,-2 11 0 0,-2 5 0 0,4 3 0 0,0 4 0 16,0 1 0-16,0 1 0 0,4 2 0 16,6-1 0-16,3-2 0 0,0-3 0 0,-2-6 0 15,6 4 0-15,0-7 0 0,-6-6 0 0,5-2 0 16,-2-4 0-16,-2-3 0 0,1 1 0 0,-4-7 0 15,3 0 0-15,-3 0 0 0,0 0 0 0,1 0 0 16,-1-7-224-16,-2-2-181 0,2 0 183 0,2-7-609 16,-1-7 396-16,4-1 189 0,1-8 109 0</inkml:trace>
  <inkml:trace contextRef="#ctx0" brushRef="#br0" timeOffset="-135889.68">13146 14779 3113 0,'-5'-11'0'0,"1"2"0"0,-2 0 0 0,0-4 0 0,5 3 0 0,1 1 0 0,0-1 0 0,0 0 0 16,1 3 0-16,8 0 0 0,5 1 396 0,1 2-179 0,2 0-90 0,2 3-49 0,1 1-78 15,-1 0 0-15,2 0 0 0,-2 0 0 0,-4 7 0 16,0 4 0-16,-6 2 0 0,-1 2 0 0,-6 4 0 15,0 2 0-15,-2 3 0 0,-4 1 0 0,-8-6 0 16,-2 5 0-16,-2-7 0 16,0 0 0-16,-2-2 0 0,4-4 0 0,-4-2 0 0,4-1 0 15,0-5 0-15,3 2 0 0,2-3 0 16,-1-2 0-16,5 0 0 0,1 0 0 0,2 0 0 16,0 0 0-16,2 0 0 0,0 0 0 0,2 0 0 15,13 0 0-15,4 0 0 0,4 0 0 0,1 3 0 16,-2 1 0-16,8 2 0 0,-2-1 0 0,-1 3 0 15,-1-3 0-15,1 2 0 0,-7-2 0 0,1 0 0 16,0-1 0-16,-5-1 0 0,0 1 0 0,-5-2 0 16,-2 0 0-16,-1-2 0 0,-4 0 0 0,-1 3 0 15,-1-3 0-15,-2 0 0 16,0 0 0-16,0 0 0 0,0 0-368 0,-2 0 161 16,-1 0-781-16,-3 0 475 0,1 0 228 0</inkml:trace>
  <inkml:trace contextRef="#ctx0" brushRef="#br0" timeOffset="-132013.58">14393 14796 1584 0,'0'-10'0'0,"0"-1"0"0,0-1 0 0,2-3 0 0,2-2 0 0,2-5 0 0,-1 0 0 0,1 1 0 0,-1-6 0 0,1 1 0 0,-2-1 88 0,0 1-25 0,-2 3 10 15,0-7-35-15,-1 4 39 0,-1 5 1 16,0-3-40-16,0 2 0 0,0-1 59 0,-7 0-34 16,1 3 0-16,-3 1-25 0,1 2 42 0,-3 0 0 15,1 4-32-15,-2 1 102 0,0 3-56 16,1 1-28-16,-2 1 0 0,-1 4 122 0,4 0-65 16,-6 2-47-16,1 1 126 0,2 0-82 0,-2 7-40 15,0 12-1-15,2 6 62 0,0 3-141 0,1 11 0 16,3 2 0-16,4 4 0 0,-1 4 0 0,6 0 0 15,0 3 0-15,0 13 0 0,0-5 0 0,0 3 0 16,4 4 0-16,1-4 0 0,3 13 0 0,-3-8 0 16,2 0 0-16,-4-1 0 15,3 1 0-15,-5-6 0 0,1 13 0 0,-2-7 0 16,0-2 0-16,0-2 0 0,0-12 0 0,-9 4 0 16,-1-3 0-16,-1-2 0 0,-2-6 0 0,-2-2 0 15,2-9 0-15,-4 0 0 0,2-7 0 0,-4-2 0 16,2-4 0-16,-3-5 0 0,1 1 0 0,0-9 0 15,-3 1 0-15,1-4 0 0,0 0 0 16,1-4 0-16,1-1 0 0,0 0 0 16,4 0 0-16,2 0 0 0,-1-7 0 0,9-1 0 15,-1 0 0-15,3-2 0 0,3 0 0 0,0-1 0 16,2 2-315-16,9 0 95 0,6-1 90 0,1 3-724 16,9 0 413-16,-1-1 201 0,2 4 101 0,-5 0-514 15</inkml:trace>
  <inkml:trace contextRef="#ctx0" brushRef="#br0" timeOffset="-131695.66">14510 15801 2919 0,'-11'5'0'0,"1"11"0"0,2-4 0 0,1 4 0 0,4-1 0 0,3 2 0 0,0-2 0 0,0 1 0 0,1 0 0 0,16 3 0 0,2-4 230 0,4-1-95 16,1-4-48-16,5-3-61 15,-8-2 22-15,11-5-10 0,-3 0-175 0,-5 0 87 0,-1-12 45 0,-3-6 0 16,-6 4-15-16,0-7 24 16,-4-3 1-16,-4 0 63 0,-4-1-67 0,-2 1 23 15,0 3-70-15,-2-8 312 0,-10 5-134 0,-3 0-58 16,-2 4-16-16,-1-1 21 0,0 6-79 16,-6 0 0-16,6 5 0 0,-3 2 0 0,-2 3 0 0,3 3 0 15,1 2 0-15,2 0 0 0,2 0 0 0,0 2 0 16,5 7 0-16,3-3 0 0,1 4 0 0,3-3 0 15,3 2 0-15,0 0 0 0,0 0 0 0,2-2-855 16,3-5 397-16,6 1 215 0,1-3-538 0,2 0 372 16</inkml:trace>
  <inkml:trace contextRef="#ctx0" brushRef="#br0" timeOffset="-131261.99">15037 14670 1689 0,'-3'-22'0'0,"1"5"0"0,2 2 0 0,-2-3 0 0,2-2 0 0,0 2 0 0,0-3 0 0,0 0 0 0,0-3 0 0,0 0 0 0,2-1 78 0,0 1-1 0,-2 1-29 15,0-5-9-15,0 3 27 0,0 7-27 0,-8-1 0 16,-2 4 64-16,-6 6-22 0,0 3-10 0,-9 4-32 15,0 2 237-15,-5 10-118 0,-3 14-60 16,6 2 259-16,-7 10-164 0,6 0-78 16,7 3-38-16,7-7 211 0,5 5-288 0,4-1 0 15,5-2 0-15,0-2 0 0,12-6 0 0,8-1 0 16,4-5 0-16,5-7 0 0,1-3 0 0,2-7 0 16,0-3 0-16,-1 0 0 0,-2-13 0 0,-3-3 0 15,-5-5 0-15,-3-1 0 0,-2-2-39 0,-7 3 61 16,-2 0-40-16,-3 2-53 0,-4 2 9 15,0 6 230-15,0 1-168 0,0 3 0 0,-4 3 0 0,-3 2 0 16,-2 2 0-16,-1 0 0 0,1 15 0 0,1 4 0 16,3 3 0-16,1 1 0 15,4 7 0-15,0 2 0 0,0 0 0 0,11 0 0 16,7 1 0-16,5-1 0 0,5 2 0 0,3-6-463 16,-1-1-196-16,2-3-555 0,3 1 588 0</inkml:trace>
  <inkml:trace contextRef="#ctx0" brushRef="#br0" timeOffset="-130433.2">15609 15311 1098 0,'-7'0'0'0,"-2"-2"0"0,2 2 0 0,0 0 0 0,-1 0 0 0,2-2 0 0,1 2 0 0,1 0 0 0,0 0 0 0,2 0 0 0,1 0 88 0,-1-2-25 0,2 2-1 15,0 0 177-15,0 0-101 0,0 0-40 16,0 0 179-16,0 0-120 0,2 0-59 16,1 0-30-16,5 0 215 0,2 0-127 0,1 0-59 15,1 0 149-15,4 0-104 0,2 0 24 16,5 0-54-16,5 0-42 0,0 0 0 0,2 0-31 16,2 0-1-16,4 0 88 0,-1 2-126 0,9 2 0 15,-3 0 0-15,2 0 0 0,4-2 0 0,3 3 0 16,1-3 0-16,4 0 0 0,9 0 0 0,-2 0 0 15,0 0 0-15,3-1 0 0,-6-1 0 0,17 2 0 0,-7 0 0 16,2 0 0-16,1-2 0 0,4 0 0 16,4 0 0-16,-4 0 0 15,1 0 0-15,-4 0 0 0,0 0 0 0,-3 0 0 16,-12 0 0-16,3 0 0 0,-2 3 0 0,-3 2 0 16,-6 0 0-16,-13-1 0 0,0 2 0 0,-3 0 0 15,-6 1 0-15,-5-4 0 0,-4 2 0 0,-2-3 0 16,-7 1 0-16,-1-2 0 0,-6-1 0 0,1 0 0 0,-2 0 0 15,-2 0 0-15,0 0 0 0,0 0 0 16,-11 0 0-16,-1-1 0 0,-2-4-583 16,0 2 241-16,-3 1 142 0,-4 1 85 0,-3 1-679 15,2 0 378-15</inkml:trace>
  <inkml:trace contextRef="#ctx0" brushRef="#br0" timeOffset="-129803.49">15669 15616 2194 0,'-14'-4'0'0,"5"-1"0"0,2 3 0 0,0 1 0 0,-2 1 0 0,4-2 0 0,1 2 0 0,4 0 0 0,-2 0 0 0,2 0 0 16,0 0 228-16,0 0-85 0,4 0-58 0,9 0 133 0,2 0-90 15,3 0-46-15,2 0 1 0,1 0 121 0,0 3-88 16,-1-1-39-16,1 3 111 0,1-2-75 0,-3 1-41 16,2 2-72-16,0-2 0 0,-1-1 0 0,-1-1 0 15,5 2 0-15,0-1 0 0,-1-1 0 0,9-2 0 16,0 2 0-16,1-2 0 0,9 0 0 0,-1 0 0 15,-2 0 0-15,14 0 0 0,0 0 0 0,1 0 0 16,4 0 0-16,6 0 0 0,-9 0 0 16,14 0 0-16,-4 0 0 0,-1 0 0 15,-1 0 0-15,3 0 0 0,-8 0 0 0,13 0 0 16,-16 0 0-16,3 0 0 0,-4 0 0 0,-3 0 0 16,-9 0 0-16,8 0 0 0,-13 0 0 0,-1 0 0 15,-6 0 0-15,-6-2 0 0,-1 0 0 0,-7 0 0 16,-4 2 0-16,-3-1 0 0,-5 1 0 0,-2 0 0 15,-2-4 0-15,0 4 0 0,-2-2 0 0,-9 0 0 16,-4 1 0-16,0-2 0 16,-4 2 0-16,-1-1-304 0,-7-1 119 0,1 3-708 15,-2 0 428-15,-4 0 204 0</inkml:trace>
  <inkml:trace contextRef="#ctx0" brushRef="#br0" timeOffset="-129265.68">15503 15639 2109 0,'-7'-7'0'0,"5"5"0"0,-2 1 0 0,1 1 0 0,1 0 0 0,0 0 0 0,0 5 0 0,2 10 0 0,0 4 0 0,0 8 0 0,0 3 173 0,0 3-68 15,0 9-34-15,0-4 207 0,2 13-125 0,-2-2-58 16,0 1 169-16,0 3-113 0,0-1-56 0,0-11-20 16,0 13 145-16,0-9-91 0,0-2-116 0,-4-7-13 15,-2-1 0-15,0-1 0 0,1-3 0 0,-2-5 0 16,0-4 0-16,-2-3 0 0,0-3 0 0,2-6 0 15,0-2 0-15,-5-4 0 0,1-4 0 0,-1 0 0 16,-1 0 0-16,-1-10 0 16,-4-7 0-16,1-1 0 0,1-5 0 0,-2-2 0 15,0 2 0-15,-1-6 0 0,1 1 0 0,0 0 0 16,1 3 0-16,2 9 0 0,-2-2 0 0,3 7 0 16,0 1 0-16,-1 8 0 0,4 1 0 0,-2 1 0 15,2 3 0-15,-1 11 0 0,1 5 0 0,2 5 0 16,-1 0 0-16,3 3 0 0,1-4 0 0,-1 8 0 15,1-5 0-15,0 1 0 0,2-3 0 0,-1-4 0 16,-1 4 0-16,1-6 0 16,-1-1 0-16,0-2 0 0,1-1 0 0,-1-7 0 15,2 1 0-15,-1-4 0 0,3-1-155 0,-1-2-135 16,0 2 127-16,3-3-531 0,0 0 318 0,0 0 174 16,0 0 83-16,4 0-609 0,9 0 346 0</inkml:trace>
  <inkml:trace contextRef="#ctx0" brushRef="#br0" timeOffset="-128636.65">15766 15889 1933 0,'0'-6'0'0,"-1"3"0"0,-1 0 0 0,0 3 0 0,2 0 0 0,-2 0 0 0,2 5 0 0,0 10 0 0,0 4 0 0,0 5 0 0,0 3 272 15,2 0-122-15,0 8-56 0,3-2-28 0,-1 3 276 16,0 0-153-16,-1 0-66 0,-1 3-47 0,0-2 164 15,-2-2-102-15,0 1-49 16,0-1 15-16,0 0-23 0,0-3-47 0,-4 0-34 16,-1-4 0-16,-1-8 0 0,1 4 0 0,1-10 0 15,1-1 0-15,1-3 0 0,-1-5 0 0,1-2-317 16,2-2 89-16,0-1 122 0,0 0-11 0,0-6-515 16,0-8 297-16,2-3 149 0,4-8-509 0,0 5 319 15</inkml:trace>
  <inkml:trace contextRef="#ctx0" brushRef="#br0" timeOffset="-128418.06">15839 16211 2759 0,'2'-2'0'0,"0"2"0"0,3-3 0 0,-2 3 0 0,3-1 0 0,3-2 0 0,3 3 0 0,2-1 0 0,7 1 0 0,3 0 0 0,0 0 168 16,3 0-65-16,1 0 111 0,-3 1-79 0,7 3-54 15,-6-1 1-15,-4-3 1 0,1 2 1 0,-2-2-47 16,-7 0-34-16,2 0-10 0,-7 0 45 0,-4 0-1 15,-1 0-33-15,-1 0-1 0,-1 0 44 16,-2 0-135-16,0-2 63 0,0-1 12 16,-2 2-1-16,-3-2-561 0,3 2 276 0,0 0 114 15,1 1 79-15,1-3-294 0,0 3 181 0,0 0 91 16</inkml:trace>
  <inkml:trace contextRef="#ctx0" brushRef="#br0" timeOffset="-127844.92">16664 15887 2253 0,'-11'-5'0'0,"1"3"0"0,1-1 0 0,-4 3 0 0,1 0 0 0,-2 0 0 15,-2 10 0-15,0 9 0 0,-1 2 0 0,2 3 0 0,0 6 258 0,0 11-111 0,3-3-55 0,3 4 384 0,2 2-220 0,3-6-100 16,4 12 137-16,0-6-293 0,0-2 0 0,0-10 0 16,6 7 0-16,4-4 0 0,4-2 0 0,-1-4 0 15,1-3 0-15,0 0 0 16,0-8 0-16,-1-1 0 0,-1-2 0 0,2-4 0 0,-3-3 0 0,-4-5 0 16,3 1 0-16,-2-4 0 15,-3 0-618-15,2 0 226 0,0 0 178 0,-2-4 89 0,-1-7-496 0,1 0 284 16,1-4 154-1,1-5-172-15</inkml:trace>
  <inkml:trace contextRef="#ctx0" brushRef="#br0" timeOffset="-127694.85">16703 16188 2359 0,'-7'0'0'0,"5"-2"0"0,0 0 0 0,2 1 0 0,0-3 0 0,0 0 0 0,6-1 0 0,11 3 0 0,8-1 0 0,-2 1 0 0,6 0 326 0,3 2-149 0,3 0 120 0,3 0-130 0,0 0-65 15,0 0-33-15,2 0-308 0,0 0 133 16,-3 0 71-16,-1 0-660 0,-3 0 365 0,-4 0 184 16,-7 4 100-16,1 1-775 0</inkml:trace>
  <inkml:trace contextRef="#ctx0" brushRef="#br0" timeOffset="-127289.72">17019 16375 1889 0,'-17'4'0'0,"2"3"0"0,1-6 0 0,0 0 0 0,1-1 0 0,2 0 0 0,2 0 0 0,-1 0 0 0,1 0 0 0,3 0 0 0,1 0 223 15,-4-1-94-15,4 0-46 0,-4 1-14 0,0 0-1 16,-5 0-31-16,3 8-1 0,-6 10 1 0,2-2 149 16,-2 7-66-16,0 1-46 0,4 3 77 0,0-1-57 15,3 0-29-15,5-5 0 0,1 2 182 16,4-3-109-16,0-2-51 0,0-4-26 0,9-3 1 0,5 0-52 15,0-9-10-15,4-2-140 16,1 0 53-16,4-2 61 0,-2-11 32 0,0-4-329 16,-4 0 178-16,4-7 33 0,-9 2-79 0,0 1 35 15,-3 0 64-15,-3 3-8 0,-3 1 65 0,-1 5-2 16,-2-1 1-16,0 4 353 0,0 3-176 0,0 3-90 16,0 0-52-16,-5 3 512 0,-1 0-250 0,-1 0-70 15,2 13-188-15,0 2-3 16,5 5 0-16,0 4 0 0,0 0 0 0,0 0 0 0,7 1 0 0,2-2 0 15,3 1 0-15,0-5 0 16,2-2 0-16,2-2 0 0,-3-4-59 0,0-5-71 16,-2-2-9-16,0-2-602 0,-1-2 352 0,-3 0 176 15,1-2 88-15,-7-8-441 0,3-3 270 0,-2-3 129 16,-2 0-334-16</inkml:trace>
  <inkml:trace contextRef="#ctx0" brushRef="#br0" timeOffset="-127025.78">16869 15842 2765 0,'-3'-8'0'0,"1"7"0"0,2-1 0 0,0 2 0 0,0 0 0 0,5 0 0 0,8 0 0 0,4 0 0 0,1 6 0 0,3 3 0 0,0 2 189 16,4 4-80-16,-7-4-36 0,-1 5-69 0,-2-3 33 15,-6 4 0-15,-5 0 0 0,-4 0 0 0,0 1 0 16,-8 3 0-16,-8-1 36 0,-5-4 1 15,-4 0-29-15,-3-2-8 0,0-3 61 0,1-2-31 16,-1-2 0-16,-1-4-128 0,10-1 59 16,-4-2 14-16,7 0 1 0,0 0-413 0,7-2 207 15,4-3 94-15,3-5-576 0,2-4 322 0,2 1 158 16,11-4 79-16,8 2-490 0,3-2 285 0,3 4 132 16</inkml:trace>
  <inkml:trace contextRef="#ctx0" brushRef="#br0" timeOffset="-126856.36">17092 15833 2229 0,'5'-7'0'0,"-1"1"0"0,-2 2 0 0,-2 0 0 0,0 1 0 0,-6 3 0 0,-3 0 0 0,-4 0 0 0,2 2 0 0,-2 9 0 0,1 4 96 0,-1 4 558 0,6 2-309 0,2 3-154 16,4 0 225-16,1 2-416 0,0-5 0 0,10 8 0 16,6-6 0-16,3 2 0 0,4-5 0 0,1-1-218 15,2-3-57-15,1-1 152 0,-1-4 80 0,-1-1-877 16,-5-5 374-16,4-1 256 0,-1-1-200 0</inkml:trace>
  <inkml:trace contextRef="#ctx0" brushRef="#br0" timeOffset="-126617.45">17393 15907 3290 0,'0'-5'0'15,"0"4"0"-15,0-1 0 0,0 2 0 0,0 0 0 0,7 7 0 0,6 12 0 0,0 4 0 0,4 2 0 0,-2 8 0 0,2 6 180 0,-4 0-71 0,0 3 235 0,-5 1-336 16,-2 0-8-16,-4-4 0 0,-2 11 0 16,0-5 0-16,-6-3 0 0,-9 2 0 0,-5-2 0 15,2-9 0-15,-6 6 0 0,3-9 0 0,-5-1 0 16,-2-5 0-16,0-3 0 0,-2-2 0 16,0-2 0-16,-1-6 0 0,3-4-112 0,5-5-234 0,1-2 117 15,3 0-558-15,0-7 379 0,8-16 186 0,10-12 92 16</inkml:trace>
  <inkml:trace contextRef="#ctx0" brushRef="#br0" timeOffset="-126347.05">17642 15852 2372 0,'21'-8'0'0,"-1"6"0"0,0 2 0 0,-4 0 0 0,-4 8 0 0,-3 5 0 0,-2 4 0 0,-3 2 0 0,-1 1 0 0,0 3 0 0,-3 2 249 0,0-5-97 15,0 2-51-15,-8-1-31 0,-5-2-1 0,2-4-32 16,-4 0-26-16,0-6 10 0,0 1 15 0,0-3 62 16,1-1-31-16,2-2 1 0,2-2-32 0,1 0 307 15,3-2-158-15,2 0-169 0,3 0-16 0,1 0 0 16,0 1 0-16,1-1 0 0,10 0 0 0,9 2 0 16,-2 1 0-16,5-2 0 0,3 1 0 15,-3 0 0-15,9-1 0 0,-4-1 0 0,2 3 0 0,-2-3 0 16,-2 0 0-16,-5 0-959 0,0 0 441 15,-3 0 241-15,-1 6 120 0</inkml:trace>
  <inkml:trace contextRef="#ctx0" brushRef="#br0" timeOffset="-125616.22">16163 14103 1556 0,'-6'-11'0'0,"3"5"2"0,-2 0 0 0,3 5 1 0,1-1-1 0,-1 1 1 0,2 1-1 0,0 1 0 0,0 18-1 16,0 5 0-16,0 8 139 0,0 11-49 0,0 2-18 0,0 6 154 0,0 3-95 16,0 1-47-16,0 3-23 0,0 0 158 0,-4 1-81 0,0-1-55 15,-1-2 76-15,1-3-61 0,1-6-31 0,0-10 0 16,1 1 32-16,0-6-36 0,2-8 0 15,-2-1 39-15,2-8-33 0,0-7 1 16,0-2-24-16,0-1-52 0,0-5 42 0,-1 0 1 16,-3 0 0-16,-1-2 27 0,-1-11-48 0,1-4-17 15,-2-2-172-15,-2-6 60 0,0 1 72 0,-3-2 15 16,1-5-147-16,-2 4 61 0,-2-1 57 0,-1 2-228 16,-4 1 127-16,1 8 39 0,1 6 29 0,-1 3 80 15,-2 6-31-15,1 2 0 0,-3 0 1 0,2 15 225 16,7 2-122-16,-6 9-47 0,10-1 244 0,0 2-121 15,6 1-77-15,4-6 0 16,0 6 117-16,0-2-53 0,8-3-49 0,5-2-6 16,1-1-1-16,0-5-25 0,3 2-11 0,0-2-107 15,0-4 54-15,1-2 27 0,0 1-1 0,-2-4-348 16,1 0 150-16,3-5 100 0,-4-1-463 0,1 0 257 16,3 0 128-16,1 0 55 0,4-6-330 0,-1-5 202 15,2-4 101-15,0-2-148 0,4-3 125 0,0-4 51 16</inkml:trace>
  <inkml:trace contextRef="#ctx0" brushRef="#br0" timeOffset="-125395.7">16521 14152 3097 0,'-4'0'2'0,"-8"0"0"0,-4 13-1 0,0 5 0 0,-3 10 0 0,-1 5 1 0,2 5-1 0,5 3 1 0,2 1 0 0,5-1-1 0,1 10 282 15,5-5-122-15,0 2 84 0,0-2-115 0,9 0-130 16,3-5 0-16,6 6 0 0,-1-6 0 0,1-2 0 0,0-5 0 16,3-2-36-16,-1-2-90 0,-1-3 77 15,-1-7 44-15,-1-3-588 0,1-4 312 16,-2-4 48-16,0-2 113 0,-2-6-574 0,2-1 328 0,-2 0-193 16,2-4 261-16,-3-6 129 0</inkml:trace>
  <inkml:trace contextRef="#ctx0" brushRef="#br0" timeOffset="-125224.89">16710 14565 2943 0,'-10'-13'0'0,"6"6"0"0,-1-1 0 0,3 3 0 0,2 0 0 0,0 2 0 0,2-1 0 0,10 2 0 0,11 0 0 0,0 1 0 0,7 1 225 16,0 0-94-16,2 0-13 0,2 1-41 16,-1 5 1-16,1-1-30 0,-3 4-335 0,1-2 163 15,0 1 81-15,-4-1 40 0,1 0-568 0,-6 1 313 0,-3 0 144 16,1-1 76-16,-6 2-748 15,0 1 374-15,-6 2 187 0</inkml:trace>
  <inkml:trace contextRef="#ctx0" brushRef="#br0" timeOffset="-124809.21">16970 14798 1408 0,'-9'0'0'0,"-5"-4"0"0,4 0 0 0,-3-3 0 0,-1-1 0 0,0-1 0 0,-2 2 0 0,2-1 0 0,-2 2 0 0,0 3 0 0,-2 0 146 0,-1 3-55 16,1 0-16-16,-5 6 185 0,2 9-111 0,1 4-56 15,3 4 198-15,0 4-127 0,4-1-53 0,4 1-41 16,5 2 86-16,4-3-60 0,0-5-28 0,0 2 88 16,7-4-50-16,9-3-38 0,2-5-1 15,1-1-151-15,1-4 61 0,3-5 30 0,0-1 10 0,3 0-180 16,-6-6 101-16,1-9 50 0,-2 0-219 15,-2-6 97-15,-4 5 27 0,0-8 51 16,-6 4-32-16,2-2 6 0,-4 3 25 0,-1 1 74 16,-2 5-36-16,-2-1 8 0,0 5-27 0,0 2 425 15,0 2-202-15,0 4-79 0,-6 1-21 0,-4 0 345 16,5 13-193-16,-3 7-185 0,5 4-52 0,3-4 0 16,0 10 0-16,0-2 0 0,0 4 0 0,3-3 0 15,8 0 0-15,3 0 0 0,0-3 0 16,2-6 0-16,-2-2 0 0,2-1-106 0,-2-7-197 0,2-2 155 15,-4-3-11-15,0-3-495 16,-3-2 308-16,0 0 153 0,-3 0-299 0,-1-2 217 16,0-7 124-16,-1-4 56 0,-1-3-275 0,-3-7 167 15</inkml:trace>
  <inkml:trace contextRef="#ctx0" brushRef="#br0" timeOffset="-124536.95">16910 14096 2357 0,'-7'-20'0'0,"7"12"0"0,0 6 0 0,0-1 0 0,0-2 0 0,2 4 0 0,7-2 0 0,5 3 0 0,0 0 0 0,3 0 0 0,1 6 151 0,1 5-56 16,-2 4 87-16,-2-1-72 0,-4 4-36 0,-3 1 37 16,-4 6-41-16,-4-1 0 0,0 3-32 0,-12 0 96 15,-4 1-48-15,-5-5 10 0,-4 0-58 0,-1-4 28 16,-1-2-28-16,-1-2 0 15,-1-6-17-15,7-4 27 0,-5 2-10 0,4-7 0 16,3 0-240-16,1 0 120 0,6 0 60 0,3-3-545 16,3-1 280-16,3-5 139 0,4 2 28 0,0-3-445 15,2 2 263-15,14-1 122 0,4 0 76 0,4 1-223 16,5 3 144-16</inkml:trace>
  <inkml:trace contextRef="#ctx0" brushRef="#br0" timeOffset="-124321.23">17237 14076 2320 0,'5'-16'0'0,"-3"4"0"0,-2 1 0 0,0 3 0 0,-2 0 0 0,-5 6 0 0,-8-1 0 0,2 3 0 0,-5 0 0 0,2 10 0 0,-5 11 657 0,4 2-309 0,0 2-154 16,5 3-79-16,3 2 182 0,4 0-297 0,5 3 0 16,0-1 0-16,0 4 0 15,9-2 0-15,8-1 0 0,2-3 0 0,3-1 0 0,3-5 0 0,0 0 0 16,1-5 0-16,-1-2 0 15,-2-6 0-15,4 2 0 0,-6-7-272 0,-1 2 5 16,-3-4 129-16,-6-1-771 0,3 1 426 0,-5 0 227 16,0 0 109-16</inkml:trace>
  <inkml:trace contextRef="#ctx0" brushRef="#br0" timeOffset="-124099.06">17543 14275 3140 0,'6'0'0'0,"3"0"0"0,-2 3 0 0,3 6 0 0,3 8 0 0,2 4 0 0,2 5 0 0,2 2 0 0,3 9 0 0,-1-1 0 0,0 6 760 15,-3-4-729-15,5 8-31 0,-4-1 0 0,-5 2 0 16,-2 1 0-16,-5-1 0 0,-5 2 0 0,-2-1 0 16,-2 1 0-16,-13 0 0 0,-7-2 0 0,-3 1 0 15,-3-2 0-15,-4 1 0 0,-3-5 0 16,-4 0 0-16,0 2 0 0,0-5-119 0,2-2-429 15,5-3 260-15</inkml:trace>
  <inkml:trace contextRef="#ctx0" brushRef="#br0" timeOffset="-103776.6">18908 15358 2073 0,'0'-7'0'0,"-3"5"0"0,1-1 0 0,-2 2 0 0,4 1 0 0,-2 0 0 0,2 0 0 0,0 0 0 0,0 0 0 0,0 0 0 0,8 6 360 0,6-1-162 0,3 0-80 15,2 3-40-15,2-2 181 16,5 0-115-16,-3-3-53 0,2 0-27 0,0 2 88 15,-4-2-57-15,4 2-19 0,-4-4-10 0,-3 3-51 16,1-1 23-16,-5 0 0 0,2 1-40 0,-7-3 10 16,2 1 30-16,-3 0-183 0,0 0 91 0,-3-2 46 15,0 0 0-15,-1 0-451 0,-2 0 229 0,0 0 72 16,1 0 70-16,-2 0-594 0,1 0 323 0,0 0 151 16</inkml:trace>
  <inkml:trace contextRef="#ctx0" brushRef="#br0" timeOffset="-103520.39">19006 15666 2833 0,'-17'0'0'0,"5"9"0"0,5 4 0 0,2-3 0 0,3-4 0 0,2-4 0 0,0 5 0 0,9-1 0 0,12 0 0 0,5-5 0 0,6 1 180 0,2-2-71 0,2 0 157 15,1 0-105-15,-3 0-67 0,-1 0-28 0,-1 0-49 16,-4 0 20-16,-3 0 1 0,-2 0-67 0,-5 0 28 15,-4-2 0-15,-3 2 39 16,-4-1-45-16,-2 1 44 0,-2 0 10 0,-1 0-34 16,-2 0 0-16,0 0-8 0,0-3 10 0,0 1-15 15,0 1-3-15,0-2 4 0,0 2 1 0,0-1-498 16,0-2 236-16,0 0 112 0,0 0 64 0,0 1-773 16,2 0 409-16</inkml:trace>
  <inkml:trace contextRef="#ctx0" brushRef="#br0" timeOffset="-101854.35">20728 15349 1563 0,'0'0'0'0,"-2"2"0"0,2-1 0 0,0-1 0 0,0 0 0 0,0 2 0 0,0-2 0 0,0 0 0 0,0 0 0 0,0 0 0 0,0-2 72 0,0-5 182 0,4-4-109 0,-2-4-53 16,0-4-28-16,-1 0 104 0,1-1-70 0,0-3-30 15,-2 1 19-15,0 3-25 0,-2-1 0 0,-7 2-15 16,-2 3 27-16,-2 2 1 0,-4 5-38 0,-2 3-15 16,-7 3 15-16,-1 2 10 0,-5 11-9 0,-1 11-34 15,-1 11 0-15,0 4 34 0,2 6-1 0,2 6 52 16,2 3-51-16,3 1-1 15,7-1 51-15,3 3-25 0,7-10 9 0,3 7-35 16,5-14 43-16,0 2 0 0,2-7-43 0,10-4 34 16,4-9-27-16,4 1-44 0,3-7 0 0,-2-7 0 15,5-3 0-15,-1-4 0 0,-3 0-56 0,6-10 23 16,-5-9 32-16,1-3 5 0,-4-7-104 0,-1-2 47 16,-1-5 14-16,-6 0-5 0,1-2 1 0,-3 2 5 15,-2 4 31-15,-5 2 56 0,-1 9-37 0,0 7 3 16,-2 1-28-16,0 6 345 15,0 1-317-15,0 4-15 0,0 2 0 0,-4 8 0 16,1 18 0-16,1 8 0 0,2 3 0 0,0 3 0 16,2-3 0-16,7 10 0 0,6-5 0 0,2-5 0 15,2-8 0-15,2 6 0 16,0-7 0-16,2-4 0 0,0-5 0 0,-5-4 0 0,3-4 0 0,-2-1 0 16,0-8-96-16,-4-2-203 0,2 0 130 0,-4-6 66 15,4-12-480-15,-4-6 273 0,0-5 127 16,3-10-454-16,-6-4 300 0,-2-4 150 15,2-16 74-15</inkml:trace>
  <inkml:trace contextRef="#ctx0" brushRef="#br0" timeOffset="-101584.11">21022 14862 2171 0,'-5'-23'0'0,"3"13"0"0,0 4 0 0,2 2 0 0,0 1 0 0,2 3 0 0,10 0 0 0,3 0 0 0,7 7 0 0,1 6 0 0,2 3 212 15,0 2-88-15,0 2-44 16,-8 1 10-16,3 5 140 0,-6-1-97 0,-5-1-47 15,-5 1-17-15,-2 0 0 0,-2-7-22 0,-2 2 81 16,-9-3-45-16,-10 0 0 0,1-7-45 0,-1-3 220 16,-7 1-228-16,7-4-30 0,-1-3 0 0,1-1 0 15,2 0 0-15,8 0 0 0,2 0 0 0,0 0 0 16,6 0 0-16,1 0 0 0,2 0 0 16,0 0 0-16,5-1 0 0,11-2 0 0,2 0 0 0,5-1 0 15,2 2 0-15,-1 0 0 0,6 0 0 0,-2 0 0 16,1 2 0-16,-2 0-557 15,-1 0 132-15,-3 2 183 0,6 8-252 0,-5-2 228 16,1 4 114-16,0 5 58 0</inkml:trace>
  <inkml:trace contextRef="#ctx0" brushRef="#br0" timeOffset="-100942.34">21670 15339 1761 0,'-9'-5'0'0,"6"-3"0"0,-5-2 0 0,3-5 0 0,1 0 0 0,1 0 0 0,-2-1 0 0,3 0 0 0,-1 3 0 0,-3 0 0 0,-1 2 82 16,1 4 10-16,-5-1 153 0,-2 4-104 0,-5 4-51 0,-2 0-26 15,-2 6 120-15,-3 10-64 0,-5 11-44 0,4 3 247 16,2 3-141-16,-1 8-72 0,4-5-36 0,7 3 204 16,0 6-169-16,7-12-109 0,5 3 0 15,2-2 0-15,0-6 0 0,0-6 0 16,7 1 0-16,9-5 0 0,-4-4 0 0,6-5 0 15,-2-3 0-15,2-6 0 0,0 0 0 0,-1-2 0 16,3-13 0-16,-3-6 0 0,1-1-20 0,-6-3-286 16,3-1 144-16,-1-4 25 0,-3 0 50 0,-1-2 13 15,-3 0 1-15,0-1 25 0,-3 3 11 0,-2 5 58 16,0 3-30-16,-2 4 1 0,0 9 323 0,0 2-169 16,0 1-87-16,-4 4-15 0,-5 2 265 0,0 6-242 15,-1 11-67-15,1 9 0 16,1-1 0-16,0 9 0 0,3-1 0 0,3 6 0 15,2-3 0-15,0 0 0 0,0-5 0 0,2-2 0 16,8-8 0-16,2-1 0 0,4-5 0 0,-2-5 0 16,1-5 0-16,2-3 0 0,1-2 0 0,0-2 0 15,1-11 0-15,1-10 0 0,-1-1 0 0,0-4 0 16,0 0 0-16,0-2 0 0,-3 2 0 0,3 0 0 16,-1 1 0-16,-4 4 0 0,0 7 0 0,-3 2 0 15,-2 5 0-15,3 4 0 16,-3 3 0-16,2 2 0 0,-1 2 0 0,-3 16 0 15,0 3 0-15,1 7 0 0,0 2 0 0,-3 1 0 16,1 0 0-16,-3-1 0 0,1-8 0 0,0 3 0 16,-2-6 0-16,-2-6 0 0,0-2 0 0,0-5 0 15,0-2 0-15,0-4 0 0,0 0 0 0,-8-2 0 16,1-9 0-16,2-6 0 0,-2-6 0 16,2-8 0-16,1 2 0 0,4-3 0 0,0-3 0 0,0 1 0 15,2 2 0-15,5-1 0 0,7 5 0 16,-1 3 0-16,2 2 0 0,0 8 0 15,2 1 0-15,-1 6 0 0,4 2 0 0,-1 4-262 16,-1 2-221-16,1 0 222 0,-1 0 102 0,5 13-729 16,-2-2 425-16,2 1 213 0</inkml:trace>
  <inkml:trace contextRef="#ctx0" brushRef="#br0" timeOffset="-100719.29">22430 15219 2942 0,'-11'-15'0'0,"-2"6"0"0,-1 1 0 0,-5 3 0 0,1 2 0 0,-1 3 0 0,1 0 0 0,-2 0 0 0,1 10 0 0,3 5 0 0,-1 6 656 0,2 3-323 0,3 4-333 15,5 2 0-15,1 2 0 0,6 1 0 0,0 0 0 16,0-4 0-16,4 2 0 0,10-5 0 0,2 1 0 16,1-7 0-16,3 1 0 0,3-6 0 15,-4-6 0-15,6-2-12 0,0 0-398 16,0-7 210-16,0 0-695 0,1 0 429 0,-3 0 205 15,4-3 116-15,1-7-445 0,-1 1 275 0</inkml:trace>
  <inkml:trace contextRef="#ctx0" brushRef="#br0" timeOffset="-100410.21">22860 15286 2053 0,'2'-24'0'0,"-1"5"0"0,-1-1 0 0,0-1 0 0,0 3 0 0,-1 8 0 0,-9-4 0 0,1 8 0 0,-1 1 0 0,-4 4 0 0,-2 1 275 0,-4 0-109 15,-3 6 121-15,1 6-124 0,2 5 316 16,-1 0-220-16,1 2-111 0,10-4-47 0,-1 5-101 16,4-4 0-16,5 2 0 0,2-2 0 0,0 0 0 15,7 0 0-15,11-1 0 0,1-3 0 0,1 2 0 0,5-5 0 16,1 0 0-16,-5-3 0 0,6 1 0 0,-7 0 0 16,1 0 0-16,-4 0 0 15,-6 1 0-15,-4-1 0 0,-1 3 0 0,-5 1 0 16,-1-2 0-16,0 5 0 0,-16-1 0 15,-1-2 0-15,-8 4 0 0,1-3 0 16,-2 0 0-16,0 0 0 0,3-3 0 0,-2 1 0 0,5-3 0 0,1 1 0 16,3-3 0-16,7-2-112 0,2-1-136 0,3 0 114 15,4-2-737-15,2 0 417 0,16-2 208 16,5-8 105-16</inkml:trace>
  <inkml:trace contextRef="#ctx0" brushRef="#br0" timeOffset="-100248.23">23027 15427 2587 0,'13'-1'0'0,"1"-2"0"0,-7 3 0 0,-1 0 0 0,-5 0 0 0,-1 11 0 0,0 2 0 0,0 5 0 0,0 0 0 0,-7 1 0 0,2-2 243 0,-4 1-93 0,6-4-61 15,-1-2-194-15,2-1 71 0,1-3 36 16,-1-3-521-16,2-3 288 0,0-1 130 0,0-1 69 0,0 0-318 16,0-7 185-16,5-10 93 0,1-3-116 0,4-7-293 15,-1-3 222-15,-4-9 110 0</inkml:trace>
  <inkml:trace contextRef="#ctx0" brushRef="#br0" timeOffset="-99933.15">23200 14916 1915 0,'13'-20'0'0,"-5"12"0"0,4 6 0 0,-3 2 0 0,0 0 0 0,-2 21 0 0,-2 6 0 0,0 5 0 0,-1 14 0 0,-2-6 0 0,-2 15 139 0,0-5 279 16,0 3-189-16,0-1-96 0,0-1 127 0,-2-10-101 0,-2 2-66 15,4-7-27-15,0-10 1 0,0-3-29 0,0-11 0 16,0-2 9-16,0-6-100 15,6-4 45-15,4-6 1 0,3-14-89 0,-1-3 66 16,3-3 44-16,-2 0-10 0,3 0-48 0,2-1-7 16,0 3 32-16,1 3 1 0,-1 6 19 0,4 0-29 15,-1 6 23-15,0 1 156 0,0 7-73 0,-1 1-21 16,0 0-4-16,0 12 277 0,-4 9-330 0,-3 4 0 16,-3 8 0-16,-7 2 0 0,-1 9 0 0,-2-12 0 15,0 4 0-15,0-1 0 0,0-5 0 16,0-5 0-16,0-5 0 0,0 1 0 15,0-8 0-15,0-2 0 0,0-7 0 0,4-2 0 16,5-2 0-16,2 0-69 0,1 0-373 0,-1-2 170 16,2-2 116-16,2-3-295 0,2-1 211 0</inkml:trace>
  <inkml:trace contextRef="#ctx0" brushRef="#br0" timeOffset="-99424.95">24053 15286 2474 0,'-15'-18'0'0,"3"11"0"0,5 2 0 0,2 4 0 0,3 0 0 15,0-3 0-15,2 3 0 0,4 1 0 0,17 0 0 0,10 0 0 0,14 0 113 0,1-2-37 0,6 2 425 0,4 0-231 0,1 0-116 16,-1 0 156-16,0 0-277 0,-2 3-33 0,-1 3 0 15,-5 0 0-15,0-3 0 0,-11 2 0 0,1-4-422 16,0 4 188-16,-6-4 136 0,-9 1 68 0,-2 2-790 16,-7-1 340-16,-3 3 226 0,-6 3 108 0,-5 3-211 15,0 5 159-15,-10-2 80 0</inkml:trace>
  <inkml:trace contextRef="#ctx0" brushRef="#br0" timeOffset="-98998.27">24472 15672 1830 0,'-6'1'0'0,"-1"3"0"0,4-4 0 0,0 0 0 0,-3 0 0 0,3-4 0 16,-1-7 0-16,-1-2 0 0,4-2 0 0,-4 4 0 0,2-3 112 0,-2 2-42 0,-2-1 0 0,-2 3 57 0,-3 2-45 0,-3 2 0 16,-4 5 42-16,-6 1-48 0,-3 4 1 15,-4 15-39-15,0 6 190 0,-1 6-95 16,10-1-38-16,-9 11 205 0,12-1-130 0,6-8-67 15,3 7-32-15,6-3 72 0,5-3-143 0,0-3 0 16,9-3 0-16,12-6 0 0,4-7 0 0,5-4 0 16,2-8 0-16,4-2 0 0,6-5 0 15,-7-14 0-15,-6 1 0 0,1-8 0 0,-4-2 0 0,-1-2 0 16,-7-3 0-16,-1 4-88 16,-4 0 39-16,-5 5-19 0,-1 2 6 0,-3 3 2 0,-2 6-1 0,0 1 423 15,-2 5-336-15,0 3-26 16,0 2 0-16,0 2 0 0,-6 0 0 0,1 11 0 15,-2 10 0-15,6 2 0 0,1 5 0 0,0 2 0 16,0 2 0-16,4 0 0 0,9 0 0 0,1-4 0 16,6 0 0-16,-1-5 0 0,-1-5 0 0,-1-4 0 15,1-5 0-15,0-5 0 0,-6-3-611 0,2-1 242 16,-3 0 165-16,-2-1 83 0,-2-4-173 16,-2-8 119-16,1-2 73 0,-3 0-358 0,-1-6 210 0,2-4 107 15,-1-5 52-15,2-12-426 0</inkml:trace>
  <inkml:trace contextRef="#ctx0" brushRef="#br0" timeOffset="-98715.75">24295 14678 3214 0,'-17'-23'0'0,"10"14"3"0,1 3 3 0,4-1-2 0,2 1 0 0,0 2-1 0,0 0-1 0,13 1 1 0,6 1-1 0,9 2-1 0,1 0 141 0,6 5-50 15,-1 9-25-15,-2 1 92 0,0 2-64 0,-6 4-27 16,-3-3-2-16,-9 5-66 16,-4 4 0-16,-9-6 0 0,-1 9 0 0,-1-1 0 0,-18 1 0 0,-9 0 0 15,-4-6 0-15,2-3 0 0,-11 3 0 16,-1-5 0-16,1-6 0 0,8-3 0 16,-5 0 0-16,2-7 0 0,4 0 0 0,8-3 0 0,1 0 0 0,4 0-168 15,10 0-121-15,4-5 139 16,5-4-442-16,0-3 277 0,20-1 138 0,13-3 69 15,2 4-548-15,10-5 313 0,3 1 152 0,-1 0-299 16</inkml:trace>
  <inkml:trace contextRef="#ctx0" brushRef="#br0" timeOffset="-98540.95">24725 14682 2953 0,'11'-21'0'0,"-4"3"0"0,-6 1 0 0,-1 4 0 0,0 4 0 0,-12 0 0 0,-2 7 0 16,-5 1 0-16,0 1 0 0,-7 1 0 0,7 10 145 0,-6 8 655 0,7 4-767 0,1 5-33 0,4 2 0 0,5 5 0 15,6 0 0-15,2 7 0 0,2-3 0 0,15-3 0 16,8 0 0-16,5-3 0 0,-2-7 0 0,13 3 0 16,0-7 0-16,5-5 0 0,-3-5 0 0,-2-2-78 15,-3-3 23-15,7 1-1123 0,-10-2 570 0,2 1 285 16</inkml:trace>
  <inkml:trace contextRef="#ctx0" brushRef="#br0" timeOffset="-98019.71">25720 14455 2285 0,'-7'-24'0'0,"2"14"0"0,5 4 0 0,-2 5 0 0,2 1 0 0,0 0 0 16,0 15 0-16,0 11 0 0,0 16 0 0,0 8 0 0,0 16 96 0,0 3 451 0,0 9-258 0,0 18-125 0,0-9 299 0,0 1-376 15,0-1-87-15,0-8 0 0,0 16 0 0,0-6 0 16,0-14 0-16,0 3 0 0,0-5 0 0,0-14 0 15,0 1 0-15,0-6 0 0,-2-7 0 0,-3-2 0 16,1-11 0-16,-1-2 0 0,2-6 0 0,-6-6 0 16,5-3 0-16,0-6 0 0,-2-6 0 0,2 0 0 15,1-5 0-15,-1 0-38 0,2 0-162 0,2-7-564 16,0-6 362-16,2-5 171 0,13-2 101 0,4 0-320 16,4-2 206-16</inkml:trace>
  <inkml:trace contextRef="#ctx0" brushRef="#br0" timeOffset="-97733.92">26036 15589 2951 0,'-2'0'0'0,"-4"0"0"0,1 10 0 0,-2-2 0 0,1 8 0 0,-2 4 0 0,8 1 0 0,0 8 0 0,0 0 0 0,2 0 0 0,12 0 120 0,2 0 158 15,3-4-109-15,4-2-69 0,1-4-31 0,2-8-124 16,1-5 47-16,2-4 0 0,0-2 3 0,-1-2 18 15,-2-16-1-15,-1-3 28 0,-7-4-87 0,-4-3 43 16,-5 3 10-16,-3-6 87 0,-5 2-28 0,-1-1-76 16,0 0 32-16,-9 0 111 0,-7 3-132 0,-1-3 0 15,-6 7 0-15,-2 2 0 0,-1 5 0 16,0 8 0-16,1 6 0 0,-6 2 0 0,4 0 0 16,2 5 0-16,6 7-10 0,1 1-146 0,5 2 89 15,5 1-546-15,5-2 288 0,3-1 134 16,0 0 76-16,1-4-549 0,11-3 302 0,5-2 166 15</inkml:trace>
  <inkml:trace contextRef="#ctx0" brushRef="#br0" timeOffset="-97255.39">26459 14552 2037 0,'-8'-28'0'0,"3"5"0"0,-3 3 0 0,4-3 0 0,-4-1 0 0,0 0 0 0,-2 0 0 0,4-1 0 0,-3 0 0 0,2 3 0 0,-6-5 77 0,5 5 62 16,-3 3-50-16,-3 2-24 0,0 4-1 0,-2 1 139 15,-2 9-86-15,-8 3 113 0,-1 0-95 16,-7 20-48-16,0 7 154 0,1 11-91 15,-1-1-60-15,4 6-25 0,5 2-1 0,6 1-24 0,7-2-2 16,8-8-38-16,4 2 0 0,0-2 0 16,7-7 0-16,12 0 0 0,3-7 0 15,8-5 0-15,1-6 0 0,6-5 0 0,-1-6 0 0,7 0 0 0,-6-7 0 16,-7-11 0-16,2-2 0 0,-2-5 0 0,-5 1-60 16,-2-3-36-16,-7 0 15 15,-4 6 19-15,-3-5 70 0,-3 7 0 0,-5 2-48 16,0 9 363-16,-1-1-323 0,0 3 0 0,0 5 0 0,-6 1 0 15,-3 0 0-15,1 16 0 0,0 5 0 16,4 2 0-16,4 7 0 0,0 0 0 16,0 1 0-16,4 3 0 0,10 0 0 0,2-3 0 15,2 3 0-15,0-5 0 0,2-1 0 0,3-5 0 16,0-2 0-16,-4-8 0 0,2-2 0 16,-3-2 0-16,-1-3-674 0,0 0 163 0,-4-2 235 15,0-1-696-15</inkml:trace>
  <inkml:trace contextRef="#ctx0" brushRef="#br0" timeOffset="-94481.35">27234 15144 2511 0,'-2'-19'0'0,"2"15"0"15,0 4 0-15,2 0 0 0,6 0 0 0,2 4 0 0,0-2 0 0,4 0 0 0,2 0 0 0,4-2 0 0,5 0 240 0,5 0-100 0,3 0-50 0,1 0 90 16,-1 0-74-16,1 2-34 0,-4-2-61 16,-1 0 0-16,-7 0 29 0,2 1 10 0,-3-1-256 15,-3 3 123-15,-2-3 61 0,-3 1 31 0,-2 3-574 16,-4-2 303-16,0 3 55 0,-1 3-597 0,-3 3 382 15</inkml:trace>
  <inkml:trace contextRef="#ctx0" brushRef="#br0" timeOffset="-94302.27">27321 15501 3080 0,'-15'0'0'0,"5"7"0"0,5 4 0 0,3-5 0 0,0-2 0 15,2-2 0-15,0 1 0 0,5 0 0 0,13-3 0 0,5 0 0 0,6 0 193 0,4-3 325 0,2-2-378 0,1-2-140 0,-1-2 0 16,1 3 0-16,-3-2 0 0,-1 2 0 0,-2 2 0 16,-5 3-495-16,0 1 166 0,-3 0 184 0,-2 0-403 15,1 13 181-15</inkml:trace>
  <inkml:trace contextRef="#ctx0" brushRef="#br0" timeOffset="-88417.25">28286 15164 2013 0,'-7'0'0'0,"3"0"0"0,-1 0 0 0,3 0 0 0,0 0 0 0,2 0 0 0,0 0 0 0,0 2 0 0,2 1 0 0,14 2 0 0,5-4 124 0,4-1-42 0,8 0 307 16,3 0-164-16,8 0-98 0,0-6 234 0,-1 0-161 15,-1-2-80-15,-8 2-40 0,5 1 54 0,-2 0-58 16,-4 3-76-16,-3-1 0 0,-2 0 0 0,-4 1 0 15,-1 0 0-15,-3 2 0 16,-3-2 0-16,1 0 0 0,-5 2 0 0,-1-2-400 0,-2 0 217 0,-2 1 37 16,1 1-567-16,-6 0 336 15,0 0 169-15,0 0 74 0,-1 0-440 0,0 0 268 16,-2 0 133-16</inkml:trace>
  <inkml:trace contextRef="#ctx0" brushRef="#br0" timeOffset="-88038.44">28512 15427 2192 0,'-10'-12'0'0,"3"5"0"0,5 4 0 0,-1-1 0 0,1-2 0 0,2 0 0 0,0 1 0 0,0-2 0 0,5-1 0 0,7 2 0 0,3-1 353 0,3 2-157 0,1 3-77 0,1-1-40 15,-1 3 60-15,2 0-39 0,-2 0-10 0,-3 10-18 16,0 3-32-16,-4 2 1 0,-1 2-1 0,-4 2-29 15,-5 5 29-15,-2 0 0 0,0 1-62 0,-4 1 31 16,-10 1 0-16,-2-4 41 0,-3 2-88 0,1-4 39 16,-5-2-8-16,0-3-32 15,-2-2 21-15,5-5 5 0,-2 1 11 0,-1-5 68 16,3 1-15-16,2-5-38 0,3-1-13 0,4 3 316 16,2-3-313-16,2 0-3 0,7 0 0 0,-2 0 0 15,2 0 0-15,0 0 0 0,0 0 0 0,12 0 0 16,13 0 0-16,3-3 0 0,4-4 0 0,3 2 0 15,3-3 0-15,1 1 0 0,7-1 0 0,-12 4 0 16,3-2 0-16,-1 3 0 0,1 1 0 0,-2-2 0 16,-4 2 0-16,-2 1 0 15,-6-3-9-15,0 4-152 0,-3 0-654 0,-1 0 387 16,-1 0 194-16,-4 0-616 0</inkml:trace>
  <inkml:trace contextRef="#ctx0" brushRef="#br0" timeOffset="-87410.58">28383 14460 1652 0,'-9'-2'0'0,"5"1"0"0,-1-1 0 0,2-1 0 0,-1 3 0 0,2 0 0 0,2 0 0 0,0 0 0 0,0 0 0 0,4 0 0 0,10 0 217 0,11 0-93 0,3 0-40 16,3 0 272-16,6 0-156 0,0 0-79 0,1 0-28 15,0 0 59-15,-3 0-54 0,-1 0-28 16,-3 0 67-16,-4 0-47 0,-4 0 10 0,0 0-57 0,-7 0-65 15,0 0 32-15,-8 0 0 16,2 0-226-16,-6 0 140 0,-1 0 54 0,-1 0 32 16,1 0-510-16,-3 0 249 0,0 0 70 0,0 0-346 15,0 0 248-15,-10 5 118 0,0 0 59 0,3-1-167 16,-6 1 114-16,5 0 45 0</inkml:trace>
  <inkml:trace contextRef="#ctx0" brushRef="#br0" timeOffset="-87110.99">28525 14488 1801 0,'-5'0'0'0,"1"0"0"0,-2 2 0 0,1 0 0 0,-2-2 0 0,4 2 0 0,-2 0 0 0,2 2 0 0,3-1 0 0,-2 5 0 0,2 1 176 0,0 3-66 16,0-1-34-16,0 4 164 0,0 0-98 0,0 2-39 15,2 4-11-15,-1-3 27 0,1 1-38 0,1 3 0 16,-1-3 30-16,-2 0-24 15,0-2-10-15,0 0-68 0,0-2 0 0,0 0 34 0,0-4 0 0,0 0-61 16,0-1 26-16,0 0-1 16,0-4 36-16,0 0-116 0,-2 0 68 0,-1-2-9 15,1-2 0-15,2-1-185 0,0-1 103 0,-1 2 30 16,1-2 34-16,0 0-133 0,0 0 76 0,0 0 9 16,0 0-260-16,0 0 149 0,0 2 63 0,0-2-293 15,0 2 189-15,0-2 95 0,1 0 47 0,6 0-269 16,3 0 148-16,-2-2 89 0</inkml:trace>
  <inkml:trace contextRef="#ctx0" brushRef="#br0" timeOffset="-86761.34">28712 14507 1282 0,'0'-7'0'0,"2"3"0"0,-2 0 0 0,0 0 0 0,0 2 0 0,0-3 0 0,0 3 0 0,0 0 0 0,0 1 0 0,0-2 0 0,0 3 87 0,0 0 11 0,0 0 55 15,0 0-55-15,0 0-28 0,0 0 15 0,0 4 0 16,0 6-31-16,0-1 152 0,0 4-82 0,0 0-40 16,0 6-1-16,0 0 149 0,0 3-83 0,0 4-59 15,0 0 0-15,0 3 92 0,0-1-70 0,0 1-34 16,0-4 39-16,0 7-43 0,1-9 1 0,-1 2-32 15,4-3-54-15,-4-1 54 0,2-3 11 16,-2-4-41-16,0-5 1 0,0 0 29 16,0-1-19-16,0-4-42 0,0-4 32 0,0 2-10 15,0-2-4-15,0 0-43 0,0 0 16 0,0 0 0 16,0 0-181-16,0 0 106 0,0-2 40 0,0-1-642 16,0-3 325-16,0 3 158 0,9-2 94 0,4 3-357 15</inkml:trace>
  <inkml:trace contextRef="#ctx0" brushRef="#br0" timeOffset="-85895.7">29554 15113 1158 0,'0'0'0'0,"0"0"0"0,0 0 0 0,0 0 0 0,0 0 0 0,0 0 0 0,0 0 0 0,0 0 0 0,0-1 0 0,0-3 0 0,0-3 131 0,0 0-44 0,2-1 0 0,1-2 65 16,0 0-60-16,-1 2 0 0,-2-6 12 15,2 6-31-15,-2-5 0 0,0 2-21 0,0-1 54 16,0-2-32-16,-2 0 0 0,-4 0-32 0,-1 1 48 16,-1-2 10-16,-2 0-59 0,1 0 50 0,-4 1 1 15,1 1-51-15,-4 1 0 0,2-1 58 0,-2 6-58 16,1 0 0-16,-3 5 60 0,-3 1-30 0,1 1 0 15,-1 0-19-15,-5 12 38 16,3 6-1-16,0 2-48 0,-2 4 1 0,0 7 76 16,3-1-27-16,-2 9-11 0,5-4-69 0,2 1-11 15,4 4 0-15,5-8 0 0,1 7 0 0,4-3 0 16,3-1 0-16,0-1 0 0,0-2 0 0,8-4 0 16,4-5 0-16,8-1 0 0,0-3 0 0,0-6 0 15,3-4 0-15,2-4 0 0,-2-5 0 0,7 0 0 16,-2-6 0-16,0-11 0 0,-2-3 0 0,-1-3 0 15,-2-2 0-15,-6-1 0 0,3 0 0 0,-5-3 0 16,-2 1 0-16,-3 0 0 0,-3 6 0 0,0-2 0 16,-6 6 0-16,1 1 0 15,-2 6 0-15,0 0 0 0,0 6 0 0,0-1 0 16,-3 4 0-16,-2 0 0 0,-2 2 0 0,0 0 0 16,2 5 0-16,0 11 0 0,2 3 0 0,-2 3 0 15,2 2 0-15,3 5 0 0,0-5 0 0,0 10 0 16,0-4 0-16,10-2 0 0,-2 0 0 0,2-3 0 15,2-5 0-15,-2 1 0 0,3-3 0 0,0 0 0 16,1-8 0-16,-1 3 0 16,0-8 0-16,-2 0 0 0,3-3-5 0,-3-2-92 15,1 0-408-15,2 0 222 0,-1-2 125 0,-1-6-157 16,0-2 137-16,2-9 68 0,0-2 34 0,-1-5-443 16,4-9 243-16,-1-5 118 0</inkml:trace>
  <inkml:trace contextRef="#ctx0" brushRef="#br0" timeOffset="-85571.85">29806 14577 2587 0,'0'-15'0'0,"0"6"0"0,0 1 0 0,0-5 0 0,2 1 0 0,3 5 0 0,3-1 0 0,7 3 0 0,0 2 0 0,3 2 0 0,1 1 362 0,2 0-160 0,-3 0-80 15,1 9-41-15,-1 4 40 0,-4 1-45 0,-3 2 0 16,-4 4-20-16,-4-2-14 0,-3 3-1 0,0-1 11 15,-3 5-74-15,-14-3 31 16,0-2 1-16,-4 0 5 0,-2-3 0 0,1-4 37 16,-5 2-18-16,7-6-34 0,0 0 0 0,0-3 0 15,5 0 0-15,5-5 0 0,2 2 0 0,4-2 0 16,1-1 0-16,3 0 0 0,0 0 0 0,0 0 0 16,3 0 0-16,14 0 0 0,5 0 0 0,4 0 0 15,-1 0 0-15,-1 0 0 0,8-1 0 0,-4-3 0 16,0 1 0-16,-5 0 0 0,6-1 0 0,-8 2 0 15,0 2 0-15,0 0 0 0,-1 0-284 0,-5 4-2 16,3 5 122-16,-1 5-879 16</inkml:trace>
  <inkml:trace contextRef="#ctx0" brushRef="#br0" timeOffset="-82194.05">5718 16751 1814 0,'-4'-4'0'0,"2"3"0"0,0-1 0 0,2 2 0 0,0 0 0 0,0 0 0 0,0 0 0 0,4 0 0 0,10 0 0 0,0 0 0 0,5 0 214 0,4 0-77 0,5 0 83 0,-3-2-90 15,2 0-45-15,-1 0 0 16,3 1 146-16,-5-1-85 0,9-1-59 0,-8 2-39 16,-4 1-8-16,1 0 0 0,-3-2 0 0,-2 2-143 15,-3 0 67-15,-5-2 38 0,-2 2-1 0,-2 0-230 16,-1-2 134-16,-2 2 29 0,-2-2-116 0,0 1 59 16,-5-1 54-16,-5-2-20 0,-2 0 44 0,-4-1-40 15,1 2 45-15,0 0 113 0,0 1-57 0,0 0-28 16,3 0 0-16,0 0 257 0,1 2-129 15,1 0-41-15,1 0-42 0,3 0 333 16,2 0-169-16,0 6-37 0,4 2 27 0,0 8-74 16,0-1-37-16,0 8 1 0,0-1-14 0,6 7-63 15,2 0 0-15,-1 5 0 0,2 8 0 0,-3-4 0 16,2 5 0-16,-4-5 0 0,-1 12 0 0,-1-5 0 16,1 1 0-16,-2-3 0 0,-1 1 0 0,0-9 0 15,0 1 0-15,0-2 0 0,-1-5 0 0,-4-8 0 16,0 0 0-16,0-8 0 0,-2-3 0 0,1 0 0 15,-4-8 0-15,2 3 0 16,-2-4 0-16,1-1 0 0,0 0 0 0,0 0 0 16,1 0 0-16,4 0 0 0,1 0 0 0,1 0 0 15,0 0 0-15,2 0 0 0,0 0 0 0,0 0 0 16,4 0 0-16,11 0 0 0,3 0 0 0,5 0 0 16,4 0 0-16,-4 0 0 0,4 3 0 0,-5-3 0 15,9 4 0-15,-11-2 0 0,2-1 0 16,-2 3 0-16,-2 0 0 0,-3-1 0 0,0 1 0 15,-2 0 0-15,1 1 0 0,-3 0 0 16,-2-5-386-16,1 5-72 0,1-5 208 0,-2 0-605 16,2 0 407-16,3-5 204 0</inkml:trace>
  <inkml:trace contextRef="#ctx0" brushRef="#br0" timeOffset="-82012.63">6356 16983 2991 0,'0'-9'0'0,"0"8"0"0,2-2 0 0,2 2 0 0,3-3 0 0,3 1 0 0,3 0 0 0,4-1 0 0,3 3 0 0,-1-1 0 0,4 0 404 0,1 1-172 0,3-1-101 15,0 2-46-15,-2 0-424 0,2 0 190 0,-7 0 94 16,1 0 57-16,-2 0-730 0,-1 2 384 0,-6 4 191 16,-1 4 97-16,-7 4-413 0,-1 2 100 0</inkml:trace>
  <inkml:trace contextRef="#ctx0" brushRef="#br0" timeOffset="-81844.19">6541 17204 2995 0,'-10'6'0'0,"1"-1"0"0,2-1 0 0,3-3 0 0,-1-1 0 0,5 2 0 0,0-2 0 0,0 4 0 0,5-2 0 0,9 2 0 0,2-3 179 16,2 2-70-16,1 1 330 0,1-3-230 0,1 1-209 0,-1-2 0 0,0 2 0 15,0-2 0-15,-5 0 0 0,1 0 0 16,-2 0-632-16,-4 0 323 0,0 2 170 0,-3 0-315 0,0 1 128 15,-3 3 158-15</inkml:trace>
  <inkml:trace contextRef="#ctx0" brushRef="#br0" timeOffset="-80925.88">7324 17110 1717 0,'-7'0'0'0,"0"0"0"0,3 0 0 0,3 0 0 0,1 0 0 0,0 0 0 0,0 0 0 16,0 0 0-16,12 2 0 0,4 3 0 0,8 1 267 0,1 0-114 0,3 0-47 0,7-3-39 0,0-1 283 0,7-2-156 15,1 0-77-15,-1 0 119 16,-4 0-89-16,12 0-58 0,-10-2-26 0,-5 0-111 15,4-2 43-15,-9 1 10 0,-2 1 34 0,-4 0-350 16,-5 0 175-16,-6-1 88 0,-2 3-539 0,-5 0 250 16,-4 0 165-16,1 0-216 0,-3 0 174 0,0 0 87 15,-9 3 45-15,-4 5-306 0</inkml:trace>
  <inkml:trace contextRef="#ctx0" brushRef="#br0" timeOffset="-80635.72">7656 17155 1541 0,'-9'1'0'0,"-1"8"0"0,3 0 0 0,0 0 0 0,-3 3 0 0,2 1 0 0,-2 1 0 0,-1 4 0 0,2 0 0 0,0 1 0 0,-3 0 152 0,0 3-56 15,-2 0 9-15,-1-7-23 0,-2 4-10 0,2-5-33 16,-2-1 83-16,3-2-41 0,-2-4 0 0,7-1 53 16,0-2-52-16,3 0 0 0,2-4-43 0,2 2 274 15,2-2-137-15,0 0-58 0,0 0 103 0,6 0-91 16,13 0-46-16,5 0 1 15,4 0 11-15,6-2-96 0,3-2 0 0,-1 0 0 16,4-1 0-16,-1 3 0 0,-1 0 0 0,-1 0 0 16,-1 2 0-16,-3 0 0 0,-3 0 0 0,-4 0 0 15,-8 0 0-15,3 0 0 0,-6 4 0 0,-3-3-711 16,-3 4 266-16,-4-2 204 0,-1 1-416 0,-2-2 299 16,-2 0 165-16,0-2-311 0,0 0 232 0</inkml:trace>
  <inkml:trace contextRef="#ctx0" brushRef="#br0" timeOffset="-80445.99">7752 17217 2278 0,'-10'-4'0'0,"1"3"0"0,4 1 0 0,-1 0 0 0,2 0 0 0,0 8 0 0,4 4 0 0,0 5 0 0,0 1 0 0,0 5 0 0,3 0 263 0,0-1-103 0,3 10-65 16,-2-1-28-16,-1-2 298 0,-1 3-163 0,1-1-82 15,-1-6-106-15,0 9-10 0,-2-7 35 0,0 1 0 16,0-8-370-16,0 3 184 15,0-4 103-15,-2-2-468 0,-1-4 227 0,1-4 152 16,-3 1-25-16,1-7-405 0,0-1 252 0,0-2 141 16,0 0 65-16</inkml:trace>
  <inkml:trace contextRef="#ctx0" brushRef="#br0" timeOffset="-80216.36">7310 16656 2832 0,'-18'-21'0'0,"8"13"0"0,10 6 0 0,0 2 0 0,0 0 0 0,0 0 0 0,0 0 0 0,0 0 0 0,4 0 0 0,15 0 0 0,5 0 203 0,9 5-87 0,5 1 42 0,3-1-59 16,-7-2-30-16,4 1-1 0,1-2-72 0,-4 2 16 16,-4-2 1-16,-2 1-210 0,-9 3 118 0,0-2 59 15,-6 1 39-15,-1 2-543 0,-2 2 271 0,-6-4 51 16,-2 2 96-16,-1 3-439 15,-2-2 243-15,0 1 136 0,0 0-294 0,-7-3 210 16</inkml:trace>
  <inkml:trace contextRef="#ctx0" brushRef="#br0" timeOffset="-80053.92">7460 16657 2152 0,'-10'2'0'0,"2"6"0"0,0 1 0 0,3 1 0 0,1 1 0 0,1 2 0 0,1 2 0 0,2 0 0 0,0 3 0 0,0 1 0 0,0 5 94 0,2 1-10 0,-1 0 35 15,1 1-39-15,0 2-1 16,1-1-40-16,-1-5-264 0,2 3 127 0,1-3 69 16,-1-3 33-16,1-1-528 0,2-5 281 0,2-6 87 15,3-4-503-15</inkml:trace>
  <inkml:trace contextRef="#ctx0" brushRef="#br0" timeOffset="-79898.49">7538 16749 2012 0,'0'-9'0'0,"0"4"0"0,0 2 0 0,0 2 0 0,0 1 0 0,0 0 0 0,0 0 0 0,0 0 0 0,0 0 0 0,4 13 0 0,3 0 160 16,-2 5-60-16,1 8-31 0,0-3 0 0,-2 1-134 15,0 9 46-15,-1-3 30 0,2 2-383 16,-4-1 206-16,0 3 102 0,2-2 62 0,-2 2-610 0,1 0 302 16</inkml:trace>
  <inkml:trace contextRef="#ctx0" brushRef="#br0" timeOffset="-79390.38">8117 16965 1554 0,'0'-11'0'0,"0"4"0"0,0-3 0 0,0 1 0 0,2-2 0 0,-2-1 0 0,1 1 0 0,2 0 0 0,-3-3 0 0,0 3 0 0,0-2 82 0,0 0 20 0,0 1-32 0,0 2 10 15,0-3-41-15,-6-1 42 0,-3 3 1 0,0 0-43 16,-2 1 9-16,0 3 32 0,0 0-1 0,0 1-40 16,-1 4 100-16,-1 0-50 0,3 2-15 0,-3 0-10 15,1 0 104-15,-2 11-64 0,1 9-33 0,-1 3 17 16,5 6 9-16,-2 4-58 0,1 3 0 0,6 0 29 16,-1-1 1-16,5 1-30 0,0-2 10 0,0-3 20 15,8-2-30-15,5-3 0 16,2-3-39-16,-1-6-1 0,2-2 50 0,1-4-112 15,1-3 51-15,2-5 15 0,-4-3 1 0,1 0-126 16,-1-2 76-16,-2-7 16 0,-1-8 0 0,3-3-10 16,-7-1 0-16,1-2 14 0,-3 1 20 0,0-7-50 15,-1 1 45-15,-3 2-10 0,-1-1 13 0,0 9-7 16,0 0-1-16,-2 4 99 0,0 1-46 0,0 5-17 16,0 5 0-16,0-1 266 0,0 2-133 0,0 2-57 15,0 0-92-15,0 0-4 0,0 6 0 16,0 8 0-16,0 6 0 0,0 4 0 15,0 1 0-15,0-1 0 0,5 0 0 0,0-4 0 16,2 4 0-16,2-4 0 0,1 1 0 0,-1-5 0 16,2-1 0-16,1-3-299 0,-3-4 50 0,-1 1 72 15,-1-3 74-15,3-5-368 0,-3 1 216 0,1-2-272 16,0 0 235-16,1 0 131 0,0-2 61 16,2-11-347-16,2-7 204 0,-3-5 102 0</inkml:trace>
  <inkml:trace contextRef="#ctx0" brushRef="#br0" timeOffset="-79113.63">8379 16573 2537 0,'-1'-13'0'0,"1"2"0"0,0 3 0 0,0-3 0 0,3 4 0 0,6-2 0 0,7 6 0 0,0-1 0 0,3 2 0 0,0 2 0 0,1 0 99 0,1 0-29 0,-1 4 198 16,-4 6-115-16,1 3-47 0,-3-1-38 15,-8 5-46-15,2 1 16 0,-6 1-57 16,-2-1 28-16,0 1 11 0,0 0 19 0,-10-1 72 15,-3-4-36-15,-1-1 0 0,-2-2-36 0,2-4 83 16,-2 1-46-16,4-2-53 0,3-2-23 0,0-2 0 16,4-1 0-16,1 1 0 0,2-2 0 0,0 0 0 15,2 0 0-15,0 0 0 0,0 2 0 0,6 0 0 16,7 0 0-16,4-1 0 0,1 1 0 16,3-2 0-16,2 2 0 0,0-2 0 0,0 0 0 0,4 0 0 15,-6 1 0-15,3 4-427 0,-2 0 121 16,1 5 124-16,5 4 77 0</inkml:trace>
  <inkml:trace contextRef="#ctx0" brushRef="#br0" timeOffset="-77236.76">12240 16625 1646 0,'0'-7'0'0,"0"1"0"0,0 0 0 0,0 2 0 0,0 1 0 0,0 2 0 0,0-2 0 0,0 3 0 0,0 0 0 0,0 0 0 0,0 0 267 0,0 0-113 0,0 0-57 0,3 0-18 15,-1 0 153-15,-2 3-96 0,0 4-48 0,0 3 241 16,0 0-144-16,0 7-62 0,0 4-47 0,-6 3 250 16,-3 5-143-16,-6 7-173 0,-1 5-10 15,-2 2 0-15,-1 6 0 0,-2 0 0 16,3 5 0-16,-5 6 0 0,6-11 0 0,0 6 0 15,0-1 0-15,4-2 0 0,1-5 0 0,3-4 0 16,4-8 0-16,1 0 0 0,2-5 0 0,1-8 0 16,1-1 0-16,0-2 0 0,0-6 0 0,0-4 0 15,0-1 0-15,0-4 0 0,0-1 0 0,0-3 0 16,0 0 0-16,0 0 0 0,0 0 0 0,0 0 0 16,0 0-18-16,-4 0-481 0,2-6 229 0,-1-5 105 15,3-4 67-15,0-5-588 16,0-5 324-16,0-5 160 0,9-5 71 0</inkml:trace>
  <inkml:trace contextRef="#ctx0" brushRef="#br0" timeOffset="-76949.33">12247 16513 2673 0,'0'-19'0'0,"0"9"0"0,0 9 0 0,0-2 0 0,0 3 0 0,0 0 0 0,0 0 0 0,4 8 0 0,3 11 0 0,4 6 0 0,2 1 369 0,2 11-170 15,2-2-79-15,0 7 383 0,2 0-436 0,0 2-67 16,3 0 0-16,1 1 0 0,1 2 0 0,3-1 0 16,-3-1 0-16,2-1 0 0,-2 0 0 0,1-1 0 15,0 0 0-15,-5-1 0 0,1-3 0 0,-4-6 0 16,-3 2 0-16,0-6 0 0,-3 1 0 0,-4-5 0 16,-3-5 0-16,0-1 0 0,-3-4 0 15,-1-3 0-15,0-4 0 0,0 0 0 16,0-2 0-16,-1-2 0 0,-5-3 0 0,-1-1-24 15,0 0-497-15,-3 0 240 0,0 0 121 0,3-10-230 16,-2-2 164-16,-1-5 98 0,1-5 44 0,4 3-622 16</inkml:trace>
  <inkml:trace contextRef="#ctx0" brushRef="#br0" timeOffset="-76716.16">12199 17114 3340 0,'-24'0'0'0,"2"0"0"0,-1 0 0 0,4 0 0 0,3 0 0 0,6-2 0 0,4 2 0 0,1-2 0 0,5 2 0 0,0 0 0 0,7 0 226 0,12 0 139 0,6 0-365 0,1 0 0 15,1 0 0-15,5 0 0 0,3 0 0 0,-3 4 0 16,2-1 0-16,-2 0 0 0,-2 0 0 16,-2 1 0-16,-6-2 0 0,2 1 0 0,-3 0 0 0,-6-2 0 15,-1 1 0-15,-4 0 0 16,-2-1 0-16,0 2-855 0,-4-1 405 0,-1-1 205 15,-1 1 102-15,2-2-236 0,1 0 169 0,2 0 74 16</inkml:trace>
  <inkml:trace contextRef="#ctx0" brushRef="#br0" timeOffset="-76523.42">12829 16896 3521 0,'0'-11'0'0,"0"9"0"0,6 0 0 0,3 0 0 0,0 0 0 0,6-2 0 0,2 0 0 0,4 3 0 0,3-3 0 0,1 1 0 0,3 0 227 0,4 2-93 0,-2-2-85 16,0 3-49-16,-6 0 0 0,6 0 0 0,-4 0 0 15,-5 0 0-15,2 0 0 0,-5 4-305 0,-2 2 29 16,-7 2 153-16,-2 1 81 0,-3 6-935 0,-2 2 424 16</inkml:trace>
  <inkml:trace contextRef="#ctx0" brushRef="#br0" timeOffset="-76324.09">12998 17141 3563 0,'-11'5'0'0,"1"0"0"0,6 0 0 0,1-2 0 0,1-3 0 0,2 2 0 0,0 2 0 0,5-2 0 0,13-1 0 0,2 3 0 0,0-1 368 0,9 2-368 15,-5-2 0-15,3 1 0 0,-4-1 0 0,2-3 0 16,-2 1 0-16,0-1 0 0,-3 0 0 0,1 0 0 15,-6 0-11-15,-4 1-767 0,-2 2 420 0,1 0 109 16,-6 3 131-16,-2 3-719 0,0 0 398 0</inkml:trace>
  <inkml:trace contextRef="#ctx0" brushRef="#br0" timeOffset="-72314.42">13706 17120 1254 0,'-7'0'0'0,"-1"-3"0"16,2 2 0-16,-1 1 0 0,1 0 0 0,1-2 0 0,-1 0 0 0,2 2 0 0,0-2 0 0,2 0 0 0,2-1 150 0,0-5-55 0,0-2-27 0,0-2 0 15,4-2 85-15,10-4-62 0,0-1-25 0,5-3 0 0,0 0 57 16,0 4-41-16,-2 0 10 16,1 2-52-16,1 3 97 0,-4 2-48 0,2 3 0 15,-4 2 59-15,-1 3-44 0,2 1-36 0,-2 0 40 16,1 2-34-16,-2 0 0 0,1 0-33 0,1 2 124 15,0 3-67-15,2 1-28 0,0 2-1 0,3-1 79 16,2 1-54-16,0-1-87 0,1 1-7 0,5 1 0 16,-3-2 0-16,-1 2 0 0,1 0 0 0,-4-3 0 15,3 5 0-15,-2-4 0 0,3 0 0 16,-2 2 0-16,-3-5 0 0,3 2 0 16,-1-4 0-16,-4 3 0 0,3-3 0 0,-4-2 0 15,2 0 0-15,-4 0 0 0,2 0 0 0,-2 0 0 16,0-2 0-16,-1-3 0 0,-1 1 0 0,-1-2 0 15,-3 1-156-15,-2 1-497 0,-1 1 306 0,-2 0 153 16,0 2 77-16,-2-1-258 0,0 0 173 16,-2 2 80-16,-11 0 41 0,-2 0-479 0</inkml:trace>
  <inkml:trace contextRef="#ctx0" brushRef="#br0" timeOffset="-72101.89">13939 16959 1981 0,'-17'0'0'0,"2"0"0"0,2 0 0 0,2 4 0 0,3 1 0 0,0 1 0 0,3 5 0 0,5-1 0 0,0 5 0 0,0 5 0 0,0 5 93 16,3 0 335-16,3 5-194 0,-2 1-86 0,-2 3 80 15,2 3-94-15,-2-4-47 16,0 1 1-16,-2 0-84 0,0-3 10 0,0-2 27 16,0-7-1-16,0 2-249 0,0-3 124 0,0-3 63 15,0-7-412-15,0 0 231 0,1-3 44 0,1-5-490 16,5-3 296-16,1 0 156 0,2-1 68 0,1-16-275 15,2-3 187-15</inkml:trace>
  <inkml:trace contextRef="#ctx0" brushRef="#br0" timeOffset="-71947.83">14053 17024 2261 0,'2'-12'0'0,"4"8"0"0,-4 1 0 0,0 3 0 0,0 0 0 0,-2 5 0 0,0 12 0 0,2 2 0 0,-2 9 0 0,1 4 0 0,-1 6 98 16,2 1 84-16,-2 4-71 0,0-2-35 0,0-6-138 15,0 6 47-15,0-4 27 0,0 2 1 0,0 0-357 0,0-4 193 16,0-1 105-16,0-2-520 0,0 0 287 0,4-3 64 16</inkml:trace>
  <inkml:trace contextRef="#ctx0" brushRef="#br0" timeOffset="-71099.8">14791 17261 1339 0,'0'-18'0'0,"0"5"0"0,-2-2 0 0,-1 2 0 0,-3-2 0 0,1 0 0 0,-5 2 0 0,1 0 0 0,-2 3 0 0,-1 1 0 0,-3 2 133 0,-2 4-46 0,-1 2 0 16,-3 1 37-16,0 0-31 0,-5 13-10 0,2 4 205 15,-3 4-124-15,1 9-62 0,1-1-30 0,7 3 319 16,-3 8-180-16,8-8-85 0,5 3-43 0,5-2 172 16,3-4-106-16,0-7-45 15,3 2-68-15,11-6-32 0,2-3-4 0,5-3 0 16,2-7 0-16,-1-3 0 0,6-2 0 0,-3 0-91 16,-1-11 11-16,-1-8 61 0,-1-3 30 0,-3-3-310 15,-2-3 100-15,-4 1 94 0,-2-3-60 0,-1 0 62 16,-3 5 29-16,-1 2-9 0,-4 0 228 0,0 6-92 15,-2 5-47-15,0 1 429 0,0 6-213 16,0 1-117-16,0 3-24 0,-4 1 79 0,-2 5-160 0,1 14 0 16,0 3 0-16,2-1 0 0,3 9 0 15,0-2 0-15,0 0 0 0,0-1 0 16,3-1 0-16,4-4 0 0,2-4 0 0,0-1 0 16,1-2 0-16,-1-6 0 0,-2-2 0 0,4-3 0 15,-2-4 0-15,0 0 0 0,3 0-42 0,-3-4-63 16,2-9 3-16,-2-5-51 0,3-2 62 0,-1-2 25 15,-1-6-107-15,2-3 66 0,1-10 33 0,-1-2-10 16,2-15-179-16,2-2 110 0,-1-7 57 0,2-5-181 16,1-6 108-16,1 4 70 0,2 3 29 0,-6 13 67 15,2 5 1-15,-8 13-39 16,-3 8-9-16,-3 6 227 0,-1 13-109 0,0 4-55 16,0 5 645-16,-2 4-341 0,0 0-116 0,-4 20-102 15,-5 14 445-15,0 6-401 0,-1 7-143 0,-1 7 0 16,0 6 0-16,-1 12 0 0,3-6 0 0,0-1 0 15,1-1 0-15,0 0 0 0,5-12 0 0,-1 2 0 16,2-3 0-16,2-15 0 0,0 0 0 0,-1-12 0 16,1-7 0-16,0-4 0 0,0-4 0 0,0-8 0 15,0-1 0-15,0 0 0 16,0-5 0-16,0-9 0 0,0-5 0 0,0-5 0 16,1 1 0-16,8-2 0 0,5 5 0 0,4-8 0 15,2 5 0-15,2 2 0 0,2 5 0 0,1 2 0 16,-3 9 0-16,8 0 0 0,-5 5 0 0,2 0 0 15,-4 8 0-15,2 9 0 0,-6 7 0 0,-1 2 0 16,-4 2 0-16,-3 4 0 16,-6-2 0-16,-3 1 0 0,-2-8 0 0,0 7 0 0,-7-6 0 0,-6-7 0 15,-8 1 0-15,0-3 0 0,-1-9 0 0,-8 2 0 16,0-3 0-16,2-5 0 16,0 0 0-16,-1 0 0 0,6-3 0 0,-5-8 0 15,6-2 0-15,3-6 0 0,8 4 0 0,1-5 0 16,8 2 0-16,2 5 0 0,0 0-158 15,2 4-1251-15,16 8 684 0</inkml:trace>
  <inkml:trace contextRef="#ctx0" brushRef="#br0" timeOffset="-61408.86">15706 17700 1990 0,'-7'-3'0'0,"5"2"0"0,2 1 0 0,0 0 0 0,0 0 0 0,0 0 0 0,0 0 0 0,0 0 0 0,0-3 0 0,0 2 0 0,0-1 145 0,0 0 169 16,0 1-118-16,0-1-78 0,0 0 139 0,0 2-102 16,0 0-52-16,0 0 1 0,0 0-281 0,0 0 108 15,4 2 60-15,1 10-537 0,4 6 299 0,3 8 149 16,-1 0 89-16,5 10-876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56:52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21817 8168 1972 0,'-3'-9'0'0,"3"7"0"0,-2 1 0 0,2-3 0 0,0-2 0 0,0 2 0 0,0-3 0 16,2 4 0-16,6-5 0 0,3 4 0 0,0 1 90 0,4-1 126 0,0 2-87 0,0 2-32 0,0 0 99 0,2 0-77 15,-2 0-39-15,2 8 114 0,-2 0-76 0,0 4-27 16,0 1-11 0,0-2 59-16,-2 4-49 0,1-1 0 0,-3 1-47 0,-2-1 49 0,1 1-50 15,-3 3 1-15,-3-3-33 16,-1 1-10-16,-1 1 0 0,-2 2 0 0,0-2 0 16,0-1 0-16,-7 4 0 0,-4-4 0 0,-3 1 0 15,0-2 0-15,-4 1 0 0,2-3 0 0,-1 0 0 16,-1-1 0-16,0-1 0 0,1-4 0 0,0-2 0 15,0 0 0-15,1 1 0 0,0-3 0 0,5-3 0 16,-4 2 0-16,6-2 0 0,-2 0 0 16,4 0-164-16,2 0-420 15,3 0 260-15,0 0 146 0,2 0 68 0,2 0-526 0,17-11 296 16,6-1 149-16,5-8 64 0</inkml:trace>
  <inkml:trace contextRef="#ctx0" brushRef="#br0" timeOffset="225.28">22334 8039 2664 0,'0'-13'0'0,"-7"4"0"0,-4 3 0 0,-3 2 0 0,-1 3 0 0,0 1 0 0,-1 0 0 0,-5 9 0 0,1 8 0 0,4 4 0 0,-3 3 196 16,3 3 315-16,2 5-224 0,1 6-127 0,6-2-59 16,0 8-89-16,7-11-12 0,0 5 0 0,0-3 0 15,7 0 0-15,6-8 0 0,4 2 0 0,1-4 0 16,3-4 0-16,-3-3 0 0,7 2 0 0,-2-5 0 15,1-2 0-15,-2 1 0 0,3-7-388 0,-4 1 25 16,7-3 106-16,-3-5 108 0,-2 0-460 16,4 0 284-16,1-5 141 0,0-15 60 0,2-5-469 0</inkml:trace>
  <inkml:trace contextRef="#ctx0" brushRef="#br0" timeOffset="369.81">22738 8033 3208 0,'-6'-9'0'0,"-1"2"0"0,0 1 0 0,0 2 0 0,4 3 0 0,-1-1 0 0,2 2 0 0,2 0 0 0,0 0 0 0,0 2 0 0,2 5 116 0,3 2-37 0,7 1-1 16,-1 1-272-16,0 0 113 0,3 3 61 0,-5 0 32 15,1 3-776-15,-3 1 400 16,-3 1 209-16</inkml:trace>
  <inkml:trace contextRef="#ctx0" brushRef="#br0" timeOffset="509.2">22700 8274 2847 0,'-7'0'0'0,"0"3"0"0,-2 0 0 15,4-1 0-15,1 1 0 0,4 1 0 0,0 0 0 0,0-1 0 0,0 5 0 0,4 2 0 0,5-3 134 0,3 4-45 0,1 0 0 16,-1 0-629-16,-1 3 286 0,1-1 148 0,2 1 75 16,-1-2-390-16</inkml:trace>
  <inkml:trace contextRef="#ctx0" brushRef="#br0" timeOffset="998.41">23536 8150 1880 0,'-2'-15'0'0,"2"6"0"0,0-2 0 0,0-5 0 0,0 2 0 0,0 0 0 0,0 0 0 0,2-1 0 0,0-1 0 0,-2-3 0 0,0 1 107 15,0-1-33-15,0 0 65 0,-7 3-40 0,-4 1-9 16,-5 3-50-16,0 3 184 0,-7 3-93 0,-2 5-44 16,-1 1 9-16,-4 3 178 0,-2 14-117 0,-4 6-59 15,8 2-28-15,0 5 201 0,6 1-177 16,-1 12-94-16,8-3 0 0,4 4 0 16,3 0 0-16,7 0 0 0,1-8 0 0,0 4 0 15,0-5 0-15,9-5 0 0,3-1 0 0,4-7 0 16,-1-4 0-16,2-3 0 0,2-5 0 0,-3-4 0 0,5-2 0 15,-2-4 0-15,2 0 0 0,1-10 0 0,-2-7 0 16,1-4 0-16,0-3 0 16,-2-4 0-16,2-3-127 0,0-7 9 0,-5 8 39 0,1-3 0 15,-4 2-97-15,-6 11 67 0,0 3 25 0,-4-1 133 16,-1 7-44-16,0 4-1 0,-2 4-44 16,0 0 418-16,0 3-220 0,-4 0-74 0,-3 11-58 15,-1 4 82-15,2 1-108 0,3 4 0 0,-1 0 0 16,4 3 0-16,-2 0 0 0,2-1 0 0,0 1 0 15,0 0 0-15,2-4 0 0,5 1 0 0,2-4 0 16,1 1 0-16,0-2 0 0,0-1 0 0,4-3-261 16,-1-1 45-16,1-3 94 0,0-1-565 0,4-5 323 15,0 0 162-15,5-1 71 16,1 0-529-16,-1-6 310 0</inkml:trace>
  <inkml:trace contextRef="#ctx0" brushRef="#br0" timeOffset="1183.91">23824 8161 3502 0,'-16'-9'0'0,"0"5"0"0,-1 1 0 0,1 1 0 0,7 1 0 0,2-2 0 0,1 3 0 0,5 0 0 0,1 0 0 15,1 0 0-15,12 4 192 0,6 1-76 0,8 4-38 0,-5-3-35 0,8 5-43 0,0-2 0 0,0-4 0 16,2 2 0-16,-1-1 0 16,1 1 0-16,-1-1 0 0,-3 0 0 0,0-1 0 15,0 1 0-15,-2-2-542 0,-1-3 109 0,4 2 106 16,-3-3-201-16,-6 0 243 0,3 0 123 0,-3-4 61 15,-3-7-523-15</inkml:trace>
  <inkml:trace contextRef="#ctx0" brushRef="#br0" timeOffset="1459.91">24329 8022 2611 0,'-16'-9'0'0,"0"2"0"0,-5-1 0 0,2 5 0 0,-1-2 0 0,4 4 0 0,4 1 0 0,6 0 0 0,1 0 0 0,3 0 0 0,2 1 129 15,2 10 410-15,9-3-250 0,10 2-114 0,3 1-72 16,0-2-18-16,2 3-85 0,1-3 0 0,3-1 0 15,-6-1 0-15,8 3 0 0,-3-5 0 0,-1 2 0 16,-2 0 0-16,-2 2 0 0,-3-2 0 0,0-1 0 16,-3 1 0-16,-2 2 0 0,-7-5 0 0,0 4 0 15,-6-1 0-15,0 1 0 16,-3 1 0-16,0 1 0 0,-10 1 0 0,-8 0 0 0,1 0 0 16,-8 4 0-16,0-1 0 0,2 1 0 15,-6 0 0-15,1 1 0 0,0 2 0 0,-4 0 0 16,0 1 0-16,4-2 0 0,1 0 0 0,11-6-14 15,2-1-104-15,5 1-754 0,3-4 415 0,5-3 209 16,1-1 104-16,4-3-580 0</inkml:trace>
  <inkml:trace contextRef="#ctx0" brushRef="#br0" timeOffset="1847.17">25024 7703 3495 0,'0'-1'0'0,"2"1"0"0,0 0 0 0,0 7 0 0,0 6 0 0,-2 4 0 0,0 5 0 0,0 5 0 0,0 5 0 0,0 9 0 0,0-1 123 0,0 2-41 15,0-4 149-15,0 8-231 0,-2-6 0 16,0-3 0-16,2 4 0 0,-4-5 0 0,1-1 0 16,-1-7 0-16,1-5 0 0,0-1 0 0,1-7 0 15,0-5 0-15,0-4 0 0,0-2 0 16,2-4 0-16,0 0 0 0,0-3 0 0,0-10 0 0,0-2 0 15,9-1 0-15,5 3 0 0,-1-2 0 16,4 1 0-16,3 4 0 0,1 1 0 0,6 5 0 0,-1 2 0 16,-1 2 0-16,6 0 0 15,-3 10 0-15,0 6 0 0,-2 4 0 0,-1 4 0 0,-5 4 0 16,-3 2 0-16,-5 2 0 0,-6 2 0 16,-4-2 0-16,-2 0 0 0,0-3 0 0,-8-2 0 15,-9-4 0-15,0-5 0 0,-8-1 0 0,3-6 0 16,-4-3 0-16,-1-5 0 0,1-3 0 0,2 0 0 15,-9 0 0-15,6-1 0 0,1-10 0 0,1-3 0 16,4-1 0-16,7 0 0 0,-2-1 0 0,5-3 0 16,6-2-202-16,3 1-205 0</inkml:trace>
  <inkml:trace contextRef="#ctx0" brushRef="#br0" timeOffset="2416.23">21824 9232 2586 0,'-7'0'-4'0,"5"0"1"0,2 0 2 0,0 0 0 0,0 0 0 0,12 0-2 0,10 0 2 0,6 0 0 0,4 0 1 0,3 0 0 0,2 0 461 0,2 0-214 16,-1 0-101-16,-1 0 38 0,0 0-70 0,-4 0-24 0,-3 0-11 0,-6 0-132 15,-1 0 48-15,0 0 0 0,-7 1-320 16,-2 2 196-16,-3 0 80 0,-3 1 47 16,-3-2-610-16,-1 0 311 0,-2-2 64 0,0 3 102 15,-2-3-483-15,0 0 287 0,0 0 144 0,-4-3 71 16</inkml:trace>
  <inkml:trace contextRef="#ctx0" brushRef="#br0" timeOffset="2627.63">22214 9010 2157 0,'-8'-5'0'0,"-1"3"0"0,2 2 0 0,-5 0 0 0,5 5 0 0,0 8 0 0,0 6 0 0,2 6 0 0,3 4 0 0,-2 6 0 0,2 8 111 0,2 0 474 0,0-1-259 15,0 11-148-15,0-5-67 0,0 2 302 0,6-2-363 16,1-4-50-16,3-7 0 0,-1-2 0 0,5-3 0 15,-1-6 0-15,-2-5 0 0,2-3 0 0,0-6 0 16,1-3 0-16,0-5 0 0,-1-4 0 16,3 0 0-16,-2-2 0 0,3-11-78 0,3-8-98 15,-4 0 90-15,3-5-660 0,-1 0 349 0,5-10 176 16,-2 2 77-16,4-10-581 0</inkml:trace>
  <inkml:trace contextRef="#ctx0" brushRef="#br0" timeOffset="2775.46">22704 9003 2982 0,'0'0'0'0,"0"0"0"0,0 0 0 0,0 0 0 0,0 4 0 0,0 1 0 0,0 2 0 0,0 1 0 0,0 4 0 0,2-1 0 0,6 0 227 0,1 2-92 16,-2 0-158-16,2 0 43 0,2 1-10 0,-4 1 32 0,0-2-615 16,-1 0 307-16,-3 2 165 0,2-2 66 15</inkml:trace>
  <inkml:trace contextRef="#ctx0" brushRef="#br0" timeOffset="2926.85">22757 9340 3488 0,'-11'6'-3'0,"1"2"0"0,3-2 2 0,-3-3 1 0,5 0 0 0,0-2 0 0,4-1 0 0,1 4 0 0,0-3 0 0,0 3 0 0,6 1 450 16,5-2-450-16,0 3 0 0,4-1 0 0,-2 0-10 0,3 2-42 15,-4-1 47-15,2 0-953 0,1 3 500 16,-5-2 261-16,6-2 114 0</inkml:trace>
  <inkml:trace contextRef="#ctx0" brushRef="#br0" timeOffset="4112.68">23247 9121 3063 0,'-4'0'0'0,"3"0"0"0,1 0 0 0,0 0 0 0,0 0 0 0,5 1 0 0,10 2 0 0,6-1 0 0,2 2 0 0,7-3 0 0,0 1 284 15,3-2-121-15,-1 3-50 0,0-3 134 0,0 0-186 16,0 0-61-16,0 0 0 0,-4 0 0 0,-3 0 0 15,-2 0 0-15,0 0 0 0,-4 0-96 0,-4-3 57 16,-3 1-237-16,-5 1 169 0,-2-3 65 0,-1-1 41 16,-2 2-852-16,-2-2 406 15,0 1 202-15,-2-4 92 0,-9-1-488 0</inkml:trace>
  <inkml:trace contextRef="#ctx0" brushRef="#br0" timeOffset="4297.28">23523 8819 3223 0,'-24'6'0'0,"3"9"0"0,-1 5 0 0,1 2 0 0,2 6 0 0,2 8 0 0,2 4 0 0,6-1 0 15,-2 13 0-15,3-2 0 0,0 2 394 0,5-1-176 0,1 1-122 0,2 1-96 0,0-4 0 0,0-1 0 16,9-6 0-16,5-6 0 0,2-3 0 0,-1-8 0 16,7 0 0-16,-4-11 0 0,3 0-14 0,-1-9-802 15,1-5 425-15,3 0 70 0,3-5 149 0,-4-12-628 16,4-6 380-16</inkml:trace>
  <inkml:trace contextRef="#ctx0" brushRef="#br0" timeOffset="4444.18">23766 9333 3596 0,'1'-4'0'0,"1"3"0"0,-2 1 0 0,0 0 0 0,0 0 0 0,-3 7 0 0,-1 4 0 0,-1 3 0 0,4 2 0 0,1 1 0 0,-2 3 214 0,2 0-93 0,0 3-121 15,0-3 0-15,0 1 0 0,0 0 0 16,0-2 0-16,0-3 0 0,2-1 0 0,1-5-360 0,4-1 43 0,-2-3 174 15,2-3 92-15,1 0-884 0,2-3 413 0</inkml:trace>
  <inkml:trace contextRef="#ctx0" brushRef="#br0" timeOffset="4643.6">24003 9251 3931 0,'-5'0'0'0,"1"0"0"0,1 0 0 0,1 0 0 0,2 0 0 0,0 0 0 0,12 0 0 0,6 0 0 0,7 0 0 0,1 0 0 0,4 2 0 0,6 2 0 0,-1 1 0 16,3 1 0-16,-3-2 0 15,1 3 0-15,-3-2 0 0,-3 0 0 0,-1 1 0 0,-8-1 0 16,0-2-420-16,-6 0 100 0,3-3 169 0,-6 0 88 16,5 0-875-16,-7 0 449 0,1 0 223 0</inkml:trace>
  <inkml:trace contextRef="#ctx0" brushRef="#br0" timeOffset="4907.1">24467 9080 2959 0,'-14'0'0'0,"1"0"0"0,1 0 0 0,5 0 0 0,1 0 0 0,5 0 0 0,1 2 0 0,0 3 0 0,3 2 0 0,9 4 0 0,8-2 622 0,-2 2-296 16,7 2-302-16,-2-2-24 0,1 3 0 0,3-1 0 15,-5-2 0-15,4 5 0 0,-3-1 0 0,0 3 0 16,-9-3 0-16,4 2 0 0,-6-1 0 0,-2 3 0 15,1-3 0-15,-7 4 0 0,-2-1 0 16,-2-1 0-16,0 1 0 0,-9 3 0 16,-7-4 0-16,-2 3 0 0,-3-3 0 0,-4 1 0 0,-1-2 0 15,-1-2 0-15,0 2 0 0,-1-4 0 16,0 0 0-16,3-3 0 0,0-1 0 0,4 0 0 16,9-3 0-16,1-2-135 0,3 0-373 0,3-4 222 15,5 0-318-15,0-4 281 0</inkml:trace>
  <inkml:trace contextRef="#ctx0" brushRef="#br0" timeOffset="5091.81">24802 9258 3285 0,'8'2'0'0,"1"2"0"0,-1 0 0 0,5-1 0 0,0-2 0 0,8 6 0 0,1-2 0 0,2-1 0 0,3 2 0 0,-1 0 0 0,6 0 600 0,-4-2-554 0,1-1-46 0,-3 1 0 16,-2-2 0-16,-3 1 0 0,1-1-296 0,-3-2 10 15,-4 2 163-15,-6-2 82 0,-1 0-724 0,-2 0 384 16,-4 0 191-16,0-2-32 16,-2-5-139-16,0-4 161 0</inkml:trace>
  <inkml:trace contextRef="#ctx0" brushRef="#br0" timeOffset="5270.29">25159 8971 3638 0,'-19'11'0'16,"1"8"0"-16,0 1 0 0,4 1 0 0,-2 8 0 0,2 8 0 0,1 4 0 0,1 3 0 0,3 2 0 0,-1 4 0 0,3 1 184 0,1 1-75 16,3-4-109-16,1-1 0 0,2-3 0 0,0-9 0 0,0 3 0 0,0-6 0 15,0-4 0-15,2-7 0 0,7-3 0 16,-2-4-118-16,7-5 71 0,0-7-420 0,4-2 250 16,2 0-901-16,2-6 539 0</inkml:trace>
  <inkml:trace contextRef="#ctx0" brushRef="#br0" timeOffset="5512.61">25250 9495 2928 0,'0'-10'0'0,"0"5"0"0,0 1 0 0,0 0 0 0,5 3 0 0,2 1 0 16,5 0 0-16,2 0 0 0,4 0 0 0,4 5 0 0,0 4 290 0,1 5-125 0,0 2-63 0,-7 0 249 0,5 4-256 0,-10 3-95 0,-2-1 0 16,-6 3 0-16,-3-1 0 0,0-3 0 0,-16 7 0 15,-4-7 0-15,-2-1 0 0,-1-3 0 16,2-6 0-16,0 1 0 0,3-5 0 15,6-3 0-15,3-2 0 0,2 0 0 0,5-2 0 16,0 2 0-16,2-2 0 0,0 0 0 0,14 0 0 16,11 0 0-16,5-2 0 0,4-2 0 0,12-3 0 15,-5 1 0-15,4 0 0 0,-2 0 0 16,-2 3 0-16,-3 1 0 0,7 2 0 0,-5 0 0 16,3 0-422-16,-3 0 147 0</inkml:trace>
  <inkml:trace contextRef="#ctx0" brushRef="#br0" timeOffset="5647.18">26305 9873 3931 0,'0'-12'0'0,"0"11"0"0,0-3 0 0,0-8 0 16,0 5 0-16,0-1 0 0,0 1 0 0,0 1 0 0,0 1 0 0,3 1 0 0,2 0 0 0,0 2 0 0,1 2 0 0,-4 0 0 0,-2 11-362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58:02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10667 9979 2000 0,'0'0'0'0,"0"0"0"0,0 0 0 0,0 0 0 0,0 0 0 0,0 0 0 0,0 0 0 0,1 0 0 0,4 0 0 0,0 0 0 0,1 0 145 0,1-3-50 0,-1 1 168 15,2-2-115-15,-3 2-52 0,1-2 151 16,-1 2-102-16,3-2-50 0,-2 1 11 0,-1 1 35 15,-1-2-48-15,2 0 0 0,-3 2-49 0,3 1 176 16,0-3-220-16,0 0 0 0,-1 2 0 0,0-1 0 16,3-1 0-16,2-2 0 0,-1 2 0 0,4-1 0 15,-2 1 0-15,2-1 0 0,3 1 0 0,-4 0 0 16,1 1 0-16,1 0 0 0,0 1 0 0,0 0 0 16,-1 1 0-16,2-1 0 15,0 0 0-15,0 0 0 0,2 0 0 0,0 2 0 16,0-1 0-16,0 1 0 0,2-2 0 0,-1 2 0 15,0 0 0-15,0 0 0 0,1 0 0 0,-3 0 0 16,3 0 0-16,1 0 0 0,-2 0 0 0,1 0 0 16,0 0 0-16,-1 0 0 0,2 0 0 0,-2 2 0 15,3 1 0-15,0-1 0 0,-1 0 0 0,4 1 0 16,-1-3 0-16,4 2 0 0,-3 0 0 0,-4-2 0 16,5 2 0-16,-2-2 0 0,1 1 0 15,-4 2 0-15,3-1 0 0,-2 0 0 0,1 0 0 0,-1 0 0 16,0 0 0-16,1 0 0 15,-1 1 0-15,0-1 0 0,-1 0 0 0,2 1 0 16,-1 0 0-16,2-2 0 0,-1 3 0 0,3-2 0 16,-1-1 0-16,1 2 0 0,-5-1 0 0,8-1 0 15,-1 1 0-15,-1 0 0 0,2 0 0 0,1 0 0 16,-5 0 0-16,6-1 0 0,-3 1 0 0,0 0 0 16,-1 0 0-16,-1 0 0 0,5 0 0 15,-4 0 0-15,3-2 0 0,-3 2 0 16,4-1 0-16,-6 2 0 0,8-2 0 0,-2-1 0 15,0 0 0-15,0 0 0 0,2 0 0 0,2 0 0 16,2 0 0-16,-2 0 0 0,0 0 0 0,-1 0 0 16,1 0 0-16,-2 0 0 0,2 0 0 0,-3 0 0 15,1 0 0-15,0 0 0 0,2 0 0 0,-2 0 0 16,2 0 0-16,-3 0 0 0,4 0 0 0,-1 0 0 16,1 0 0-16,3 0 0 0,5 5 0 0,-9-4 0 15,5 1 0-15,4 2 0 16,-9 0 0-16,6-1 0 0,-3-1 0 0,8 2 0 15,-5-2 0-15,1 1 0 0,-2 1 0 0,-3-2 0 16,4 0 0-16,-1-2 0 0,0 0 0 0,-1 2 0 16,2-2 0-16,-5 0 0 0,1 0 0 0,-1 0 0 15,-1 0 0-15,-2 2 0 0,2-2 0 0,-2 0 0 16,2 0 0-16,0 0 0 0,0 0 0 0,0 0 0 16,-3 0 0-16,1 0 0 0,0 0 0 0,-2-2 0 15,0 2 0-15,0 0 0 0,-1 0 0 16,-3 0 0-16,4 0 0 0,-4 0 0 15,-4 0 0-15,1 0 0 0,-2 0 0 0,-1 0 0 16,1 0 0-16,-3 0 0 0,-2 2 0 0,1 0 0 16,-2-1 0-16,0 0 0 0,0 2 0 0,-4-1 0 15,3 0 0-15,-5 0 0 0,0 0 0 0,1 0 0 16,-3-2 0-16,0 2 0 0,-3 0 0 0,1-1 0 16,-2-1 0-16,-1 2 0 15,0-2 0-15,0 0 0 0,-2 0 0 0,0 0 0 16,0 0 0-16,0 0 0 0,0 0 0 0,0 0 0 15,0 0 0-15,0 0 0 0,0 0 0 0,0 0 0 16,0 0 0-16,0-2 0 0,-6 1 0 0,-6 1 0 16</inkml:trace>
  <inkml:trace contextRef="#ctx0" brushRef="#br0" timeOffset="4000.98">20755 3693 2540 0,'-18'-20'0'0,"9"13"-1"0,6 3-3 0,1 2 1 0,0-2 1 0,2 2 1 0,0 1 0 0,4-2 1 0,10 2 0 0,7-2 0 0,4 3 129 0,3 0-42 0,0 7 1 16,0 3 228-16,1 2-124 16,-2 3-80-16,-1 2 118 0,-3 0-93 0,-2 2-46 15,-3 2-70-15,-2-3-21 0,-2 5 0 0,-2-1 0 16,-3-3 0-16,-1 4 0 0,-3-3-47 0,0 3 53 0,-2-4-11 15,-1-2-149-15,2-4 96 16,-2-4-707-16,1-2 368 0,3 0 120 0,1-7 121 0,7 0-532 16</inkml:trace>
  <inkml:trace contextRef="#ctx0" brushRef="#br0" timeOffset="4209.24">21348 3391 3931 0,'-6'0'0'0,"3"0"0"0,-3 9 0 0,-2 5 0 0,1 7 0 16,0 1 0-16,-4 10 0 0,-1 6 0 0,-3 9 0 0,0 2 0 0,-2 12 0 0,-2-6 0 0,0 2 0 0,3-5 0 0,-7 12 0 15,8-14 0-15,0 6 0 0,0-1 0 0,1-4 0 16,5-8 0-16,0 8 0 0,4-15 0 0,-2-1 0 16,6-5 0-16,1-7-67 15,0-8-306-15,0-2-572 0,1-8 450 0,15-5 225 16,5-7 111-16,6-25-540 0</inkml:trace>
  <inkml:trace contextRef="#ctx0" brushRef="#br0" timeOffset="4379.85">21393 3556 3589 0,'4'-7'0'0,"2"7"0"0,-1 0 0 0,2 0 0 0,2 0 0 0,0 0 0 0,3 8 0 0,6-1 0 16,1 1 0-16,6 1 0 0,-2-2 160 0,4 3-58 0,-3-1-30 0,1 0-95 0,-3-2 44 0,0 2-11 15,-1 1-10-15,-4-2-494 0,0 2 247 0,-6-1-635 16,-4 1 467-16,0-1 221 0,-5 2-50 0,-1-1-446 16</inkml:trace>
  <inkml:trace contextRef="#ctx0" brushRef="#br0" timeOffset="4526.02">21498 3806 3655 0,'-21'8'0'0,"1"-1"0"0,7-1 0 0,2-2 0 0,5-3 0 0,3 2 0 0,1-3 0 0,2 2 0 0,0 1 0 0,7-1 0 0,8 2 233 0,2-2-190 0,1-2-43 0,7 2 0 16,-4-1 0-16,1 2 0 0,0-2-180 0,-1 1-22 16,0 2 122-16,-1-2-700 0,1 1 422 0,0 3 195 15,-1-3-19-15</inkml:trace>
  <inkml:trace contextRef="#ctx0" brushRef="#br0" timeOffset="4848.53">21870 3549 2703 0,'0'-11'0'0,"0"4"0"0,2-1 0 0,3 1 0 0,5-2 0 0,-1 4 0 0,4 4 0 16,1-4 0-16,0 4 0 0,2 1 0 0,0 0 322 0,2 6-146 0,-4 5-66 16,4 4-34-16,-1 6-16 0,-4-2-18 0,-1-1 11 15,4 6-11-15,-5-1-30 0,3-1 30 0,-7-3 1 16,2 4-1-16,-2-3 30 0,0 2-30 0,-4-2 40 15,-1 1-70-15,0-4-12 0,0 1 0 0,-2-1 0 16,0 0 0-16,2-4 0 0,-1 1 0 0,3-5 0 16,1 0 0-16,6-2 0 0,1-2 0 0,4-5 0 15,2 0 0-15,7 0 0 0,1-10 0 0,2-3 0 16,2-6 0-16,0 1 0 0,-1-3 0 0,-4 0 0 16,2-2 0-16,-5 3 0 15,1-1 0-15,-3-2 0 0,-1-1 0 0,1-2-470 16,-6-1 34-16,3 0 186 0,-4-4 109 0,-4-1-635 15,0-1 367-15</inkml:trace>
  <inkml:trace contextRef="#ctx0" brushRef="#br0" timeOffset="5040.72">22424 3277 2915 0,'-9'1'0'0,"0"11"0"0,3-6 0 0,-2 7 0 0,3-1 0 0,1 10 0 0,2-1 0 0,2 9 0 0,-1 3 0 0,1 8 0 0,0 2 427 16,-2-5-181-16,-3 13 97 0,1-5-343 0,1 0 0 15,-1 1 0-15,-1-2 0 0,1-4 0 0,0 10 0 16,-1-6 0-16,0 0 0 0,4-2 0 0,-3 0 0 16,2-8 0-16,0-3-95 0,2-3-214 0,0-8-628 15,0-2 427-15,2-8 234 0,4-5 107 0,9-6-409 16,5 0 268-16</inkml:trace>
  <inkml:trace contextRef="#ctx0" brushRef="#br0" timeOffset="5260.99">22787 3457 3327 0,'0'-9'0'0,"0"3"0"0,-7 1 0 0,-7 3 0 0,1 2 0 16,-1 2 0-16,2 14 0 0,-1 9 0 0,-1 8 0 0,2 7 0 0,0 3 556 0,4 2-508 0,1 4-48 0,5-6 0 0,2 10 0 15,0-7 0-15,0-6 0 0,6-4 0 0,5 0 0 16,4-2 0-16,0-4 0 0,4-2 0 0,-1-6 0 15,-2-6-94-15,5-1 6 0,-3-9-287 0,3-1 191 16,0-5-20-16,2 0 88 0,0-11-518 0,0-7 295 16,0-5 138-16,-3-5-475 0</inkml:trace>
  <inkml:trace contextRef="#ctx0" brushRef="#br0" timeOffset="5434.95">22967 3709 2879 0,'-24'-2'0'0,"8"2"0"0,0 0 0 0,5 0 0 0,-1 0 0 0,5 0 0 0,3 0 0 0,4 0 0 0,0 0 0 0,2 6 0 0,12-1 549 0,9 1-259 0,2-2-123 16,5-1-121-16,-2 4-46 0,4-6 0 0,2 1 0 16,-2-2 0-16,0 0 0 0,-4 0-22 0,0 0-272 15,-1 0 167-15,-7 0 96 0,1 0 31 0,-2 0-782 16,-3 0 388-16,-2 0 89 0,-3-2 132 16,-2-3-422-16,-4-11 282 0,0 1 136 0</inkml:trace>
  <inkml:trace contextRef="#ctx0" brushRef="#br0" timeOffset="5585.38">23284 3569 2176 0,'-24'-8'-1'0,"-1"6"1"0,3 2 0 0,0 0 0 0,-5 0 0 0,9 9 0 0,-1 7 0 0,1 3 0 0,8 1 0 0,0 10 0 0,2-2 165 0,5 5-61 0,1 2-32 15,2 0 1-15,0 2-21 0,0-1 487 0,2 0-65 16,8-2-216-16,1-2-239 0,-1-3-19 16,2-4-59-16,1 5-69 0,-4-11-248 15,5 0 208-15,-1-4 105 0,2-6 53 0,0-3-871 16,2-6 437-16,1 0 113 0</inkml:trace>
  <inkml:trace contextRef="#ctx0" brushRef="#br0" timeOffset="5743.28">23380 3578 3249 0,'2'-17'0'0,"2"5"0"0,-1 3 0 0,4 3 0 0,0 3 0 0,2 3 0 0,5 0 0 0,0 3 0 0,4 16 0 0,-2 4 0 0,1 3 205 0,0 6 191 0,0 7-315 0,-8-5-81 16,0 13 0-16,-4-2 0 0,-5 1 0 0,0 2 0 15,-7 1 0-15,-7 1 0 0,-7 3-32 0,-4-2 7 16,-2-1 34-16,-8-3-745 0</inkml:trace>
  <inkml:trace contextRef="#ctx0" brushRef="#br0" timeOffset="6158.05">20677 5073 2590 0,'-13'-21'0'0,"6"7"0"0,3 5 0 16,4-3 0-16,0-6 0 0,6-1 0 0,12 2 0 0,5-1 0 0,5 1 0 0,4 3 0 0,4 5 243 0,1 3-106 0,1 5-47 0,0 1 118 0,-5 1-83 15,-1 12-42-15,-4 7 11 0,-1 0 0 16,-7 2 0-16,-5 6-52 0,-5-2 1 0,-5 1 38 16,-5-3-74-16,0 8-7 0,-7-3 0 0,-11-3 0 15,-3 0 0-15,-6-3 0 0,-3-3 0 0,0-3 0 16,0-5 0-16,-2-5 0 0,4-5 0 0,-2 0 0 15,8-2 0-15,-6 0 0 0,7-2 0 0,1-4 0 16,8-3 0-16,4 1-46 0,2-1-296 16,6-4 118-16,0-2-580 0,17-1 381 0,13-7 190 0,4 2-202 15,0 2 186-15,13-4 109 0,-6-1 48 0</inkml:trace>
  <inkml:trace contextRef="#ctx0" brushRef="#br0" timeOffset="6332.52">21206 4884 2984 0,'5'-9'0'0,"-3"1"0"0,-2 5 0 0,0 1 0 0,-12 2 0 0,-6 0 0 0,-7 2 0 0,1 11 0 0,-1 2 0 0,3 4 0 0,3 2 255 0,3 4-96 0,2 2-63 0,5-1 341 16,5 2-437-16,4 1 0 0,0-1 0 0,2 0 0 15,11-2 0-15,8-1 0 0,2-2 0 16,5-3 0-16,1-2 0 0,1-3 0 0,0-1 0 16,-2-5 0-16,1-1 0 0,-3-4-269 15,-5-3 64-15,4-1-34 0,2 0 12 0,-2-1-626 16,1-9 406-16</inkml:trace>
  <inkml:trace contextRef="#ctx0" brushRef="#br0" timeOffset="6493.88">21544 4864 3338 0,'-16'0'0'0,"5"0"0"0,1 0 0 0,5 0 0 0,-1 0 0 0,5-2 0 0,1-2 0 0,1 0 0 0,17 2 0 0,0 2 0 0,8 0 220 0,-3 0 40 0,5 0-147 0,-1 0-113 16,-2 0 0-16,2 2-314 0,-1 6 67 0,-3-3 156 15,0 3 61-15,-3 1-365 0,-3 0 219 0,-4 3 109 16,-4 1 54-16</inkml:trace>
  <inkml:trace contextRef="#ctx0" brushRef="#br0" timeOffset="6643.17">21620 5079 2934 0,'-28'10'0'15,"7"0"0"-15,3-4 0 0,4-1 0 0,5-1 0 0,2-4 0 0,5 0 0 0,2 0 0 0,2 0 0 0,9 0 0 0,10 0 207 0,5 0 84 0,2 0-124 0,1 0-63 0,1 0-31 0,-3 0-536 16,-1 0 263-16,5 0 115 0,-5 0 64 16,-3 0-724-16,3 6 394 0,-1-5 196 0,-7 1 25 0</inkml:trace>
  <inkml:trace contextRef="#ctx0" brushRef="#br0" timeOffset="7025.36">22219 4818 3103 0,'-16'0'0'0,"3"0"-1"0,-1 0-5 0,3 3 2 0,-2 2 1 15,4 5 1-15,3 3 2 0,2 2 0 0,4 2 0 0,0 4 0 0,0 1 214 0,6 1-86 0,8-3 113 16,4 0-100-16,3-3-49 0,-1-3-64 0,6 0-28 16,2-4 0-16,1-6 0 0,1-2-46 0,2-2 31 15,-2 0 38-15,0-4-9 0,-2-8-71 0,-1-3 50 16,-4-4 0-16,0-5-281 0,-2 2 152 0,-3-2 17 15,-2-5 54-15,-4 1-184 0,0-2 104 16,-6-1 46-16,-3-2 18 0,-1 4 82 0,-2 1-44 16,0 5 1-16,-9 2 1 0,-5 2 379 15,-2 6-198-15,-3 1-73 0,-1 9 318 0,-1 2-164 16,-6 1-110-16,5 0 29 0,3 10-140 0,-5 13 0 0,3 1 0 0,3 12 0 16,0 2 0-16,6 5 0 15,2-4 0-15,0 17 0 0,7-6 0 0,3-2 0 16,0 3 0-16,0-2 0 0,2-5 0 0,7 8 0 15,4-8 0-15,0 0 0 0,1-5 0 0,-1-7 0 16,-1 0 0-16,4-5-32 0,-3-9-85 0,2-3-670 16,1-4 369-16,2-5 174 0,1-6 104 0,3 0-542 15,1-10 320-15</inkml:trace>
  <inkml:trace contextRef="#ctx0" brushRef="#br0" timeOffset="7227">22978 4670 3487 0,'0'-13'0'0,"-7"5"0"0,-2 5 0 15,-5 1 0-15,0 2 0 0,-4 0 0 0,2 19 0 0,0 5 0 0,2 6 0 0,0 10 0 0,5-1 143 0,4 5-52 0,3 0 119 16,2 0-210-16,0-8 0 0,2 7 0 0,7-6 0 16,3-2 0-16,8 0 0 0,1-7 0 0,-1-2 0 15,2-5 0-15,3-6 0 0,0-6-98 0,-5-2-277 16,2-6 112-16,-1-1-717 0,-1 0 475 0,0-6 232 15,-3-7 116-15</inkml:trace>
  <inkml:trace contextRef="#ctx0" brushRef="#br0" timeOffset="7399.41">23130 4888 3209 0,'-12'-7'0'0,"0"5"0"0,5-2 0 0,-1 2 0 0,3-1 0 0,0 0 0 0,2 2 0 0,3-1 0 0,0 0 0 0,10 0 0 0,10 2 292 0,2 0-125 0,5 0-63 16,1 0 55-16,2 0-159 0,2 0 0 0,-2 0 0 15,2 0 0-15,-2 0 0 0,-3 0 0 0,-6 0-569 16,0 0 250-16,-1 0 179 0,-4 0 91 0,-4 0-755 16,-3 0 345-16,-2 0 199 0,-1-4 115 0,-5-7-314 15,-1-6 209-15</inkml:trace>
  <inkml:trace contextRef="#ctx0" brushRef="#br0" timeOffset="7543.78">23408 4697 2577 0,'-22'-6'0'0,"-5"2"0"0,2 4 0 0,4 0 0 0,-6 2 0 0,11 9 0 0,-1 3 0 0,4 4 0 0,1 5 0 0,8 3 0 0,1 3 302 0,3 1-131 0,0 1-55 0,0 3 199 16,7 0-137-16,5 0-68 0,1-3 52 0,2 0-162 16,1-3 0-16,2-4-61 0,0-3-92 0,-2-4 96 15,0-2 49-15,1-3-740 16,0-7 403-16,0-3 125 0,-1-2 119 0,2 0-812 0</inkml:trace>
  <inkml:trace contextRef="#ctx0" brushRef="#br0" timeOffset="7719.45">23598 4679 3268 0,'5'-12'0'0,"5"8"0"0,3 0 0 0,0 2 0 0,2 2 0 0,5 4 0 0,-2 15 0 0,1 5 0 0,2 11 0 0,-7 1 0 0,-1 7 435 0,-3 6-207 16,-6 4-228-16,-4 0 0 0,0 2 0 0,-7 1 0 16,-13-1 0-16,-6 5 0 0,3-12 0 0,-7 3 0 15,-2-6 0-15,-1-4 0 0,-5-3 0 0,-3-8 0 16,-4-3-414-16,-14 2-125 0,-1-3 276 0,-4 2-16 15</inkml:trace>
  <inkml:trace contextRef="#ctx0" brushRef="#br0" timeOffset="11735.71">18326 9185 2184 0,'-6'0'0'0,"3"0"0"0,1 0 0 0,0 0 0 0,2 0 0 0,0 0 0 0,0 0 0 0,0 0 0 0,0 0 0 0,2-2 0 0,7 0 77 0,2 0 87 15,-1 0-61-15,-1 1-20 0,0-1-11 0,1 0 128 16,-2 0-79-16,1 0-39 0,-2 0 215 0,-1 2-116 16,0 0-75-16,-3 0-33 0,3 0 115 0,-1 0-188 15,3 0 0-15,0 0 0 0,3-2 0 0,3 1 0 16,0 1 0-16,3-3 0 0,3 1 0 0,1 1 0 15,2-1 0-15,-1 0 0 0,1 0 0 0,0 2 0 16,-1 0 0-16,0 0 0 0,5 0 0 16,-3 0 0-16,1 0 0 0,0 0 0 15,-2 2 0-15,0 0 0 0,5 3 0 0,-1-1 0 16,-1 0 0-16,4 0 0 0,0-2 0 0,4 1 0 16,0-3 0-16,1 2 0 0,1-2 0 0,8 2 0 15,-11-2 0-15,6 0 0 0,1 0 0 0,5 0 0 16,-4 0 0-16,-2 0 0 0,3 0 0 0,-4 0 0 15,8 0 0-15,-2-2 0 0,-1 0 0 0,2-1 0 16,0-1 0-16,-4 2 0 0,8-2 0 0,-4 3 0 16,0-2 0-16,2 1 0 0,-2 2 0 0,-5 0 0 15,7 0 0-15,-4 0 0 16,1 0 0-16,-2 0 0 0,1 0 0 0,-4 0 0 16,9 0 0-16,-3 2 0 0,-2 1 0 0,5-2 0 15,-6-1 0-15,11 0 0 0,-6 0 0 0,0 0 0 16,-11 0 0-16,3 0 0 0,-4 0 0 0,-3 0 0 15,-3 0 0-15,-7 0 0 0,1 0 0 16,-3 2 0-16,-2 0 0 0,-4 2 0 0,0 0 0 0,-5-3 0 16,3 1 0-16,-5 2 0 0,2-2 0 15,-3-2 0-15,-1 2 0 0,1-2 0 16,-2 0 0-16,2 0 0 0,-5 0 0 0,3 0 0 16,-2 0 0-16,0 0 0 0,-1 0 0 0,1 0 0 15,-2 0 0-15,0 0 0 0,2 0 0 0,-2 0 0 16,0 0 0-16,0 0 0 0,0-2 0 0,0 0 0 15,0 0 0-15,0 2 0 0,-5 0-548 0,-6 0 207 16</inkml:trace>
  <inkml:trace contextRef="#ctx0" brushRef="#br0" timeOffset="12700.33">12209 9211 2444 0,'-2'0'0'0,"0"0"0"0,2 0 0 0,-2 0 0 15,2 0 0-15,0 0 0 0,0 0 0 0,2 0 0 0,3 0 0 0,7 0 0 0,-3 0 167 0,5-1-65 0,-1 1-30 0,1 0 287 0,2-3-150 0,-2 3-89 16,4-1 116-16,1-2-99 0,-3 2-52 0,5-1-85 16,0 2 0-16,3-2 0 15,1 0 0-15,3 0 0 0,0 1 0 0,4-2 0 16,3 3 0-16,6-2 0 0,3 2 0 0,-1 0 0 16,4 0 0-16,0 0 0 0,4 0 0 0,-2 0 0 15,1 0 0-15,1 0 0 0,2 0 0 0,-5 0 0 16,-4 0 0-16,8 2 0 0,-6 1 0 0,-5 0 0 15,-8-1 0-15,3 2 0 0,-2 1 0 16,-6-1 0-16,-3 0 0 0,-3-1 0 0,-1 3 0 0,-4-2 0 16,-5 0 0-16,4 0 0 15,-7-2 0-15,-2-1 0 0,-2-1 0 0,-1 3 0 16,-3-3 0-16,1 0 0 0,0 0 0 0,-2 0 0 16,2 0 0-16,-2 0 0 0,0-3 0 0,0 2 0 15,0-1 0-15,0-1 0 0,0 3 0 0</inkml:trace>
  <inkml:trace contextRef="#ctx0" brushRef="#br0" timeOffset="20889.54">21169 6073 2533 0,'-11'0'0'0,"0"0"0"0,3-3 0 0,3 1 0 0,1 0 0 0,4 1 0 0,0-2 0 0,0-3 0 0,11-1 0 0,12-1 0 0,5-1 106 0,2 1 10 0,4 4-37 15,1-2 0-15,4 1-38 0,-4 4 57 0,1 1-12 16,-4 0-44-16,-4 6 45 0,-2 6-45 0,-9 0 0 16,2 4 10-16,-6 7-12 0,-5 0 2 0,-6 3-1 15,-1 2 1-15,-1 0 159 0,-3 1-70 0,-13-2-100 16,-1 2-31-16,-3-1 0 0,-5-5 0 0,1 2 0 16,-3-3 0-16,4-4 0 0,-2-5 0 0,4-3 0 15,0-5 0-15,1-1 0 16,1-4 0-16,3 0 0 0,0 0 0 0,3 0 0 0,1-6 0 15,3-3 0-15,4 0 0 0,-1-3 0 16,6-1-38-16,0 0-663 0,2-6 329 0,15 1 166 16,4-1-563-16,5-1 369 0,4-4 179 0</inkml:trace>
  <inkml:trace contextRef="#ctx0" brushRef="#br0" timeOffset="21071.01">21693 5897 3724 0,'-7'-2'0'0,"-9"2"0"0,-4 0 0 0,-6 0 0 0,3 13 0 0,0 2 0 0,0 4 0 0,2 5 0 0,4 1 0 0,2 4 0 0,4-2 138 0,6 1-69 16,5-6-69-16,0 9 0 0,0-5 0 0,12 1 0 15,9-3 0-15,4-2 0 0,5-3 0 16,2 2 0-16,2-4 0 0,1-2-24 0,2-2-289 0,1-3 178 16,-5-3 98-16,1-3-923 0,1-3 459 15,-3-1 229-15,-5 0-478 0</inkml:trace>
  <inkml:trace contextRef="#ctx0" brushRef="#br0" timeOffset="21216.07">22081 5931 2707 0,'-10'-10'0'0,"0"5"0"0,1-1 0 0,0 0 0 0,4 0 0 0,0 5 0 0,2-1 0 0,1 0 0 0,2 1 0 0,0 1 0 0,2 0 277 0,9 0-118 0,2 3-374 15,3 6 128-15,-4 3 75 16,4 0 22-16,-2 6-717 0,-1-1 374 0,-3 1 188 15</inkml:trace>
  <inkml:trace contextRef="#ctx0" brushRef="#br0" timeOffset="21365.64">22077 6130 3111 0,'-19'4'0'0,"2"3"0"0,0-3 0 15,-1-1 0-15,4-1 0 0,5 0 0 0,2-2 0 0,0 0 0 0,6 0 0 0,-1 0 0 0,2 3 308 0,0 2-132 0,3 1-121 16,9-1-13-16,1 0 0 0,3 5 0 0,-2-3-425 15,2 5 212-15,0-1 117 0,3 0 43 0,-3 0-769 16,4 3 410-16,-4-3 164 0</inkml:trace>
  <inkml:trace contextRef="#ctx0" brushRef="#br0" timeOffset="21797.5">22746 6073 1721 0,'2'-19'0'0,"0"3"0"0,-2-5 0 0,0 0 0 0,0 0 0 0,0 1 0 0,0-4-1 0,0 1 1 0,0 0 0 0,-7 5 0 0,0 1 112 15,0 3-25-15,-4 5 151 0,-1 3-98 0,-1 5-49 16,-4 1 180-16,-3 1-115 0,-1 18-47 0,-4 4-39 16,-1 11 175-16,-1 1-102 0,4 4-50 0,0 5 209 15,5-5-148-15,0 10-154 0,13-13 0 16,0 3 0-16,5-5 0 0,0-4 0 15,3-5 0-15,10-4 0 0,4-3 0 0,1-6 0 16,3-1 0-16,4-7 0 0,-3-4 0 0,4 0 0 16,-1-4 0-16,-1-13 0 0,-2-3 0 0,1-5 0 15,-4-1-188-15,-3-4 70 16,0 0-14-16,-5-1-19 0,-4 5 55 0,-2 5 28 0,-3 3-11 0,-2 1 124 16,0 9-44-16,0 0 1 15,-2 5 426-15,-6 1-234 0,-3 2-112 0,2 3-2 0,-2 13-80 16,4 1 0-16,2 0 0 0,1 3 0 15,4 1 0-15,0-1 0 0,0 1 0 0,4 0 0 16,7-4 0-16,1-1 0 0,2 0 0 0,2-3 0 16,0-4 0-16,-1-1 0 0,2-2 0 0,0-5 0 15,0 2 0-15,0-3-607 0,-1 0 161 0,3 0 202 16,-1 0 101-16,0-3-591 0,1-4 336 0,1-7 183 16</inkml:trace>
  <inkml:trace contextRef="#ctx0" brushRef="#br0" timeOffset="21964.21">23059 6083 3498 0,'-12'-2'-1'0,"2"0"0"0,-1 0 1 0,-3 0 0 0,7 0 0 0,-1 2 0 0,5 0 0 0,-2 0 0 0,5-2 0 0,0 2 0 0,7 0 227 15,9 0-82-15,9 0-82 0,-3 0-63 0,5 0 0 16,1 0 0-16,4 0 0 0,0 0 0 0,0 0 0 16,0 0 0-16,0 0 0 0,-4 2 0 0,-3 2-532 15,5 0 165-15,-5 0 125 16,-4 0 128-16,2-3-788 0,-3 1 431 0</inkml:trace>
  <inkml:trace contextRef="#ctx0" brushRef="#br0" timeOffset="22228.92">23474 5934 3123 0,'-16'-6'0'15,"-4"3"0"-15,1-1 0 0,3 1 0 0,5 1 0 0,3-1 0 0,2 2 0 0,4-1 0 0,2 0 0 0,0 2 0 0,2 0 362 0,14 0-165 0,2 0-79 16,3 2 13-16,0 4-131 0,4 1 0 0,-5 1 0 15,8 1 0-15,-4 0 0 0,1 2 0 0,-3-1 0 16,1 4 0-16,-5-5 0 0,1 3 0 0,0 3 0 16,-4-3 0-16,-3 1 0 0,-3 2 0 0,-4 0 0 15,-3-1 0-15,-2 2 0 0,0-1 0 0,-9 4 0 16,-8-3 0-16,-2 0 0 0,-7 1 0 0,0-2 0 16,-6 0 0-16,3 0-55 0,-2-2 15 0,-1-2-11 15,2 0 14-15,7-1-373 0,3-3 185 0,8-3 92 16,3-1-455-16,1-2 264 15,8-1 147-15,0-1-472 0,6-17 304 0</inkml:trace>
  <inkml:trace contextRef="#ctx0" brushRef="#br0" timeOffset="22607.71">23950 5623 2751 0,'9'-2'0'0,"0"2"0"0,-2 0 0 0,-2 0 0 0,-3 9 0 0,-1 6 0 0,-1 8 0 0,0 2 0 0,0 13 0 0,0 5 0 0,0 4 779 0,-1 6-378 0,-6 0-401 16,2 4 0-16,-1-6 0 0,3 3 0 0,1-5 0 16,0-6 0-16,2-8 0 0,0 2 0 0,0-6 0 15,0-9 0-15,0-3 0 0,0-6 0 0,0-8 0 16,0-1 0-16,0-4 0 0,0 0 0 0,0-13 0 16,0-8 0-16,2 0 0 0,5-1 0 0,0-6 0 15,5 4 0-15,-3 5 0 16,5-2 0-16,1 3 0 0,2 3 0 0,1 1 0 15,5 5 0-15,0 5 0 0,0 2 0 0,2 2 0 16,-4 0 0-16,5 15 0 0,-7 2 0 0,-2 3 0 16,-2 4 0-16,-5 2 0 0,-7-3 0 0,-1 6 0 15,-2-2 0-15,0-1 0 0,-9-2 0 0,-8-1 0 16,-3-5 0-16,-3-2 0 0,-2-7 0 0,-2-1 0 16,-1-5 0-16,0-1 0 0,2-2 0 0,-4 0 0 15,3-3 0-15,4-11 0 16,2-2 0-16,6-4 0 0,5 0 0 0,3-4 0 15,7 3 0-15,0 1-548 0,0-1-21 0,9 4 264 16</inkml:trace>
  <inkml:trace contextRef="#ctx0" brushRef="#br0" timeOffset="23274.8">25272 5905 2658 0,'-17'-10'0'0,"4"7"0"0,3 3 0 0,4 0 0 0,5-3 0 0,1 3 0 0,0 0 0 0,3-1 0 0,19-2 0 0,7-3 0 0,12 1 219 0,2-1 296 0,6 1-239 15,1-1-118-15,0 1-53 16,-6-1-105-16,12 2 0 0,-10-2 0 0,-2 2 0 15,-6 1 0-15,-1 1 0 0,-9 1 0 0,0-2-489 16,-8 3 231-16,-5 0 148 0,-5 0 74 0,-4 0-509 16,-4 0 246-16,-2 0 127 0,-2 3-459 0,-9-2 296 15,-4-1 148-15,-2 0-231 0</inkml:trace>
  <inkml:trace contextRef="#ctx0" brushRef="#br0" timeOffset="23462.3">25668 5599 2429 0,'-15'-8'0'0,"-1"6"0"0,6 2 0 0,-4 0 0 0,3 2 0 0,2 11 0 0,2 6 0 0,-3 7 0 0,6 4 0 0,0 11 0 0,1 2 344 0,1 6-152 16,0 0-68-16,2 3 415 0,0 0-250 0,0-3-275 15,2-3-14-15,9-1 0 0,1-11 0 0,4 2 0 16,3-4 0-16,2-6 0 0,-1-3 0 16,3-5 0-16,-2-7 0 0,7-4-167 0,-4-6 72 15,4-1-779-15,-2-1 428 0,3-14 151 16,-3-6 119-16,5-8-469 0,-2-5 304 0</inkml:trace>
  <inkml:trace contextRef="#ctx0" brushRef="#br0" timeOffset="23593.67">26132 5660 2998 0,'2'-21'0'0,"0"3"0"0,0 2 0 0,0 5 0 0,-2 3 0 0,0 3 0 0,0 3 0 0,1 0 0 0,3 2 0 0,3 0 0 15,1 0 183-15,2 9-77 0,-3 5-159 0,2 1 46 0,1 4 0 0,-1 3 55 16,-1 4-319-16,-1 2 155 0,3 1 77 0,-4-1-802 15</inkml:trace>
  <inkml:trace contextRef="#ctx0" brushRef="#br0" timeOffset="23730.57">26230 6024 2630 0,'-7'2'0'0,"0"2"0"0,2-4 0 0,0 2 0 0,2-2 0 0,1 0 0 0,2 0 0 0,0 0 0 0,0 0 0 0,2 0 0 0,11 2 129 0,1 2-46 0,2-1-375 0,2 3 165 15,-2-1 83-15,5 2-790 0,4-1 419 0</inkml:trace>
  <inkml:trace contextRef="#ctx0" brushRef="#br0" timeOffset="23922.65">26568 5893 2766 0,'-6'-8'0'0,"4"5"0"0,0-2 0 0,2-4 0 0,0 4 0 16,6-1 0-16,14 1 0 0,5 0 0 0,3 4 0 0,4-1 0 0,2 0 192 0,-1 2 148 0,5 0-151 0,-2 0-76 0,0 2-37 0,0 4-280 16,-4 1 116-16,-2 1 64 0,0-1 31 0,-4 0-575 15,-6 2 303-15,-1-2 162 0,-4 1 65 0,-5-3-694 16,-3 0 298-16,-4-2 198 0,0-3-117 0</inkml:trace>
  <inkml:trace contextRef="#ctx0" brushRef="#br0" timeOffset="24243.03">26928 5599 2527 0,'-19'1'0'16,"4"10"0"-16,-3 8 0 0,3 0 0 0,2 3 0 0,-4 7 0 0,4 9 0 0,1-4 0 0,-1 14 0 0,2-1 0 0,0 4 205 0,6-3-83 0,0 1 351 16,5-10-207-16,0 10-119 0,0-13-54 0,0 0-24 15,2-2-40-15,9-7-29 0,-1-4-241 0,3-4 96 16,0-4 91-16,0-6 46 0,5-3-294 0,-2-6 170 15,3 0 94-15,1-4-768 0,1-12 386 0,-2-4 182 16,-2-2 100-16,-3-1-345 0,-2 5 213 0,-3-5 120 16,-1 2 56-16,-2 1 15 0,-4 5 0 0,-2 4 41 15,0 1-10-15,0 2 485 0,0 5-238 0,0 1-118 16,0 2 281-16,-4 0-200 0,0 0-110 0,3 8 710 16,-3 5-362-16,4 2-181 15,0 2-91-15,0-1 281 0,0 4-176 0,0-2-103 16,0 1-45-16,4-2-167 0,1 0 61 0,2-2 29 15,0-3-617-15,0 1 319 0,6-6 164 0,-3 0-782 16,3-1 451-16,3-5 156 0</inkml:trace>
  <inkml:trace contextRef="#ctx0" brushRef="#br0" timeOffset="24420.86">27227 6014 2837 0,'-7'0'0'0,"-1"0"0"0,2 0 0 0,4 0 0 0,0 0 0 0,2 0 0 0,2-3 0 0,15 1 0 0,6 1 0 0,2 1 0 0,5 0 383 0,4 0-172 0,0 0 135 0,3 0-192 16,0 0-154-16,-1 0 0 0,-1 0-95 0,-1 0-45 15,0 1 99-15,-5 1-769 0,0 2 424 0,-3 1 212 16,-5-4 106-16,2-1-453 0,-4 0 149 0</inkml:trace>
  <inkml:trace contextRef="#ctx0" brushRef="#br0" timeOffset="24638.48">27673 5895 2347 0,'-21'-7'0'0,"3"-2"0"0,2 2 0 0,0 0 0 0,9 3 0 0,2 0 0 0,2 2 0 0,3 0 0 0,0 1 0 15,10 1 0-15,11 0 203 0,5 3 351 0,-1 9-257 0,2 0-130 0,1 4-64 16,-1 2 157-16,-3 1-260 0,-1 2 0 16,-4 1 0-16,-4-1 0 0,-7-2 0 15,-1 1 0-15,-7 4 0 0,0-2 0 0,-5-3 0 16,-13 3 0-16,-4-5 0 0,-3-1 0 0,3-4 0 15,-11 2 0-15,3-5 0 0,0-3-88 0,0-3 23 16,2-3-544-16,8 0 276 0,3 0 152 0,5 0-476 16,3-2 310-16,5-9 154 0,4-7 78 0</inkml:trace>
  <inkml:trace contextRef="#ctx0" brushRef="#br0" timeOffset="24797.48">27935 5908 3381 0,'12'0'0'0,"6"0"0"0,-2 0 0 0,0 0 0 0,5 0 0 0,1 0 0 0,5 0 0 0,6 0 0 0,2 0 0 0,5 0 0 0,-5 0 230 0,13 0 9 0,-14 0-158 16,4 0-81-16,2-3-187 0,-5 2 39 0,-6 0 103 15,0 1 37-15,-9-3-731 0,-8 3 389 0,1-2 194 16,-8 1 97-16,-1-1-823 0,-4-4 427 16</inkml:trace>
  <inkml:trace contextRef="#ctx0" brushRef="#br0" timeOffset="24980.9">28392 5600 2172 0,'-11'-11'0'0,"4"7"0"0,0 0 0 0,2 2 0 0,-4 2 0 0,1 2 0 0,2 17 0 0,-3 5 0 0,0 6 0 0,-5 14 0 0,0-1 696 0,1 5-328 0,1 5-166 0,-2 0 130 16,5-2-171-16,-1-2-161 0,5-1 0 16,3-5 0-16,2-7 0 0,0 3 0 15,0-4 0-15,4-5 0 0,9-4 0 0,4-8 0 16,3-3 0-16,5-5-570 0,1-5 226 0,4-5 145 15,2 0-816-15,-2 0 489 0,-2-8 244 0</inkml:trace>
  <inkml:trace contextRef="#ctx0" brushRef="#br0" timeOffset="25205.05">28517 6143 2487 0,'-5'-8'0'0,"1"4"0"0,2 1 0 0,1-1 0 0,1 2 0 0,0 0 0 0,0 0 0 0,11 2 0 0,9 0 0 0,2 0 0 0,-2 4 515 0,10 8-244 0,-2 0-115 0,-5 5 74 16,-2 2-96-16,-3 4-47 0,-8-1-36 0,1 7-51 15,-9-3 0-15,-2 2 0 0,-11 2 0 0,-8-2 0 16,-4 0 0-16,-2-6 0 0,0 1 0 0,8-5 0 16,1-4 0-16,4-4 0 15,5-2 0-15,1-2 0 0,4-3 0 0,2 3 0 0,8-5 0 0,20-1 0 16,8 0 0-16,11 0 0 16,4-7 0-16,12 1 0 0,-3-2 0 0,0 1 0 15,-5 1 0-15,17 3 0 0,-19-1 0 0,4 2-448 16,-2 0 204-16</inkml:trace>
  <inkml:trace contextRef="#ctx0" brushRef="#br0" timeOffset="30045.46">13747 8937 3099 0,'-9'0'0'0,"2"0"0"0,3 0 0 0,4 0 0 0,-2 0 0 0,2 0 0 0,0 0 0 0,2 0 0 0,12 0 0 0,7 2 0 0,8 2 320 16,4 1-140-16,10 1-69 0,3 1-34 0,0-1 67 15,5 2-144-15,2-2 0 0,3 1 0 0,-2-2 0 16,3 1 0-16,-1 0 0 0,-3-1 0 0,-3 3 0 15,-2-2 0-15,-5-3 0 0,-10 1 0 0,-1 4 0 16,-5-3 0-16,-3-1 0 0,-3-1 0 0,-10 0 0 16,0-3 0-16,-1 0 0 0,-6 0 0 15,-1 0 0-15,1 0 0 0,-2-6 0 0,0-3 0 16,0 1 0-16,-2 1 0 0,0 1-871 16</inkml:trace>
  <inkml:trace contextRef="#ctx0" brushRef="#br0" timeOffset="31345.33">24256 6678 1892 0,'0'-17'-1'0,"0"8"0"0,0 3 0 0,-2 0 1 0,-2 1 0 0,2 1 0 0,0 0 0 0,0 2 0 0,2 0 0 0,0 2 0 0,0 0 404 0,0 0-168 0,0 4-102 0,0 13 78 15,0 6-84-15,0 5-41 0,0 4-1 0,0 5 193 16,0 12-123-16,0-2-56 0,0 6-28 0,-5-1 67 15,3 3-130-15,-2-3-9 0,1 1 0 0,-1-4 0 16,-1-6 0-16,3-7 0 0,1-1 0 0,1-6 0 16,0-3 0-16,0-4 0 0,0-5 0 0,0-5 0 15,0-7 0-15,0-1 0 16,0-3 0-16,-2-1 0 0,-2 0 0 0,-1-5 0 16,-3-8 0-16,1-6 0 0,-3-3 0 0,1-1 0 15,-2-3 0-15,-3-2 0 0,0-1 0 0,-2 2 0 16,-2-2 0-16,-1 5 0 0,-4 1 0 0,0 8 0 15,0 5-30-15,-2 9 52 0,-5 1-27 0,4 0 0 16,-3 17-38-16,5 5 104 0,2 3-61 0,5 3 0 16,4 0 0-16,3 5 0 0,6-5 0 0,4 1 0 15,0-3 0-15,0-1 0 16,14-1 0-16,2-3 0 0,5-5 0 0,2 0 0 16,2-3 0-16,-2-6 0 0,9 1 0 0,-2-4 0 15,0-4 0-15,0 0-212 0,0 0-48 0,2-2 59 16,0-5-330-16,0-5 244 0,-5-1 122 0,3-4-675 15</inkml:trace>
  <inkml:trace contextRef="#ctx0" brushRef="#br0" timeOffset="31569.75">24396 7067 3057 0,'3'-14'0'0,"3"6"0"0,1-2 0 0,0 0-1 0,2 5 0 0,3 1 0 0,3 4 1 0,0 0 0 0,3 0 0 0,3 15 0 0,-4 6 213 0,-1 3-85 0,-2 4 408 16,-2 2-536-16,-5 3 0 0,-2 0 0 0,-5 2 0 15,0 0 0-15,0-2 0 0,-11 0 0 0,-4-2 0 16,-1-3 0-16,-4-3 0 0,2-7 0 0,-6 3 0 16,-1-8 0-16,2-2 0 0,3-4 0 15,-1-2 0-15,2-5 0 0,3 0 0 16,0 0 0-16,5-2 0 0,4-8 0 0,5-5-291 16,2-3-50-16,2-8 154 0,18-4-668 0,6-3 406 15,4-2 202-15,5-1-498 0</inkml:trace>
  <inkml:trace contextRef="#ctx0" brushRef="#br0" timeOffset="31761.32">24772 6941 3120 0,'3'-9'0'0,"0"-1"0"0,-3 4 0 0,0 4 0 0,-10 2 0 0,-4 0 0 0,-4 6 0 0,2 9 0 0,-5 6 0 0,3 3 0 0,2 5 712 0,0 2-613 0,4 5-99 16,3 2 0-16,0 0 0 0,8-1 0 0,1 0 0 15,0 0 0-15,3-4 0 0,11-1 0 0,2-4 0 16,5-4 0-16,0-3 0 0,0-2 0 0,5-3 0 15,-7-4 0-15,4-3 0 0,-3-1 0 0,-1-2-366 16,0-5-95-16,-2-1 209 0,3 0 94 0,-1 0-260 16,2 0 187-16,1-7 95 0</inkml:trace>
  <inkml:trace contextRef="#ctx0" brushRef="#br0" timeOffset="31927.96">25093 7052 3243 0,'-16'-6'0'0,"10"5"0"0,-3-2 0 0,1 1 0 0,4 0 0 0,1 0 0 0,3 2 0 0,3-1 0 0,9 1 0 0,6 0 0 0,3 0 193 0,5 0-76 0,-5 0-20 0,5 3-28 15,-4 4 11-15,5 1-37 0,-8 0-616 16,3 1 307-16,-3 3 155 0,-5-1-316 0,0 2 245 16,-5 5 107-16</inkml:trace>
  <inkml:trace contextRef="#ctx0" brushRef="#br0" timeOffset="32093.41">25172 7290 3117 0,'-28'6'0'0,"4"1"0"0,-1-2 0 0,1-2 0 0,4 0 0 0,10 0 0 0,1-3 0 0,5 0 0 0,0 0 0 0,4 1 0 0,0 3 137 0,11-2 327 0,5 2-251 0,5 0-213 16,2-1 0-16,4 3 0 0,-7-1 0 0,3 3 0 15,-1-1-248-15,-1 0-12 0,-3 2 146 0,-2 2 78 16,-1-2-380-16,0 3 229 0,-2-1 114 15</inkml:trace>
  <inkml:trace contextRef="#ctx0" brushRef="#br0" timeOffset="32519.33">25704 7009 3312 0,'-17'-9'0'0,"6"9"0"16,-1 0 0-16,5 0 0 0,1 3 0 0,3 4 0 0,1 4 0 0,2 3 0 0,0 2 0 0,0 1 0 0,9 8 263 0,8-1-111 0,0 0-55 0,5 2 10 15,1-3-107-15,3 0 0 0,2-2 0 0,2-2 0 16,0-4 0-16,2-4 0 0,0-4 0 0,0-3 0 16,-1-4 0-16,1 0 0 0,-3 0 0 0,-2-4 0 15,-3-7 0-15,0-6 0 0,-3 0 0 0,-6-2 0 16,-4 1 0-16,-3-4-6 0,-3-3-161 0,-3-5 71 15,-2 2-1-15,0-4-50 0,0 1 53 0,-12 5 0 16,0 6 140-16,-9-5-39 0,-1 11 0 16,-3 4-49-16,-1 4 434 0,-2 6-217 15,-2 0-91-15,1 4-52 0,5 9-32 0,1 7 0 16,5 3 0-16,5 6 0 0,3 3 0 0,3 7 0 16,5 2 0-16,2 2 0 0,0 2 0 0,0-1 0 15,2-5 0-15,5 10 0 0,3-8 0 0,-2 0 0 16,2-7 0-16,2 2 0 0,-3-3 0 0,2 0 0 15,-3-7 0-15,0-4 0 0,1-1 0 0,-2-4 0 16,1-5 0-16,-1-2 0 0,1-4 0 0,1-4-684 16,3-2 98-16,0-2 269 15,4-14-403-15,2-17 344 0</inkml:trace>
  <inkml:trace contextRef="#ctx0" brushRef="#br0" timeOffset="32694.36">26359 6752 3474 0,'0'-16'0'0,"0"9"0"0,0 1 0 0,0 1 0 0,0 4 0 0,0 0 0 0,0 1 0 0,0 0 0 0,0 1 0 0,2 11 0 0,0 5 457 0,0 4-457 0,-1 2 0 15,-1 2 0-15,0 5 0 16,0 0 0-16,-3 2 0 0,-1 2 0 0,1-1 0 16,-1 2 0-16,1-4 0 0,3-1-388 0,0-7-24 15,0 0 222-15,12-5-1036 0</inkml:trace>
  <inkml:trace contextRef="#ctx0" brushRef="#br0" timeOffset="32887.37">26648 6926 3649 0,'-11'-10'0'0,"0"7"0"0,-2-1 0 0,-1 2 0 0,-1 2 0 0,0 0 0 0,-3 15 0 0,6 6 0 0,-1 3 0 0,3 9 0 0,3 2 255 15,0 8-228-15,5-3-27 0,2 3 0 0,0-2 0 16,0-5 0-16,8 1 0 0,3-1 0 0,4-4 0 15,0-4 0-15,4-5 0 0,-1-3 0 0,0-7 0 16,1-2-306-16,3-3 132 0,-3-4 107 16,-2-4-998-16,3 0 511 0,-3 0 247 0</inkml:trace>
  <inkml:trace contextRef="#ctx0" brushRef="#br0" timeOffset="33063.21">26782 7167 3119 0,'-12'-11'0'0,"3"4"0"0,-2 1 0 0,2 1 0 0,4 1 0 0,2 1 0 0,1 1 0 0,2-2 0 0,4 3 0 0,19-2 0 0,3 3 321 16,4 0-145-16,5 0 101 16,10 0-239-16,-3 0-38 0,1 0 0 0,-8 0 0 0,5 0 0 15,-2 0 0-15,-3 0 0 0,-3 0-158 16,-5 0-78-16,-7 0 148 0,-2 0-763 16,-4 3 427-16,-2-2 85 0,-7-1 149 0,-3 0-431 0,-2 0 279 15</inkml:trace>
  <inkml:trace contextRef="#ctx0" brushRef="#br0" timeOffset="33219.47">27108 6914 2494 0,'-21'-7'0'0,"-2"3"0"0,0 2 0 0,2 2 0 0,5 0 0 0,0 6 0 0,5 9 0 0,0 8 0 0,5 3 0 0,4 4 0 0,0 4 341 16,2 3-140-16,0 8 335 0,0-10-248 0,0 3-217 16,2 0-71-16,6-3 0 0,0-4 0 0,4-3 0 15,-1-4-26-15,-1-5-157 0,3-2 112 0,1-5 56 16,0-5-746-16,0-4 396 0,2-3 142 0,2 0-703 15</inkml:trace>
  <inkml:trace contextRef="#ctx0" brushRef="#br0" timeOffset="33415.83">27236 6957 2715 0,'2'-21'0'16,"1"9"0"-16,0-1 0 0,3 5 0 0,3 3 0 0,1 3 0 0,6 2 0 0,2 0 0 0,2 11 0 0,-3 8 0 0,-1 6 120 0,0 3 399 0,-5 3-229 0,1 5-130 0,-7 0-33 0,-3 3-127 15,-2-1 0-15,0 5 0 0,-14-11 0 0,-7 8 0 16,3-11 0-16,-5 1 0 0,0-2 0 0,-4-3 0 16,1-7 0-16,0-2 0 15,1-4-147-15,6-2 56 0,-4-2 65 0,5-4-847 16,10-2 406-16,-1-2 218 0,3 0 104 0</inkml:trace>
  <inkml:trace contextRef="#ctx0" brushRef="#br0" timeOffset="34049.21">27779 7268 2480 0,'11'-5'0'0,"-3"-5"0"0,-4-5 0 0,-2-2 0 0,-2-2 0 0,0 0 0 0,-6 0-3 0,-6 2-1 0,-2 3 2 0,-3 2 0 0,-3 5 148 16,0 3-53-16,-3 4 210 0,4 0-136 0,-4 6-63 15,4 9 98-15,3 6-80 0,3 4-41 0,2 4 10 16,2 0 62-16,5 4-153 0,0-2 0 0,4-1 0 15,0-2 0-15,0-5 0 0,0 0 0 16,2-5 0-16,6-3 0 0,0-3 0 0,4-4 0 0,-1-3 0 16,5-5 0-16,1 0 0 0,3-4 0 15,1-11 0-15,0-6 0 0,1-1 0 16,-2-5 0-16,2 0 0 0,-4-4-77 0,-1-2-86 16,2-7 70-16,-5 6-17 0,2-11 26 0,-2 0-29 15,0-5 37-15,-1-1-1 0,2-1 36 0,-4 1-85 16,-1 11 47-16,-5 5 0 0,-3 12 138 0,-2 3-49 15,0 8-1-15,0 4-60 0,0 5 474 0,-3 3-225 16,-8 3-81-16,-3 20-67 0,0 3 253 0,2 6-303 16,-4 8 0-16,4 0 0 0,-1 7 0 0,3-5 0 15,3 1 0-15,1-5 0 16,4 2 0-16,2-3 0 0,0-5 0 0,0-2 0 16,8-5 0-16,4-7 0 0,6 0 0 0,2-7 0 15,5-6 0-15,0-3 0 0,0-2 0 0,2-2 0 16,-2-12 0-16,2-4 0 0,-2-2 0 0,0-5-21 15,-3-3-71-15,-3-4-151 0,3-6 106 0,-2-1 49 16,-4-2-50-16,1-2 50 0,-4-1-1 16,-2 9 38-16,-3 1-46 0,-7 9 28 0,1 4 0 15,-2 9 315-15,0 0-144 0,0 6-81 16,-5 6-26-16,-7 0 443 0,-1 14-199 0,2 8-122 16,0 6-93-16,1 7-24 0,-1 5 0 0,4 4 0 15,5-3 0-15,2 4 0 0,0-9 0 0,0 3 0 16,0 0 0-16,4-4 0 0,7-7 0 0,1-1 0 15,-2-6 0-15,3 1 0 0,-1-5 0 0,1-1 0 16,-2-3 0-16,0-1 0 0,-3-5 0 0,2-2 0 16,-3 3 0-16,-2-5 0 15,-1 1-491-15,0 0-19 0,-2-4 225 0,0 0 127 16,-2 0-559-16,0-5 338 0,-6-6 169 0,-7-9 84 16,-3 0-375-16</inkml:trace>
  <inkml:trace contextRef="#ctx0" brushRef="#br0" timeOffset="34183.07">27977 7159 2655 0,'-22'-18'0'0,"7"8"0"0,5 0 0 0,2 0 0 0,2 3 0 0,4 2 0 0,2 1 0 0,0 0 0 0,16-1 0 0,12 4 0 0,4 1 124 0,7 0 373 15,5 0-228-15,8 8-115 0,2 1-46 0,10 0 16 16,-7 4-124-16,6-3 0 0,-1 2 0 0,0 1 0 16,-9 0 0-16,3 1 0 0,-5 6-734 0</inkml:trace>
  <inkml:trace contextRef="#ctx0" brushRef="#br0" timeOffset="34328.08">29178 7404 3892 0,'0'0'0'0,"10"0"0"0,0 0 0 0,-5 0 0 0,-5 0 0 0,3 0 0 0,-1 0 0 0,-2 0 0 0,2 0 0 0,-2 0 0 0,0-1 39 0,0 1-39 0,0 0 0 0,0-2 0 15,0 2 0-15,-2 0 0 0,-11 0 0 0,1 6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59:36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2604 7121 1555 0,'-1'0'0'0,"-2"0"0"0,-2 0 0 0,0 0 0 0,5 0 0 0,-2 0 0 0,2 0 0 0,-3 0 0 0,3 0 0 0,0 0 0 0,0 0 186 0,0 0-77 0,0 0-33 0,0 0 0 16,0 0 17-16,0 0 1 0,0 0-41 0,0 0-11 15,0 0 227-15,0 0-114 0,0 0-56 0,0 0-28 16,0 0 10-16,0 0-38 0,0 0-1 0,0 0 108 16,0 0-53-16,0 0-28 0,0 0 11 15,0 0-38-15,0 0 1 0,0 0-1 0,0-3 1 16,3 2-38-16,-1 0 48 0,3 1-11 0,-2 0 1 16,3-2 31-16,-1-1-1 0,4 3-42 15,-4 0-31-15,2 0 0 0,1 0 0 0,0 0 0 16,-1 0 0-16,1 0 0 0,2 0 0 0,0 0 0 15,-1 0 0-15,2 0 0 0,-3 0 0 0,6 0 0 16,-4 0 0-16,3 0 0 0,-1 0 0 0,1 0 0 16,1 0 0-16,0 0 0 15,0 0 0-15,1 0 0 0,2 0 0 0,-3 0 0 0,3 0 0 0,3 0 0 16,-2 0 0-16,1 0 0 0,7 0 0 16,-7 0 0-16,3 0 0 0,2 0 0 15,0 0 0-15,1 0 0 0,1-1 0 0,-2-1 0 16,4 0 0-16,-1 0 0 0,1 0 0 0,2-4 0 15,2 3 0-15,-7-1 0 0,3 1 0 0,2 1 0 16,-5 0 0-16,5 1 0 0,-3-2 0 0,3 1 0 16,0 0 0-16,-2 0 0 0,2 0 0 0,2 0 0 15,-3 1 0-15,3-3 0 0,-2 0 0 16,2 1 0-16,0-1 0 0,-2 3 0 0,3-4 0 16,-2-1 0-16,0 1 0 0,3-1 0 15,-3 2 0-15,1 0 0 0,0-1 0 16,-4 1 0-16,1 1 0 0,1-2 0 0,0 2 0 0,2 2 0 15,-2-2 0-15,1 0 0 0,1-1 0 0,1 0 0 16,-5 1 0-16,5-1 0 0,-1-1 0 0,0 2 0 16,1-1 0-16,-1 2 0 0,1-2 0 0,-1 3 0 0,-1-2 0 15,3 0 0-15,-1 1 0 16,-3 1 0-16,2-1 0 0,-2-1 0 0,1 0 0 16,1 1 0-16,0 0 0 0,-2-1 0 0,0 1 0 15,0 0 0-15,-2-2 0 0,0 0 0 0,-1 2 0 16,-3 0 0-16,4-2 0 0,-4 2 0 0,3-1 0 15,-2 1 0-15,0 0 0 0,-3 1 0 0,5-4 0 16,-2 3 0-16,-1-1 0 0,1 1 0 0,2-2 0 16,-5 0 0-16,6 1 0 0,-1-1 0 0,-2 0 0 15,-4 0 0-15,8 1 0 0,-9 0 0 0,3 1 0 16,2-2 0-16,-3 1 0 16,-2 0 0-16,3 1 0 0,-3 0 0 0,1 0 0 15,1 0 0-15,-3 0 0 0,4 0 0 0,2 0 0 16,-5 1 0-16,2-2 0 0,1 2 0 0,0 0 0 15,-1-2 0-15,-2 3 0 0,1 0 0 0,1 0 0 16,-5 0 0-16,1 0 0 0,-1 0 0 0,1 0 0 16,-1 0 0-16,3 0 0 0,-4 0 0 15,1 0 0-15,0 0 0 0,-1 0 0 0,2 0 0 16,-2 0 0-16,0 0 0 0,-2 0 0 16,2 0 0-16,-4 0 0 0,2 0 0 0,-3 0 0 15,1 0 0-15,-1 0 0 0,-2 0 0 0,-2 0 0 16,2 0 0-16,-2 0 0 0,-2 0 0 0,0 0 0 15,-3 0 0-15,3 0 0 0,-4 0 0 0,2 0 0 16,-1 0 0-16,-2 0 0 0,1 0 0 0,-1 0 0 16,0 0 0-16,0 0 0 0,0 0 0 0,0 0 0 15,0 0 0-15,0 0 0 0,0 0 0 0,0 0 0 16,0-2 0-16,0 0 0 16,0-3-456-16,0-3 194 0,0-1 114 0,0-6-778 15,0-1 443-15</inkml:trace>
  <inkml:trace contextRef="#ctx0" brushRef="#br0" timeOffset="309.39">6203 6477 2467 0,'1'2'0'0,"5"-2"0"0,1 2 0 0,-1 0 0 0,2-1 0 0,3 1 0 0,3 1 0 0,2-2 0 0,3 0 0 0,3 5 0 0,5 1 198 0,-3-2 365 0,3 2-262 0,-2 1-130 15,2 2-65-15,-6-1 19 0,7 2-125 0,-4 0 0 16,1 1 0 0,-3-1 0-16,1 1 0 0,-5-3 0 0,2 3 0 0,-4 0 0 0,-1-3 0 0,-4 2 0 15,2 1 0-15,-7-5 0 0,1 5 0 16,0-3 0-16,-4 2 0 0,-3 1 0 16,0-1 0-16,0 2 0 0,0 4 0 0,-13 1 0 15,0 4 0-15,-6-1 0 0,1 4 0 0,-7 0 0 16,-3 5 0-16,-2 0 0 0,-2-1 0 15,-3 5 0-15,-3 0 0 0,-4 2 0 0,-6 5 0 0,-2-2 0 16,2-1-253-16,4-4 52 0,-1 6 68 16</inkml:trace>
  <inkml:trace contextRef="#ctx0" brushRef="#br0" timeOffset="1780.26">3679 4807 1590 0,'0'-5'0'0,"0"-1"0"0,0 2 0 0,0-2 0 0,0 2 0 0,0 3 0 0,0-3 0 0,0 2 0 0,0 1 0 0,0-2 0 0,0 3 185 0,0 0-62 0,0 0-46 15,0 0-1-15,0 0 21 0,0 0-28 16,0 0 0-16,0 0-19 0,0 0 87 16,0 0-49-16,0 3 1 0,0 5 69 0,0 2-59 15,3 0-19-15,-1 5 81 0,1-1-60 0,-1 2-30 16,-2 1-1-16,2 0 31 0,1 1-20 0,0 1-10 15,1 2-31-15,-3 0 49 0,1-1-49 0,0 3 1 16,0-1 37-16,-1 5-78 0,2-3 0 0,-1 0 0 16,1 3 0-16,-1 1 0 15,-2-4 0-15,0 8 0 0,1-2 0 0,-1 2 0 16,0 0 0-16,1 0 0 0,-1 1 0 0,0-1 0 16,0 1 0-16,3-1 0 0,-3 1 0 0,0 1 0 15,0 0 0-15,0 2 0 0,2-2 0 0,-2 1 0 16,0 2 0-16,0 1 0 0,0 0 0 0,0 2 0 15,1 2 0-15,-1-2 0 0,2 1 0 0,0-1 0 16,-1-3 0-16,1 8 0 0,0-6 0 0,0 3 0 16,-1-6 0-16,1 7 0 0,1-7 0 0,0 7 0 15,-1-4 0-15,-1 3 0 0,0-1 0 0,2 0 0 16,-2-3 0-16,3 7 0 0,-2-4 0 0,1 0 0 16,1 0 0-16,-1-2 0 15,5-1 0-15,-5 4 0 0,0-6 0 0,4 9 0 16,-3-4 0-16,1 3 0 0,1-4 0 0,-1 9 0 15,0-1 0-15,0-3 0 0,2-1 0 0,-4-4 0 16,4 9 0-16,-2-6 0 0,0-1 0 0,0-2 0 16,2 6 0-16,-1-6 0 0,-1 10 0 15,-2-4 0-15,3 1 0 0,-3 2 0 16,2-2 0-16,-2-5 0 0,-1 11 0 0,1-8 0 16,0 1 0-16,-1-1 0 0,0 1 0 0,-1-5 0 15,1 8 0-15,0-2 0 0,0 0 0 0,1 2 0 16,-1-3 0-16,3-4 0 0,-4 8 0 0,3-1 0 15,-2-4 0-15,0 1 0 0,2 0 0 0,-3-5 0 16,1 9 0-16,0-9 0 0,0 3 0 0,1 0 0 16,-2-2 0-16,0-5 0 0,2 8 0 0,-3-4 0 15,2-8 0-15,-2 0 0 16,0-5 0-16,0-3 0 0,1-3 0 0,-1-1 0 16,0-6 0-16,0-2 0 0,0-2 0 0,0-3 0 15,0-2 0-15,0-5 0 0,0 1-319 0,0-2 132 16,0 0-518-16,-3 0 324 0,-7-23 176 0</inkml:trace>
  <inkml:trace contextRef="#ctx0" brushRef="#br0" timeOffset="2092.3">3720 4605 1794 0,'-18'0'0'0,"5"5"0"0,-4 8 0 0,2-1 0 0,-3 1 0 16,1 2 0-16,-1 2 0 0,-2 0 0 0,1 3 0 0,0 3 0 0,2-1 89 0,2 2-214 0,1 0 94 0,0 2 31 15,5-8 1-15,2 3-498 0,0 1 245 0,7-7 120 16,-2-3 60-16</inkml:trace>
  <inkml:trace contextRef="#ctx0" brushRef="#br0" timeOffset="2245.41">3626 4720 2456 0,'10'-6'0'0,"-2"2"0"0,5-2 0 0,-4 2 0 0,3 3 0 0,6-1 0 0,0 2 0 0,4 0 0 0,6 0 0 0,0 2 0 0,1 5 337 0,1 4-147 0,0 4-74 16,3 1 94-16,-2 2-90 0,5 4-38 0,-8-3-688 16,5 10 325-16,-3-3 161 0,-2-2 92 0</inkml:trace>
  <inkml:trace contextRef="#ctx0" brushRef="#br0" timeOffset="3277.66">1217 7253 825 0,'-8'0'0'0,"1"0"0"0,0-2 0 0,2 0 0 0,-1 0 0 0,-2 0 0 0,1 0 0 0,2 0 0 0,0 0 0 0,0 1 0 0,0 1 169 0,5-3-63 15,-3 2-33-15,3 1 113 0,-2-1-61 0,2 1-47 16,0-3 0-16,0 1 71 0,0 0-53 0,0 0-27 16,0 0 10-16,2 1 38 0,3-2-38 0,3 3 0 15,-3-1-37-15,0 1 43 0,0-2 11 0,2 2 29 16,4 0-41-16,-4 0-1 0,5 0-41 0,-1 0 37 15,-1 0 10-15,2 0-47 0,1 0-1 0,1 0-12 16,0 0 13-16,2 0 0 0,-2 0 10 0,3 0-56 16,1 0 1-16,-2 0 45 0,2 0-30 0,0 0 0 15,-1 0 40-15,1 0-47 16,-3 0-1-16,1 0 13 0,-2 0 14 0,2 0-12 16,-2 0 16-16,2 0-18 0,-2-2 8 0,1 1 1 15,0-2-1-15,1 3 2 0,-2-2 5 0,4 1-9 16,-4 1 4-16,4-2 3 0,-1 2-48 0,-1-2 44 15,1 2 7-15,3 0-45 0,1-2 36 0,-4 2-5 16,6 0 4-16,-1 0-55 0,0 0 57 16,1 0-10-16,2-2 4 0,-4 1-8 0,3-1 6 15,3 0-5-15,-4-1 8 0,2 2-6 16,0-2-14-16,-5 2 0 0,3-1 0 0,-1 1 0 16,0-2 0-16,-1 1 0 0,-1 2 0 0,-1-2 0 15,-1 2 0-15,2 0 0 0,-3 0 0 0,2 0 0 16,2 0 0-16,-1 0 0 0,3-1 0 0,5 1 0 15,-8-2 0-15,9 0 0 0,-3 0 0 0,1-4 0 16,1 3 0-16,2-3 0 0,-2 0 0 0,4 0 0 16,0-1 0-16,1 0-24 0,-3 1-7 15,2-1 20-15,-3 1 5 0,1 0-9 16,-1 0 7-16,-1 3-87 0,0-1 40 0,-4 0-14 16,4 3 39-16,1-1-163 0,1-2 71 0,-2 2 45 15,2-2-281-15,0 0 148 0,0 1 89 0,1-1 39 16,3-1-509-16,9-3 274 0,-7 0 137 0</inkml:trace>
  <inkml:trace contextRef="#ctx0" brushRef="#br0" timeOffset="5334.91">3771 5592 1107 0,'0'0'0'0,"0"-1"0"0,0-1 0 0,0-1 0 0,0 2 0 0,0 0 0 0,0-2 0 0,0 1 0 0,0-2 0 0,-3 3 0 0,3-2 69 16,-2 2-28-16,0-3 40 0,2 3-30 0,-2-4-9 16,1 4 0-16,-3-1 49 0,2-2-50 0,-2 1 1 15,2 2 50-15,-3-2-50 0,-1 0-1 16,0 2-20-16,1-1 20 0,-1 0 11 0,-1 2-10 0,-1 0-37 15,1-2 0-15,-3 2 37 0,3 0 0 0,-1 0-19 16,1 0 11-16,-1 0 6 16,-1-2-16-16,0 2-15 0,-1 0 17 0,3 0 15 15,-3 0-8-15,2 0-1 0,-2 0-6 0,-2 0-23 16,2 0 26-16,0 0 9 0,-3 0-8 0,1 0-39 16,2 0 38-16,-3 0-1 0,3 0 1 15,-3 0 7-15,3 0-11 0,-1 0 3 0,0 0-6 0,-1 0 45 16,2 2-42-16,-3 0 8 0,1 0-8 0,-1 0 2 15,1-1 1-15,2 2-33 16,-5-1 33-16,2 0 6 0,0 1-3 0,1 1-41 0,-2-1 1 0,0-1 34 16,0 4-2-16,-2-3-49 0,0 1 17 0,0 2 1 15,2-2-26-15,-2 2 49 16,2 0-11-16,-2-3 12 0,2 2-39 0,0-1-8 16,0 2 37-16,0 0-21 0,0-1 18 0,1 1-5 15,-2 0 4-15,-2-1 1 0,4 1-2 0,-4 1 1 16,4-1-1-16,-4 2 20 0,4-3-19 0,-5 2 2 15,1 1-2-15,0 0 2 0,2-1-1 0,-1 3 3 16,-1-2 9-16,-3 3-10 16,6-4-1-16,-5 2-11 0,3 2 12 0,-2-1 0 15,2 0 0-15,-1-2-20 0,-1 2 18 0,4 0-1 16,-4-1 1-16,3-1-35 0,0 1 34 0,0 0-3 16,2 2 7-16,-1-1-6 0,-2 2 0 0,1-4-2 15,0 4 2-15,0-1-1 0,0 2 0 0,0-2 3 16,0 0-3-16,3 1 0 0,-3-1 1 0,0 1 2 15,1-1-2-15,-2 0 0 0,4 0 0 0,-2-1 22 16,2 1-22-16,-1 0 3 0,1-2-2 0,2 4 41 16,-5-5-39-16,3 4 1 0,-1-1 6 15,1 0-4-15,-1 0-2 0,0 1 33 16,1-1-29-16,0 0 2 0,1 0-3 0,0 1 5 16,0-1-14-16,1 0 12 0,-2 1 0 0,2-1-2 15,2 0 0-15,-4 0 1 0,2 0-1 16,0 3-20-16,3-3 22 0,-1 3-5 0,-3-4 16 0,4 4-14 15,-2-3 0-15,0 2-2 0,0 0 42 16,2 0-37-16,1-1-3 0,-4 1 23 0,2 0-21 0,1-2 2 16,2 2 3-16,-5 0-10 15,3 0 6-15,2 1 5 0,-3 1-4 0,3-2-39 16,0 2 42-16,-3 2-3 0,3-2-29 0,-2-1 25 16,2 1 2-16,-1 3 8 0,0-1-10 0,1-1 0 15,-3 1-3-15,3 0-6 0,-1 2 5 0,0-2 3 16,0 0 0-16,1 2 47 0,1-2-44 15,-4-1-2-15,5-1 5 0,-2 3 13 0,0-4-11 0,3 1-4 16,-3 0-14-16,1-1 14 0,1 1 3 0,1 0 4 16,-2 1-3-16,1-1-3 15,1 0-1-15,0 1 9 0,-3 0-7 0,5 0-1 16,-5 1 0-16,3-1 14 0,0 1-14 0,1 2 0 16,-1-2 2-16,0 1 30 0,2 0-25 0,-1-1-4 15,1 0-35-15,0 2 34 0,0-3 1 0,0 2-1 16,0 0 0-16,0-1 0 0,0 0-1 0,0-1-10 15,0 0 9-15,0 0 0 0,0-1 2 0,1 2-10 16,1-2 6-16,0 1 1 0,1 0-3 16,1-1 38-16,-1 0-31 0,2 0-3 0,-1 2-11 0,-1-4 0 15,1 3 0-15,0-1 0 16,-1-1 0-16,4 0 0 0,-5-2 0 0,4 2 0 16,0 1 0-16,3-4 0 0,-5 2 0 0,1 1 0 15,3-1 0-15,0-2 0 0,-1 2 0 0,1 0 0 16,-1 0 0-16,-2 0 0 0,5 1 0 0,-3-1 0 15,-1 2 0-15,3-2 0 16,-1 0 0-16,0 0 0 0,1 0 0 0,-1 0 0 0,2 0 0 0,-3-1 0 16,1 0 0-16,3-2 0 0,-2 3 0 15,1-1 0-15,-2-1 0 0,0-1 0 16,1 1 0-16,1 0 0 0,-2-1 0 0,1 3 0 16,1-3 0-16,-2 5 0 0,0-7 0 0,1 3 0 15,3 0 0-15,-3 1 0 0,3-3 0 0,-1 2 0 16,1-1 0-16,0 0 0 0,1-1 0 0,1-2 0 15,2 3 0-15,-4-3 0 0,4 1 0 0,-4-1 0 16,3 1 0-16,-2 1 0 0,1-1 0 0,2-1 0 16,-2 1 0-16,1 1 0 15,0-1 0-15,1 1 0 0,0-2 0 0,0 1 0 16,1 0 0-16,1-1 0 0,2-1 0 0,-2 1 0 16,4-1 0-16,-2 0 0 0,0 0 0 0,2-1 0 15,-1-1 0-15,1 1 0 0,-2-1 0 0,3 1 0 16,-4-1 0-16,2 0 0 0,2 0 0 0,0 1 0 15,0-1 0-15,0 0 0 0,2 0 0 0,1-1 0 16,1 1 0-16,-2 0 0 16,4-2 0-16,-3 2 0 0,4-3 0 0,0 2 0 15,0 0 0-15,2-1 0 0,1-2 0 0,-1 2 0 16,1 1 0-16,3-3 0 0,1 1 0 0,0 1 0 16,-1-2 0-16,3 0 0 0,6 2 0 0,-3-2 0 15,2 0 0-15,0 0 0 0,-1 0 0 0,-3 0 0 16,9 0 0-16,-2 0-11 0,1 0-85 0,5 0 0 15,0 0 40-15,0-4 6 0,1-2 4 0,0-2 1 16,-1 1-1-16,1-1-189 0,-9 1 85 0,8-1 58 16,-4 1 0-16,0-3-406 15,0 1 228-15,3-3 113 0,3-3 47 0</inkml:trace>
  <inkml:trace contextRef="#ctx0" brushRef="#br0" timeOffset="8890.24">3622 5491 1021 0,'0'-2'-2'0,"-2"1"0"0,0-2 1 0,0 2-1 0,2 1 1 0,-2-2 1 0,0 2-1 0,2 0 1 16,0 0 0-16,0 0 0 0,0 0 76 0,0 0 0 0,0 0-61 0,0 0 11 0,0 0 18 15,0 0 0-15,0 0-28 0,0 0 0 0,0 0 28 0,0 0-26 16,0 0-12-16,0 0 38 0,0 0 0 0,0 0 29 15,0 0-33-15,0 0-14 0,0 0 101 0,2 0-46 16,2 0 0-16,0-3-38 16,0 2 42-16,1-1 12 0,1 0-53 0,1 1 4 15,-1-2-3-15,3 1-1 0,-2 1 0 0,-1-1 14 16,4 0-14-16,2-2 0 0,-2 0 0 0,3 1-20 16,-1-1 20-16,-3 2 11 0,7-2-10 0,-4 2-20 15,1-1 19-15,-1 1 1 0,1-1-32 0,-2 3 6 16,3 0 17-16,-3 0-31 0,3 0 33 0,0 0-2 15,2 0 2-15,-2 0-12 0,2 0 4 0,2 0 5 16,1 0 0-16,-1 0-17 16,0 0 15-16,2 0 4 0,2 0-8 0,-5 0-17 15,2 0 17-15,3 0 1 0,-5 0-23 0,4 0 30 16,-1 0-8-16,-1 0-40 0,2 0-2 0,-1 0 40 16,-1 3-3-16,1 0-25 0,0 1-10 0,0 0 34 15,0-1-13-15,0 1-46 0,-1 0 20 0,5 0 3 16,-5 0 12-16,2-1-6 0,0 2 7 0,0-2 8 15,0 0 40-15,-1 0 3 0,0 0-45 0,-1 0 47 16,0 0 2-16,0-1-42 16,-3 2 8-16,3-3 23 0,-1 4-22 0,-2-3-4 15,1 3 10-15,-2-2-28 0,2 2 27 0,0-2-1 16,1 1 2-16,-1 2-49 0,3-3-4 0,-2 1 42 16,2 1-36-16,-3 0 4 0,2 0 18 0,3-1 25 15,-5 1-22-15,3 1 3 0,-2-3-3 0,1 3 31 16,-2-2 1-16,2 0-26 0,-2 2 1 0,0-3 0 15,1 2-10-15,-3-2-3 0,2 2 0 0,-2-1 0 16,1 0 0-16,0 1 0 16,-2-2 0-16,0 0 0 0,2 1 0 0,-2 1 0 15,2-1 0-15,-2 0 0 0,2 0 0 0,-4 1 0 16,4-1 0-16,-2 2 0 0,-1-2 0 0,2 1 0 16,-3-1 0-16,3 2 0 0,-2-1 0 0,2 1 0 15,0 0 0-15,1-1 0 0,-2 1 0 0,3 1 0 16,-2-1 0-16,0 2 0 0,0 0 0 0,1-1 0 15,-2 0 0-15,2 1 0 0,-2-1 0 0,2 2 0 16,-2-1 0-16,0 1 0 16,2 0 0-16,-2 0 0 0,0 0 0 0,0 0 0 15,-1-2 0-15,0 3 0 0,0-1 0 0,1-1 0 16,-3 1 0-16,2 1 0 0,-2 0 0 0,2-2 0 16,-2 2 0-16,1 0 0 0,0-2 0 0,-2 4 0 15,3-3 0-15,-3 2 0 0,-1-1 0 0,5 1 0 16,-3-1 0-16,0 1 0 0,0 1 0 0,0-2 0 15,2 1 0-15,-5 3 0 0,3-1 0 0,1 0 0 16,-1 1 0-16,-1-3 0 16,1 4 0-16,-2-4 0 0,1 2 0 0,-1 0 0 15,0 1 0-15,0-2 0 0,3 2 0 0,-3-1 0 16,-1 0 0-16,1-2 0 0,1 2 0 0,-2 1 0 16,0-2 0-16,0-1 0 0,1 3 0 0,-4-1 0 15,2-1 0-15,0 1 0 0,-1 2 0 0,0-2 0 16,1-1 0-16,0 5 0 0,1-2 0 0,-3-1 0 15,2 1 0-15,-2 0 0 0,0 2 0 0,3 0 0 16,-3-2 0-16,0 0 0 0,-2 2 0 0,3 0 0 16,-3-2 0-16,-1 0 0 15,3 0 0-15,-2 1 0 0,0-2 0 0,-2 1 0 16,1 0 0-16,0 0 0 0,-2-2 0 0,2 2 0 16,-2-2 0-16,0-1 0 0,0 4 0 0,0-3 0 15,0 2 0-15,0 0 0 0,0-2 0 0,0 3 0 16,0-1 0-16,0-1 0 0,0 2 0 0,0-2 0 15,0 2 0-15,-2-3 0 0,0 2 0 0,-1 0 0 16,-1 0 0-16,-1 0 0 16,1-1 0-16,1 4 0 0,-1-3 0 0,-1 2 0 15,2 0 0-15,-2-1 0 0,3-2 0 0,-4 2 0 16,2-2 0-16,1-1 0 0,-1 3 0 0,1-4 0 16,0-1 0-16,-2 3 0 0,3-3 0 0,-4 2 0 15,1-1 0-15,1-2 0 0,-2 4 0 0,1-2 0 16,1-2 0-16,-4 3 0 0,3 1 0 0,-3-3 0 15,1 4 0-15,-3-3 0 0,3 2 0 0,-1 0 0 16,-1 1 0-16,0-2 0 16,-1 0 0-16,3 0 0 0,-3 0 0 0,3-2 0 15,-1 0 0-15,-1 2 0 0,0-1 0 0,-1-1 0 16,3 0 0-16,-3 2 0 0,2-2 0 0,-2 3 0 16,0-3 0-16,0 2 0 0,1 0 0 0,1-2 0 15,-3 3 0-15,2-3 0 0,0 1 0 0,0-1 0 16,-1-2 0-16,1 3 0 0,1-4 0 0,-2 0 0 15,0 3 0-15,0-1 0 0,-2 1 0 0,2-1 0 16,-2 1 0-16,-1 0 0 16,0 1 0-16,0 1 0 0,-2-2 0 0,0 2 0 15,0 0 0-15,-3 1 0 0,4-4 0 0,-2 4 0 16,2-1 0-16,-2-2 0 0,4 0 0 0,-1 1 0 16,-1-3 0-16,4 0 0 0,-3 1 0 0,1 0 0 15,1-3 0-15,-1 0 0 0,2 1 0 0,-3-1 0 16,1 1 0-16,0-1 0 0,-5 0 0 0,4 1 0 15,-5-1 0-15,0 3 0 0,1-1 0 16,-6 3 0-16,3-5 0 0,-6 6 0 16,2-1 0-16,-1 0 0 0,0 0 0 0,2 0 0 15,2-2 0-15,-2-2 0 0,2 2 0 0,2-1 0 16,-3-2 0-16,1 1 0 0,1-2 0 0,0-1 0 16,-2 1 0-16,2-3 0 0,-1 1 0 0,-2-1 0 15,2 0 0-15,-6 1 0 0,1-2 0 0,-3 1 0 16,-1 1 0-16,-1 0 0 0,-4 1 0 0,0 3 0 15,-8 1 0-15,3 3 0 16,1-1 0-16,-2 0 0 0,8 1 0 0,-2 0 0 16,1 1 0-16,4-3 0 0,2 0 0 0,0-2 0 15,3-1 0-15,-1 1 0 0,3-4 0 0,2 0 0 16,-3-2 0-16,6 0 0 0,-2-2 0 0,-1 0 0 16,4 0 0-16,-1 0 0 0,2 0 0 0,-2 0 0 15,3-4 0-15,-3-1 0 0,-1-3 0 0,-4-2-581 16</inkml:trace>
  <inkml:trace contextRef="#ctx0" brushRef="#br0" timeOffset="27973.42">5140 5142 2509 0,'0'-3'0'0,"0"0"0"0,0 1 0 0,0 0 0 0,0 1 0 0,0-1 0 0,0 2 0 0,0 0 0 0,0 0 0 0,-2 0 0 0,-3 3 51 16,-1 11-8-16,-4 2 1 0,1 3 10 0,-5 10 29 15,0 2 0-15,-4 7-39 0,1 1 97 0,-5 3-49 16,-1 1 11-16,1 3 8 0,-3 3-34 16,2-1 0-16,-5 0-33 0,3 3 47 0,-4 0-37 15,0 1-10-15,3-3-1 0,-1 0 6 16,3-3-5-16,2-6-1 0,8-7-36 0,0 1-10 15,4-7-1-15,3-4 1 0,-3-1 13 0,7-4-253 16,-1-7 100-16,3 2 79 0,1-4-414 0,0-3 227 16,0-3 75-16,0-3-361 0,0 3 236 0,0-3 134 15,0 0 61-15,0 0-139 0,0-8 100 0,0-3 51 16,0-7-11-16,0 0-258 0</inkml:trace>
  <inkml:trace contextRef="#ctx0" brushRef="#br0" timeOffset="28208.97">4638 5897 1589 0,'0'-5'0'0,"-2"2"0"0,2 2 0 0,-2-2 0 0,2 2 0 0,0 1 0 0,-2 0 0 0,2 0 0 0,-2 8 0 0,0 4 0 0,-2 5 341 0,2 5-149 0,-3 3-74 0,3 0-38 0,-5-1 190 0,1 8-119 16,-2-4-54-16,3 2 120 0,-1-3-87 16,1-7-44-16,-1 4 12 15,3-5 19-15,1 0 11 0,-1-8-42 0,1-2 9 16,2-3 0-16,0-2-54 0,0-3-41 0,0-1 0 0,2 0 0 15,9 0 0-15,3-5 0 0,7-11 0 0,-1-5 0 16,10-8 0-16,-3-1 0 16,4-1-262-16,1-3 20 0,-2 3 101 0,8-8-761 0,-3 7 429 15,0 1-200-15</inkml:trace>
  <inkml:trace contextRef="#ctx0" brushRef="#br0" timeOffset="28787.49">5626 4589 2538 0,'0'-5'0'0,"-2"0"0"0,2 0 0 15,0 2 0-15,-2 1 0 0,1 0 0 0,1-1 0 0,0 3 0 0,0 0 0 0,0 0 0 0,0 0 90 0,-3 15-4 0,0 4-1 0,-2 4-40 0,-2 5 138 0,0 5-74 16,-3 2-33-16,-3 7 103 0,2-3-68 0,-1 3-32 16,1-7 10-16,-3 10 15 0,-2-5-30 0,3-1 0 15,2-7-65-15,0 1-9 0,-1 2 0 0,1-5 0 16,4-2 0-16,1-8 0 0,0 3 0 16,2-2 0-16,1-7-159 0,-1 1 42 15,2-5 44-15,1 0 46 0,-2-5-438 0,2-1 221 16,1-2 56-16,0-2-286 0,0 0 214 0,0 0 107 15,0-2 54-15,0-15-393 0,1-5 214 0,7-13 121 0</inkml:trace>
  <inkml:trace contextRef="#ctx0" brushRef="#br0" timeOffset="29038.97">5603 4556 3068 0,'5'-8'0'0,"-3"3"0"0,1-1 0 0,-1 3 0 0,-1 1 0 0,-1 0 0 0,0 2 0 0,0 0 0 16,2 0 0-16,2 0 0 0,5 11 121 0,-1 8 302 0,1 3-190 0,1 9-147 0,1 5-86 0,-4 0 0 16,3 14 0-16,-1-5 0 0,-1 0 0 0,-1-3 0 15,4 2 0-15,-3-8 0 0,1 2 0 0,1 0 0 16,0-2 0-16,-2-2 0 16,2-2 0-16,-2-5 0 0,-1 5 0 0,-3-11 0 15,-1 0 0-15,-1-2-63 0,1-4-36 0,-3-5-520 0,0-1 293 16,0-2 142-16,0-2 69 0,-3-4-413 15,-6-1 242-15,-1 0 111 0,-3-6-476 0</inkml:trace>
  <inkml:trace contextRef="#ctx0" brushRef="#br0" timeOffset="29210.47">5474 4999 3073 0,'-14'0'0'0,"5"0"0"0,1 3 0 0,0-3 0 0,1 0 0 0,4 0 0 0,1 0 0 0,2 0 0 0,0 0 0 0,0 0 0 0,7 0 335 0,11 0-146 15,5-3-72-15,-4 2 100 0,9-4-217 0,-1 1 0 16,-1 2 0-16,4 0 0 0,0 2 0 0,-3 0 0 16,3 0-389-16,-4 0 44 0,2 4 195 0,3 5-904 15,-4 0 519-15,-2-2 192 0</inkml:trace>
  <inkml:trace contextRef="#ctx0" brushRef="#br0" timeOffset="29391.99">6182 4973 3467 0,'0'0'-17'0,"0"0"6"0,0 0 2 16,0 0 2-16,0 0 3 0,0 1 1 0,0 4 1 0,0 0 0 0,2 3-4 0,1 3 1 0,6 3 535 0,-2 1-530 0,0 2 0 0,4 8 0 0,-4-4 0 16,4 5 0-16,-2 1 0 0,-1 0 0 15,-3 3-219-15,-2 2 111 16,-1 1 85-16,1 0-424 0,-3 3 244 0,0-1 121 0</inkml:trace>
  <inkml:trace contextRef="#ctx0" brushRef="#br0" timeOffset="30024.82">4187 5523 1914 0,'0'0'0'0,"0"-2"0"16,0 1 0-16,-2 1 0 0,2 0 0 0,0 0 0 0,0 0 0 0,-2 0 0 0,1 0 0 0,-4 12 0 0,-3 11 89 0,-4 6-1 0,-4 8-44 0,2 7-28 0,-4 0 28 0,-3 7 0 16,0 0-30-16,-2 10 0 0,-1-5 30 15,1-6 11-15,-5 13-47 0,0-8 0 0,6-10 36 0,-3 4-47 16,3-4 47-16,4-10-39 0,-3 5-3 16,3-7-100-16,4-3 53 0,2-3 33 15,5-9-254-15,2-2 124 0,-1-7 57 0,6-2 40 16,0-4-404-16,0-3 202 0,8-3 100 0,11-17-262 0</inkml:trace>
  <inkml:trace contextRef="#ctx0" brushRef="#br0" timeOffset="30272.97">4593 5478 2407 0,'0'-2'0'0,"1"2"0"0,-1 0 0 0,0 0 0 0,0 0 0 0,0 0 0 0,0 0 0 0,0 8 0 16,-7 11 0-16,-4 3 0 0,-3 8 220 0,-7 7-88 0,2 5-34 0,-6 3 35 0,-3 4-45 0,-4 11 0 16,0-2-44-16,-1 4-58 0,3-7 40 0,-7 10-11 15,4-7 28-15,1-1-92 0,0-3 46 16,4-7 0-16,0 2 57 0,1-2-307 0,2-4 118 16,4-2 84-16,1-6-443 0,5-4 236 15,3-6 45-15,0-1-142 0,2-7 156 0,7-6 78 16,0-1 38-16,1-7-280 0,2-3 149 0</inkml:trace>
  <inkml:trace contextRef="#ctx0" brushRef="#br0" timeOffset="30515.34">4967 5623 2675 0,'0'0'0'0,"0"0"0"0,0 0 0 0,-2 5 0 0,-6 8 0 0,-3 2 0 0,-3 6 0 0,-2 2 0 0,-9 13 0 0,1 0 0 0,-3 10 151 0,-10 10-54 16,4-2 91-16,-5 4-72 0,-2 3-36 15,1 2 11-15,-2-1-117 0,1 1 35 0,5-5 0 0,0-4-128 16,2 2 81-16,4-10 52 0,-6 9-437 0,9-13 234 0,-1 3 53 16,3-3 80-16,8-12-532 15,-2-4 261-15,6-1 145 0,2-6 69 0,5-11-272 16,2-2 171-16,3-6 85 0</inkml:trace>
  <inkml:trace contextRef="#ctx0" brushRef="#br0" timeOffset="30746.39">5333 5797 2446 0,'2'-1'0'0,"-2"1"0"0,0 0 0 0,0 0 0 0,-10 13 0 0,-10 9 0 0,-2 6 0 0,-11 11 0 0,-7 11 0 0,0-2 0 0,-3 6 453 0,-6 5-205 0,-1 4-92 16,-2 3 81-16,-6 9-97 0,3-3-49 0,1-1-163 16,-1 2 57-16,11-9 40 0,-2 0-10 15,16-15-477-15,2-2 253 0,14-15 126 0,4-8 63 0,3 0-308 16,4-10 80-16,3-2 123 0,0-8 61 16,13-4-631-16,10 0 325 0,3-18 153 15,5-12-170-15</inkml:trace>
  <inkml:trace contextRef="#ctx0" brushRef="#br0" timeOffset="30932.58">5481 6073 2487 0,'9'-5'0'0,"-1"3"0"0,-3 2 0 0,-4 0 0 0,-1 11 0 0,-9 6 0 0,-10 5-2 0,-8 8 1 0,-3 5 0 0,-5 4 1 0,-3 4 469 15,-8 10-218-15,2-1-104 0,-2 1-52 0,2 1 9 0,0-1-30 16,8-10 11-16,5 0-277 0,6-10 117 15,8-2 59-15,4-9-600 0,6 1 330 0,7-6 175 16,0-5 71-16,4-5-753 0,19-7 330 0,8-2 210 0</inkml:trace>
  <inkml:trace contextRef="#ctx0" brushRef="#br0" timeOffset="31118.12">5819 6205 2700 0,'14'0'0'0,"-3"0"0"0,-8 2 0 0,-1 5 0 16,-2 6 0-16,-3 2 0 0,-13 6 0 0,-2 5 0 0,-6 8 0 0,-5 2 0 0,-1 3 128 0,-8 13 307 0,3-8-186 0,-8 12-108 0,3-3-49 0,1-4-81 15,8-8 0-15,-1 2 31 0,9-9 11 0,1 0-544 16,10-4 263-16,8-10 134 0,4 1 67 0,0-6-834 16,5-4 374-16,15-9 131 0</inkml:trace>
  <inkml:trace contextRef="#ctx0" brushRef="#br0" timeOffset="31264.31">6062 6499 3035 0,'0'0'0'0,"0"0"0"15,0 1 0-15,-8 6 0 0,-5 4 0 0,-6 3 0 0,-2 2 0 0,-2 6 0 0,-6 1 0 0,0 4 0 0,-3 9 458 0,-7 3-208 0,-4 9-105 0,0 4-102 0,-6 4-555 0,0 6 261 16,-8 15 141-16</inkml:trace>
  <inkml:trace contextRef="#ctx0" brushRef="#br0" timeOffset="40440.86">8708 5329 2231 0,'3'-14'0'0,"-2"-3"0"0,2-2 0 0,-1 0 0 0,2-1 0 0,-2 0 0 0,0 0 0 0,-1 1 0 0,1-2 0 0,-2 3 0 0,0-3 127 0,0 3-43 0,0-1 0 15,0 3-42-15,-3 5 126 0,-7-2-68 0,1 1-29 16,-8 5 104-16,-6 4-67 0,0 1-34 0,-6 2 65 15,-3 2-55-15,-10 14 1 16,5 3-44-16,-2 3 88 0,2 3-44 0,6 0 10 16,-2 3-86-16,5-1-9 0,7-1 0 0,10-6 0 15,-1 2 0-15,8-1 0 0,4-1 0 0,0 2 0 16,2-6 0-16,13 3 0 0,2-4 0 0,7 0 0 16,1-2 0-16,1 1 0 0,-2-3 0 0,-6-2 0 15,1 4 0-15,-5 2 0 0,-3 3 0 0,-3-2 0 16,-2 3 0-16,-4 5 0 0,-2-3 0 0,0 10 0 15,0-4 0-15,-6 3 0 0,0-1 0 16,-3-1 0-16,3-3 0 0,1 7 0 16,3-3 0-16,0-1 0 0,2-2 0 0,0 1 0 15,0-3 0-15,6 5 0 0,3-4 0 0,3 2 0 0,-3-2 0 16,2 0 0-16,-3-4 0 0,1 8 0 16,-2-2 0-16,-1 2 0 0,-3 0 0 0,-1 2 0 15,1 1 0-15,-1 2 0 0,-2 2 0 0,2-1 0 16,-2 8 0-16,0-1 0 0,1-1 0 0,1 7 0 15,0 0 0-15,0 0 0 0,0 5 0 0,-1-3 0 16,1 1 0-16,0 0 0 16,1 2 0-16,-3 10 0 0,0-5 0 0,0-6 0 15,0 6 0-15,0-2 0 0,0-1 0 0,0-3 0 16,0-1 0-16,0-4 0 0,1-10 0 0,-1 3 0 16,1-1 0-16,-1-5 0 0,2 0 0 0,-2-4 0 15,0-6 0-15,2 2 0 0,-2-3 0 0,0-4 0 16,0-1 0-16,0-8 0 0,0-1 0 0,0-1 0 15,0-3 0-15,0-2 0 0,0-3 0 0,0 0-276 16,0 0-454-16,2 0 350 16,4 0-674-16</inkml:trace>
  <inkml:trace contextRef="#ctx0" brushRef="#br0" timeOffset="41525.57">9063 5309 2143 0,'-6'-2'0'0,"1"-2"0"0,1-1 0 16,-1-2 0-16,3-3 0 0,-1 2 0 0,3-3 0 0,0-2 0 0,0-1 0 0,0 0 0 0,8 0 157 0,3-1-59 0,3 0 31 0,-1 2-45 16,1 1 10-16,4 2-54 0,0 2 34 0,-3 3 0 0,5 3-35 15,-2 0 0-15,1 2 75 16,2 0-43-16,1 2 0 0,-3 10-31 0,0 1 70 0,-1 3-35 16,-4 2 10-16,2 7-1 0,-5 1-1 15,-3 4-43-15,-2 1 67 0,-4 0-33 0,-2 3-68 16,0 0-6-16,0 0 0 0,-8 0 0 0,-5-4 0 15,0-2 0-15,-3-5 0 0,-4 5 0 16,1-8 0-16,-4 0 0 0,2-6 0 16,-2-3 0-16,4-3 0 0,-5-3 0 0,1-1 0 15,0-2 0-15,1-2 0 0,2 0 0 0,-1 0 0 16,1 0 0-16,6-6 0 0,3 1 0 0,3-1 0 16,0-1 0-16,6-1 0 0,2 2 0 0,0-7 0 15,5 3 0-15,15-3-683 0,2-1 292 0,4 1 166 16,5-1-577-16,2 2 382 0,4-4 190 0</inkml:trace>
  <inkml:trace contextRef="#ctx0" brushRef="#br0" timeOffset="41775.65">9538 5166 2618 0,'-7'-17'0'16,"-3"4"0"-16,1 0 0 0,-5 1 0 0,2 4 0 0,-1-2 0 0,1 4 0 0,-1 4 0 0,1 1 0 0,1-1 0 0,-1 2 82 0,-2 0-43 0,1 11 408 0,-2 7-91 0,3 3-159 15,-1 6-69-15,4 3-64 0,2 4-64 16,3 1 0-16,2 3 0 0,2-3 0 16,0 1 0-16,6-1 0 0,5-5 0 15,4 1 0-15,1-3 0 0,2-4 0 0,-2-3 0 0,7 2 0 16,-4-5 0-16,-1-3 0 0,-2 0 0 0,4-2 0 16,-6-3 0-16,1-2 0 0,0-1 0 0,0-3-151 15,-2-3-642-15,1-1 367 16,4 0 198-16,1-1 95 0,3-10-541 0,-1-6 318 15</inkml:trace>
  <inkml:trace contextRef="#ctx0" brushRef="#br0" timeOffset="41959.59">9794 5232 3252 0,'0'-9'0'0,"0"6"0"0,-4-2 0 0,0 1 0 0,2 3 0 0,2-2 0 0,0 1 0 0,0 1 0 0,0-3 0 0,4 3 0 0,7-1 159 15,5 0-60-15,0-1 27 0,1 3-34 0,1 0-9 16,3 0-44-16,0 0-206 0,-2 0 104 0,2 0 50 16,0 0 37-16,-5 0-498 0,3 3 256 0,-3 2 129 15,1-1 64-15,-5 2-863 0,1 1 414 0</inkml:trace>
  <inkml:trace contextRef="#ctx0" brushRef="#br0" timeOffset="42137.48">9889 5422 3540 0,'-18'7'0'0,"4"2"0"0,0-1 0 0,6-5 0 0,0 0 0 0,5-2 0 0,-1-1 0 15,2 0 0-15,2 0 0 0,0 0 0 0,0 0 181 0,9 0-71 0,5 0-26 0,2 0-68 0,0 0-16 16,2 0 0-16,1 0 0 0,1 0 0 0,1 0-61 16,-2 0 20-16,1 0-655 15,1 0 367-15,-1 0 184 0,1 0 92 0,0 0-856 0,2 0 439 0</inkml:trace>
  <inkml:trace contextRef="#ctx0" brushRef="#br0" timeOffset="42702.07">10740 5326 1447 0,'0'-8'0'0,"0"2"0"0,0-3 0 0,0-1 0 0,0-1 0 0,0 0 0 0,0-2 0 0,0-2 0 0,0-2 0 0,2 4 0 0,0-1 205 0,-2 0-74 0,0-1-51 0,0 2 0 16,-2-2 103-16,-8 4-73 0,3-2-35 0,-6 3 173 16,-1-1-110-16,0 3-50 0,-5 1-25 0,1 4 178 15,-3-2-101-15,-2 4-42 0,-4 1-35 0,4 0 148 16,0 9-86-16,-2 6-44 0,2 2 0 0,3 5-38 15,1 1-43-15,5 3 0 16,0 2 0-16,5 2 0 0,2 2 0 0,5 2 0 16,2 0 0-16,0 0 0 0,0-2 0 0,0-3 0 15,5 0 0-15,3-7 0 0,3 2 0 0,0-5 0 16,4-2 0-16,-1-1 0 0,0-6 0 0,0-1 0 16,0-4 0-16,2-3 0 0,-1-2 0 0,0 0 0 15,1 0 0-15,0-12 0 0,2-7 0 0,-1-1 0 16,-2-5-42-16,1 1-108 0,-4-2 56 0,-1 3 18 15,1-7 11-15,-5 7 66 0,-1 1-39 0,-3 2 0 16,2 2 1-16,-3 5 184 16,0 2-88-16,-2 4-42 0,0 1 185 0,0 2-94 15,0 2-102-15,0 1-6 0,0 1 0 0,0 0 0 16,0 0 0-16,-2 13 0 0,-3 1 0 0,2 10 0 16,1-3 0-16,2 6 0 0,0-1 0 0,0-1 0 15,0-5 0-15,0 3 0 0,2-3 0 0,4 0 0 16,0-6 0-16,1 2 0 0,-2-7 0 0,1 0 0 15,2-1 0-15,-1-1 0 16,1-3 0-16,-1-3-53 0,3 4-230 0,3-5 128 16,-1 0 58-16,6 0-549 0,1 0 304 0,3-2 152 15,-3-2 67-15,7-6-574 0</inkml:trace>
  <inkml:trace contextRef="#ctx0" brushRef="#br0" timeOffset="43271.18">11224 5264 2160 0,'-2'-17'0'0,"-3"2"0"0,0 0 0 0,-1-2 0 0,1 2 0 0,-2 0 0 0,2 0 0 0,-1 2 0 0,1 3 0 0,1 1 0 0,-1 0 93 0,-3 5-28 0,0-1 328 16,1 4-177-16,-4 1-90 0,-3 0-34 0,0 0 174 16,-4 16-114-16,-1 0-57 0,3 7 125 0,0 2-167 15,2 1-53-15,3 1 0 16,1 3 0-16,4 1 0 0,3-3 0 0,3 2 0 0,0-6 0 0,0 5 0 15,0-9 0-15,2 3 0 16,7-5 0-16,1 0 0 0,1-6 0 0,1-2 0 16,2-2 0-16,1-5 0 0,0-3 0 0,0 0 0 0,4 0 0 15,0-8-9-15,-1-8-255 0,1-3 113 16,-2-2 56-16,-2 1-35 0,3-7 51 0,-4 3 0 16,-1 1 41-16,-3 5 26 0,-3-3-26 0,-1 8-9 15,-3 0 9-15,-1 1 193 0,0 5-96 0,-2 1-49 16,0 4 494-16,0 1-257 0,0 1-242 0,-4 0-5 15,-1 0 0-15,-2 9 0 16,3 5 0-16,-1 4 0 0,4-1 0 0,1 3 0 16,0 2 0-16,0-3 0 0,0 1 0 0,8-2 0 15,5-1 0-15,-1-4 0 0,4-2 0 0,-2-1 0 16,6-4 0-16,-1-6 0 0,-1 0 0 0,5 0 0 16,-2-5 0-16,-1-7 0 0,1-3 0 0,-6 1 0 0,0-2 0 15,-1-3 0-15,-2-2 0 0,-3-4 0 16,-1 2 0-16,-4-2 0 0,-2-5 0 0,-2 3 0 15,0 0 0-15,-2 1 0 16,-8 6 0-16,-4 1 0 0,-4 3 0 0,-2 1 0 16,-3 6 0-16,4 3 0 0,-1 2 0 0,-1 2 0 15,0 2 0-15,3 0 0 0,-1 0 0 0,3 6 0 16,4 3 0-16,1 2 0 0,2 1 0 0,6 1 0 16,1 2 0-16,2 0 0 0,0 0-312 0,0 2 49 15,7-3 118-15,5 1-627 0,1 1 367 0,4-3 184 16,6 1 91-16,-1-4-554 0</inkml:trace>
  <inkml:trace contextRef="#ctx0" brushRef="#br0" timeOffset="43578.58">11921 5108 3516 0,'0'-8'0'0,"0"1"0"0,-1-1 0 0,-12 2 0 0,-4 3 0 0,-3 0 0 0,0 0 0 0,-2 3 0 0,-3 0 0 0,0 0 0 0,5 4 337 0,-6 7-259 15,9-1-78-15,2 3 0 0,4 0 0 0,5 0 0 16,2 2 0-16,4 2 0 0,0 1 0 0,2-2 0 16,10 1 0-16,2 0 0 0,2-1 0 0,0 0 0 15,3-1 0-15,-4-3 0 0,2 2 0 0,-4 0 0 16,-1-1 0-16,-3-2 0 0,-4 0 0 0,-3 0 0 0,0 0 0 16,-2 0 0-16,0 3 0 0,-4 0 0 15,-8-2 0-15,-9 1 0 0,0 0 0 16,1-3 0-16,-1-2 0 0,-2-2 0 0,1 3 0 15,-1-6 0-15,2-1 0 0,3 0 0 16,4-2 0-16,0 0 0 0,4 0 0 0,1 0-509 16,3-10 119-16,6-5 176 0,0-9 79 0,8-5-359 15,13-8 229-15,7-2 113 0</inkml:trace>
  <inkml:trace contextRef="#ctx0" brushRef="#br0" timeOffset="43803">12196 4786 2856 0,'17'-12'0'0,"-2"2"0"0,-6 3 0 0,-3 3 0 0,-2 3 0 0,-2-1 0 0,0 0 0 0,-2 2 0 0,0 4 0 0,-11 14 0 0,-3 8 222 0,-3 10 442 0,2-1-475 0,-4 15-189 15,6-4 0-15,4 4 0 0,3-4 0 16,4 0 0-16,2-3 0 0,0 6 0 0,0-9 0 0,8-6 0 16,3 2 0-16,3-4 0 0,0-8 0 0,4 2 0 15,-4-8 0-15,2-3 0 0,0-5 0 0,-3-2 0 16,-1-2-181-16,0-3 4 0,-3-3 8 15,3 0-520-15,-3 0 326 0,-1 0 162 16,-2-1 73-16,-2-10-522 0,-2-4 306 0</inkml:trace>
  <inkml:trace contextRef="#ctx0" brushRef="#br0" timeOffset="43964.94">11921 5038 2962 0,'-16'0'0'0,"4"0"0"0,3 0 0 0,4 0 0 0,1 2 0 0,4 0 0 0,4 2 0 0,16 2 0 0,8 1 0 0,7 2 0 0,9 2 91 16,5-3 483-16,3 0-270 0,1 0-304 0,0-3 0 0,-1-2 0 16,1 0 0-16,-2 3 0 0,-1-5-31 15,-2 1-254-15,-4 2 161 0,-2 0 81 0,-6 1-1218 16</inkml:trace>
  <inkml:trace contextRef="#ctx0" brushRef="#br0" timeOffset="44546.06">9119 6926 2364 0,'0'-12'0'0,"0"9"0"0,0 1 0 0,0 0 0 0,0 2 0 0,0 0 0 0,0 0 0 0,6 0 0 0,5 0 0 0,2 0 0 0,3 9 176 15,0 3 295-15,2 3-205 0,1 2-118 0,-1 2-54 16,0 2 67-16,-1-1-61 16,1 2-29-16,-6-3 9 0,1 2-80 0,-1-1 0 15,-1-1 0-15,-4-2 0 0,3-2-129 0,-5-6 55 16,-1 1 52-16,-2-3-474 0,2-3 264 0,-2-1 52 0,-1-3 92 15,6 0-625-15,-2 0 341 0,4-11 165 16,2-11-355-16</inkml:trace>
  <inkml:trace contextRef="#ctx0" brushRef="#br0" timeOffset="44851.9">9609 6590 2820 0,'0'-5'0'0,"0"0"0"0,0 3 0 0,-3 1 0 0,-1-1 0 0,-1 2 0 0,0 0 0 0,-2 0 0 0,1 10 0 0,-3 5 0 0,-3 10 522 16,1 6-241-16,-1 9-121 0,-4 5-12 0,0 4-148 16,-1 14 0-16,2-5 0 0,-2 8 0 0,-1 2 0 15,4 3 0-15,-4-8 0 0,0 16 0 0,-1-9 0 0,-2-1 0 16,3-1 0-16,-3-1 0 0,6-6 0 16,-4 8 0-16,3-9 0 0,5-8 0 0,-1-1 0 15,3-4 0-15,1-11 0 0,2-1 0 16,1-10 0-16,1-3 0 0,1-5 0 0,1-7 0 15,0-3 0-15,2-4 0 0,0 0 0 0,0-3 0 16,0 0 0-16,0 0 0 0,0 0 0 0,-3 0 0 16,3 0 0-16,0-4 0 0,0-3 0 15,0-3 0-15,0-3 0 0,0-4-79 0,5-8-311 16,7 0 175-16,6-11-674 0,1-1 425 0</inkml:trace>
  <inkml:trace contextRef="#ctx0" brushRef="#br0" timeOffset="45054.98">9662 7051 3162 0,'0'-13'0'0,"0"11"0"0,0 1 0 0,0-1 0 0,2 0 0 0,4 0 0 0,3 0 0 0,4 0 0 0,0-2 0 0,4 3 0 0,2-3 108 0,2 2-35 0,5-2 128 15,-6 3-81-15,7-1-32 0,3-2-9 16,-4 2-311-16,-1-2 136 0,-4 2 66 15,1 1-512-15,-3 1 299 0,-5 0 136 0,-2 0-734 16,-5 0 372-16,-1 10 215 0,-4 4 98 0</inkml:trace>
  <inkml:trace contextRef="#ctx0" brushRef="#br0" timeOffset="45220.44">9769 7235 2743 0,'-16'14'0'15,"0"1"0"-15,5-5 0 0,1-3 0 0,5 0 0 0,1-1 0 0,4-1 0 0,0 3 0 0,0-2 0 0,12-2 0 0,4 1 254 0,3-1 10 0,1-1-112 0,7 0-57 0,-3-3-29 16,3 0-237-16,-4 0 114 0,5 0 43 16,-4 0 26-16,-2 0-540 0,3 0 283 0,-2 0 141 0,-1 0-594 15,-1-3 351-15,0 0 101 0,-3-3-881 16,3 0 1088-16</inkml:trace>
  <inkml:trace contextRef="#ctx0" brushRef="#br0" timeOffset="45697.65">10411 6607 3164 0,'0'-7'0'0,"0"7"0"0,0-3 0 0,0 3 0 0,0 0 0 0,0 0 0 0,0 10 0 0,2 8 0 0,0 9 0 0,0 5 0 0,0 11 115 0,0 2-38 15,-1 5 264-15,-1 3-141 0,0 1-166 0,0 3-34 16,0 2 0-16,0-3 0 0,0-1 0 15,-1-4 0-15,-5-2 0 0,2-4 0 0,1-11 0 16,-3-1 0-16,3-7 0 0,-1-4 0 16,1-11 0-16,1-2 0 0,1-3 0 0,1-3 0 0,-2-3 0 0,0 0 0 15,2 0 0-15,0-13 0 0,0 1 0 0,0-4 0 16,0 0 0-16,4 0 0 16,6 0 0-16,1 1 0 0,0 0 0 15,2 2 0-15,2-1 0 0,2 5 0 0,-1 2 0 0,2 3 0 0,1 3 0 16,-1-2 0-16,1 3 0 0,-2 0 0 15,0 8 0-15,-2 3 0 0,-2 2 0 0,-2 6 0 16,-4 0 0-16,-2 1 0 0,-3 1 0 16,-2 5 0-16,0-2 0 0,-5-1 0 0,-6-4 0 0,0 2 0 15,-4-5 0-15,-1 0 0 0,-4-4 0 16,-1 1 0-16,1-7 0 0,-6 0 0 16,1-2 0-16,1-4 0 0,4 0 0 0,-5 0 0 0,4 0 0 15,0-2 0-15,5-10 0 0,3 0 0 16,3-2 0-16,3 2 0 0,3 2 0 15,2-5 0-15,2 2-93 0,0 2-31 0,0-1 29 16,6 1 28-16,5 1-615 0,1 3 327 0,-2 0 157 0,6-1-521 16,-3 2 340-16,1 5 170 0</inkml:trace>
  <inkml:trace contextRef="#ctx0" brushRef="#br0" timeOffset="46330.81">11121 7127 2063 0,'2'-11'0'0,"4"-1"0"0,0-1 0 0,0-2 0 0,-3-2 0 0,1 3 0 0,-1-6 0 0,-1 2 0 0,0 1 0 0,0-1 0 0,-2 3 443 16,0 4-192-16,0-1-112 0,-7 4-50 0,-4 0 289 16,-3 4-170-16,-2 3-84 0,-4 1-34 0,-4 0 56 15,2 1-146-15,1 13 0 16,2-3 0-16,1 2 0 0,2 2 0 0,5 1 0 15,4-2 0-15,1 1 0 0,6 2 0 0,0-1 0 0,0-2 0 16,4 3 0-16,9 0 0 0,0-2 0 16,4 2 0-16,2-1 0 0,-3-1 0 0,7 1 0 0,-8-5 0 15,2 4 0-15,-4 0 0 0,-1-2 0 16,-5 2 0-16,-1-2 0 0,-5 3 0 0,-1-1 0 16,0-1 0-16,0 1 0 0,-11-1 0 0,-2 1 0 15,-2-4 0-15,-4 0 0 0,-1-1 0 0,-1-3 0 16,2-1 0-16,1-3 0 0,-1 0 0 15,4-3 0-15,3 0 0 0,3 0 0 16,2 0 0-16,0 0 0 0,5-4 0 0,2-9-229 16,0-5 23-16,14 0-498 0,7-5 338 0,-1 3 164 15,3-3 82-15</inkml:trace>
  <inkml:trace contextRef="#ctx0" brushRef="#br0" timeOffset="46487.24">11289 7125 3093 0,'16'-1'0'0,"-2"-2"0"0,-5 3 0 0,-1 0 0 0,-3 0 0 0,0 3 0 0,0 6 0 0,0 1 0 0,-3 4 0 0,2 1 0 0,-2-1 94 0,0 4 569 0,-2-1-582 0,0 1-81 16,0-3 0-16,0 2 0 0,0-2 0 0,0-5 0 0,0 1 0 15,0-1 0-15,0-5-49 0,0-1-864 16,0-2 466-16,0-2 241 0,0 0-35 0,-2 0-460 16,0-4 331-16,2-9 156 0</inkml:trace>
  <inkml:trace contextRef="#ctx0" brushRef="#br0" timeOffset="47025.21">11458 6667 2128 0,'3'0'0'0,"3"0"0"0,-3 1 0 0,2 9 0 16,0 5 0-16,1 2 0 0,1 7 0 0,-1 4 0 0,2 5 0 0,-1 6 0 0,-3 0 144 0,-1 1-44 0,-1 11 130 0,-2-5-96 15,0 1-48-15,0 2-23 0,0-2 6 0,-3-7 10 16,-3 0-40-16,1-5-70 15,1-5 34-15,-1-10 1 0,2-5 34 0,1-3-39 16,2-6 15-16,-2-3-1 0,2-3-133 0,0 0 79 16,0-8-3-16,4-9 40 0,8-4-109 0,0 3 58 0,4-4 4 15,0-1-1-15,2 4 7 0,2-5-13 16,-1 4 40-16,-5 5 33 0,6 1-5 0,-5 2-27 0,-4 9-7 16,0-1 120-16,1 4-53 0,-3 0-16 15,-4 6 279-15,-3 11-147 0,0 5-47 16,-2 6 302-16,0 3-188 0,0 1-173 15,0-3-53-15,0 1 0 0,0-5 0 0,0 1 0 16,2-3 0-16,6-6 0 0,1-2 0 0,4-8 0 16,2-3 0-16,2-4 0 0,6 0 0 0,1-10 0 15,3-8 0-15,-1-6-33 0,-2-6 1 0,4-6-365 16,-2-4 184-16,-1-5 67 0,5-9 55 16,-3-2-158-16,-3 1 96 0,6-19 63 15,-4 9 25-15,-4 4-125 0,-4 16 76 0,-2-5 38 0,-6 16-9 16,-2 1 352-16,-5 12-152 0,-1 8 271 15,-2-1-212-15,0 7-106 0,0 5-63 0,0 2 757 16,-9 0-605-16,-1 20-157 0,3 7 0 0,-1 10 0 16,3-1 0-16,-3 15 0 0,2 2 0 0,2 10 0 15,4-2 0-15,0-12 0 0,0 9 0 0,6-4 0 16,8-4 0-16,2-5 0 0,5-5 0 0,-2 0 0 16,-1-12 0-16,3-2 0 0,-1-7 0 0,-2-6 0 15,1-2 0-15,-3-1-703 0,0-4 211 0,-5-5 232 16,0-1 110-16,-3 0-697 0</inkml:trace>
  <inkml:trace contextRef="#ctx0" brushRef="#br0" timeOffset="47196.25">11805 6888 3407 0,'-9'-9'0'0,"9"8"0"0,0 1 0 0,0 0 0 0,3 0 0 0,18 0 0 0,8 0 0 0,6 0 0 0,4 0 0 0,12 0 0 0,15 5 197 0,-9-2 130 0,12 5-327 0,-7-4 0 0,0 1 0 16,-9-2 0-16,3 2 0 0,0-2 0 0,-5 1-487 16,-2 2 104-16,-1-1 210 0</inkml:trace>
  <inkml:trace contextRef="#ctx0" brushRef="#br0" timeOffset="47348.16">13024 7001 3931 0,'0'-1'0'0,"0"-2"0"0,0 1 0 0,0 2 0 16,0 0 0-16,0 0 0 0,0 0 0 0,0 0 0 0,0 0 0 0,0-1 0 0,0 1 0 0,0 0-49 0,4 0-1424 0</inkml:trace>
  <inkml:trace contextRef="#ctx0" brushRef="#br0" timeOffset="51614.56">13913 5632 1827 0,'0'-6'0'0,"-2"0"0"0,0 0 0 0,-1-3 0 0,0 4 0 0,-1-3 0 0,0 2 0 0,1 4 0 0,1-3 0 0,-2 1 0 0,1 3 255 0,-1-2-98 16,-2 3-63-16,-2 0 96 0,-1 0-76 0,-3 14-37 16,-4 5 1-16,0 3 33 0,2 6-40 0,-3 4-1 15,0 2-30-15,-2 7 143 16,6 1-71-16,2-3-27 0,0 11-9 0,3-4 124 0,5 0-80 15,1-4-49-15,2-6-71 0,0 2 0 0,5-4 0 16,10-5 0-16,2-2 0 0,2-3 0 16,3-5 0-16,-3-2-117 0,10-2-52 0,-5-3 103 0,-2-4 13 15,-1-1-269-15,-2-4 114 0,-1-3 93 0,0 0-35 16,-2 0-410-16,0 0 260 16,-4-3 130-16,2-7-410 0,-5-2 261 0</inkml:trace>
  <inkml:trace contextRef="#ctx0" brushRef="#br0" timeOffset="51985.55">14143 5796 2687 0,'-7'-3'0'0,"2"3"0"0,-3 0 0 0,0 0 0 0,3 9 0 15,-3 1 0-15,1 5 0 0,1 2 0 0,2 4 0 0,2-1 0 0,2 7 221 0,0-1-91 0,0-5-35 16,4 5 84-16,8-2-69 0,-1-3-36 0,2-4 1 0,6 4-33 0,-2-8 7 16,1-2-9-16,1-3-1 15,0-1-82-15,0-4 41 0,0-3 0 0,-1 0-2 16,-1-1 16-16,1-8 1 0,-4-5 27 0,1-1-173 16,-3-2 46-16,-3-2 56 0,-2 1-191 0,-1-3 108 15,-2-2 28-15,-2-1 35 0,-2 0-105 0,0-1 53 16,-2-5 24-16,-8 4 0 0,1-1 40 15,-4 2-1-15,1 7 1 0,-2 1 27 16,-4 5 10-16,4 3-38 0,-4 3 150 0,4 4-73 0,-2 2-27 0,2 0-9 16,0 0 38-16,3 6-28 0,2 5 3 0,-1 1 0 15,5 2-309-15,1 3 132 0,4-2 77 0,0 0 32 16,0-2-485-16,4 0 250 16,11-2 124-16,3 1-341 0</inkml:trace>
  <inkml:trace contextRef="#ctx0" brushRef="#br0" timeOffset="52282.36">14727 5652 1934 0,'14'-2'0'0,"-5"1"0"0,0 1 0 0,-5 0 0 0,1 0 0 15,-4 0 0-15,-1 0 0 0,0 0 0 0,0 0 0 0,0 0 0 0,0 0 95 0,0 0 230 0,-10 5-142 0,-2 3-62 0,-2 1 42 16,-2 1-62-16,-4 1-30 15,2 0-1-15,-5 1 22 0,4-1-17 0,1-1-9 0,-1 1 4 0,3-3 1 16,0 0-32-16,7 0 1 16,1-1 154-16,2-1-82 0,3-1-36 0,1 2-43 0,2-1-33 0,0-1 0 15,2 5 0-15,7-4 0 0,4 2 0 16,2 1 0-16,4 1 0 0,0-3 0 0,-1 3 0 16,2 0 0-16,1-2 0 0,-3 0 0 15,-1-1 0-15,-1 1 0 0,-2 2-198 0,-1-5-133 16,-6 3 157-16,3-1 19 0,-2-2-617 0,-5 2 366 15,4 3 174-15</inkml:trace>
  <inkml:trace contextRef="#ctx0" brushRef="#br0" timeOffset="52453.83">14573 6066 3104 0,'-12'5'0'0,"0"-1"0"0,3 0 0 0,1-2 0 0,3 0 0 0,1 0 0 0,4-2 0 15,0 1 0-15,0 3 0 0,4 2 0 0,11 1 140 0,2-1-51 0,-1 1 128 0,5 1-94 0,0-1-41 0,-1 3-111 16,3-3 34-16,0 0 0 0,-1 1 45 0,-3-3-668 16,2 2 329-16,-1-4 165 0,1 0-833 0,3 0 402 15</inkml:trace>
  <inkml:trace contextRef="#ctx0" brushRef="#br0" timeOffset="52641.34">15019 5827 2621 0,'-3'-6'0'0,"3"5"0"0,0-1 0 16,0 2 0-16,0-1 0 0,7-2 0 0,7 3 0 0,4-2 0 0,-2 1 0 0,7 1 0 0,1 0 113 0,3-2-37 16,-1 2-155-16,-4 0 68 0,8 0 19 0,-9 0 1 0,2 0-454 0,-5 0 242 15,0 0 119-15,-8 0 71 0,1 0-613 0,-4 0 319 16,-5 0 14-16</inkml:trace>
  <inkml:trace contextRef="#ctx0" brushRef="#br0" timeOffset="52822.84">15163 5584 2213 0,'-11'10'0'0,"0"7"0"0,-1 0 0 0,1 5 0 0,1 3 0 0,-1 3 0 0,4 5 0 0,2 7 0 0,1 2 0 0,4-1 0 0,0 3 168 15,0-1-65-15,0-10-24 0,2 3-70 0,7-2 0 0,4-4 28 0,-1-4 0 16,-3-7-361-16,4-2 190 0,0-3 80 16,2-6-522-16,0-3 293 0,0-5 147 0,2 0-11 0</inkml:trace>
  <inkml:trace contextRef="#ctx0" brushRef="#br0" timeOffset="53095.58">15685 5692 2063 0,'2'-2'0'0,"-2"2"0"15,0 0 0-15,0 0 0 0,-4 0 0 0,-6 0 0 0,-6 8 0 0,1-1 0 0,-4 4 0 0,1 1 0 0,-5 1 162 0,1-2-62 0,0 3-9 0,3-6-26 0,-2 4-1 16,1-2 62-16,2-3-48 16,9-1-1-16,-3-1-40 0,5-2 86 0,3 0-42 15,1-2 8-15,3 1-52 0,0 1 155 0,0 0-77 16,2 3-40-16,7 1 1 0,4 3 30 0,4-3-38 15,0 2-1-15,1 2-28 0,3-1-39 0,-2-1 0 16,0 1 0-16,2 0 0 0,-5-1 0 0,3-2 0 16,-2 1-460-16,-2-2 198 0,0-1 142 15,-4 1 23-15,-2-2-369 0,2 1 195 0,-6-2 117 16,2 4 58-16</inkml:trace>
  <inkml:trace contextRef="#ctx0" brushRef="#br0" timeOffset="53277.43">15492 6038 3009 0,'-19'5'0'0,"-1"4"0"0,8-1 0 0,-1-2 0 16,4-1 0-16,3 1 0 0,4 0 0 0,2 1 0 0,0 0 0 0,5 3 0 0,7 1 194 0,3-1-78 0,2 3 283 0,2-2-186 0,0 0-213 0,2-2 0 16,-2 1-15-16,-1-2-86 0,1-1 69 0,-3-1 35 31,0 0-298-31,-3-4 161 0,0-2 86 0,0 0-802 0,0 0 308 0,4 0 258 0</inkml:trace>
  <inkml:trace contextRef="#ctx0" brushRef="#br0" timeOffset="53449.39">15881 5836 3007 0,'0'-4'0'0,"0"3"0"0,0 1 0 0,0 0 0 0,4-2 0 0,7 2 0 0,6-2 0 0,3 1 0 0,7-2 0 15,-1 1 0-15,6 1 452 0,2-1-206 0,1 1-105 0,2-2-125 0,-2 0 22 0,-1 1-7 16,-2 0-546-16,-4-1 269 0,-6 2 141 0,1 1 72 16,-6 0-761-16,-8 0 425 0,-2 0 69 0</inkml:trace>
  <inkml:trace contextRef="#ctx0" brushRef="#br0" timeOffset="53765.24">15956 5966 2267 0,'-11'4'0'0,"1"1"0"0,6 1 0 0,4-2 0 0,0-3 0 0,0 2 0 0,10-1 0 0,5-2 0 0,4 4 0 15,3-3 0-15,1 5 139 0,-2 0-42 0,0 0 66 0,-3 3-64 0,-3 0-30 0,-2 2 0 16,-6 2 27-16,-3 1-19 0,-2 2-11 0,-2 3-28 16,-6 4-41-16,-10-5 0 0,-3 3 40 0,3-6 38 15,-9 3-38-15,2-2 1 0,4-5-1 16,-3 0 86-16,3-3-43 15,3-2 9-15,4-2 100 0,1-3-137 0,4 1-52 0,2 0 0 16,3-2 0-16,0 0 0 0,2 0 0 0,0 0 0 16,12 2 0-1,5 0 0-15,5-2 0 0,-1 0 0 0,8 0 0 0,-6 0 0 16,4 0 0-16,-1 0 0 16,1 0 0-16,-5 0 0 0,2 0 0 0,-3 0 0 0,0-2 0 0,-3-2 0 0,-1 1-256 15,-2-1-8-15,-5-1 115 0,-1 2 40 16,-2-3-642-16,2-3 357 0,-2 1 169 0</inkml:trace>
  <inkml:trace contextRef="#ctx0" brushRef="#br0" timeOffset="53986.83">15763 5365 2373 0,'0'-9'0'0,"0"5"0"0,7-1 0 16,12-1 0-16,5-4 0 0,6 3 0 0,5-1 0 0,2 3 0 0,0-1 0 0,6 1 0 0,-5 3 110 0,11 0 585 0,-14-1-327 16,2 3-403-16,-3 0 37 0,-6 0 0 0,-5 0 47 15,0 0-595-15,-4 0 293 0,-6 0 146 0,-4 5-718 16,-2-1 415-16,-4-1 141 0,-3 3 123 0,0-1 30 0</inkml:trace>
  <inkml:trace contextRef="#ctx0" brushRef="#br0" timeOffset="54130.71">16105 5298 2285 0,'-18'2'0'0,"4"3"0"0,0 2 0 0,3 2 0 0,2-1 0 0,3 6 0 0,0-1 0 0,2 4 0 0,3 2 0 0,1 1 0 0,0 3 139 0,0-1 99 16,0 0-101-16,-2 3-39 0,0 5-34 0,2-9-139 0,-2 1 57 0,2 1-557 16,0-3 306-16,0-5 164 0,0-5 67 15,0 1-698-15,4-1 371 0</inkml:trace>
  <inkml:trace contextRef="#ctx0" brushRef="#br0" timeOffset="54291.4">16188 5407 2684 0,'0'0'0'15,"0"0"0"-15,0 0 0 0,0 5 0 0,0 6 0 0,0 4 0 0,0 2 0 0,0 2 0 0,0 2 0 0,0 2 0 0,0 5 91 0,0-3-26 0,0 3 17 0,0-1-44 0,0-4-404 16,0 1 212-16,0 3 91 0,0-5 51 15,1-1 25-15,3-3-715 0,1-3 360 0,1-2-349 0</inkml:trace>
  <inkml:trace contextRef="#ctx0" brushRef="#br0" timeOffset="54524.03">16527 5463 3751 0,'13'0'0'0,"6"5"0"0,1 6 0 0,-2 3 0 0,-4 1 0 0,2 2 0 0,-4 6 0 0,2 0 0 0,-3 6 0 0,-2 1 0 0,-1 2 151 0,-4 4-122 15,-2 9-29-15,-2-2 0 0,0-2 0 0,0 6 0 0,-14 2 0 16,0-1 0-16,-7 1 0 16,1-4 0-16,-3-5 0 0,-2-2 0 0,2-6 0 0,-8 4-249 15,2-9-99-15,1-4 188 0,-2 0-44 0,1-3-323 0,6-6 234 16,4 2 131-16</inkml:trace>
  <inkml:trace contextRef="#ctx0" brushRef="#br0" timeOffset="54693.49">16857 6308 3931 0,'0'2'0'0,"2"-2"0"0,3 3 0 0,-3-3 0 0,-2 0 0 0,0 0 0 0,0 0 0 0,0 0 0 0,0 3 0 0,0-3 0 0,0 0 0 0,0 0 0 16,0 1 0-16,-2 0-795 0,2 10 299 0</inkml:trace>
  <inkml:trace contextRef="#ctx0" brushRef="#br0" timeOffset="63325.14">5056 5624 1111 0,'0'0'0'0,"0"0"0"0,0 0 0 16,0 0 0-16,0-1 0 0,0-1 0 0,0 2 0 0,0 0 0 0,0-1 0 0,0 1 0 0,0-3 184 0,0 1-73 0,0 2-26 0,0-1 144 0,0-2-95 15,0 3-48-15,0-2 91 0,0 2-69 0,0 0-25 16,0 0-10-16,0 0 57 0,0 0-46 0,0 0 1 15,0 0-47-15,0 0 78 0,0 0-43 0,0 0-1 16,0 0-33-16,0 0 11 16,0 0-11-16,0 0 9 0,0 0-34 0,0 0 24 15,0 0 1-15,0 0-44 0,0 0 10 0,0 0 33 16,0 0 1-16,0 0-79 0,0 0 33 0,0 0-1 16,0 0 24-16,0 0-23 0,0 0-15 0,0 0 43 15,0 0-18-15,0 0 14 0,0 0-10 0,0 0-7 0,0 0-2 16,0 0 10-16,0 0 4 0,0 0-1 15,0 0-9-15,0 0 12 0,0 0-3 0,0 0-69 16,0 0 33-16,0 0 0 0,0 0 31 16,0 0-43-16,0 0-1 0,0 0 29 0,0 0 8 15,0 0-8-15,0 0 3 0,0 0-7 0,0 0 17 16,0 0-17-16,0 0 6 0,0 0 33 16,0 0-35-16,0 0 5 0,0 0-2 0,0 0 30 15,0 0 1-15,0 0-20 0,0 0-6 0,0 0 13 16,0 0-11-16,0 0 3 0,0 2-3 0,0-2-4 15,0 0 5-15,0 3 1 0,2-3 2 0,-2 0-2 16,2 1-1-16,-2-1 37 0,0 0-36 0,2 0 1 16,-2 2-1-16,0-2 35 15,0 0 1-15,0 0-30 0,0 0-1 0,0 0 26 16,0 0 1-16,0 0-19 0,0 0-6 0,0 3 29 16,2-3-23-16,-2 0 4 0,0 1 0 0,0 1-3 15,0-2-2-15,1 1 2 0,-1-1 2 0,0 2-2 0,0 0-1 16,3-2-30-16,-3 2 29 0,0-2 0 0,2 2 4 15,-2-2-26-15,0 2 21 16,0-1-2-16,0-1 2 0,3 3 35 0,-3-3-32 16,0 1-5-16,0-1 26 0,2 2-23 15,-2 0 0-15,0 0 1 0,0 0 33 0,1 0-49 16,-1-1 0-16,0 3 0 0,2 0 0 0,-2 0 0 16,2 2 0-16,-1-1 0 0,-1 1 0 0,2 1 0 0,0 0 0 15,-2 3 0-15,1 0 0 0,-1-1 0 0,0 0 0 16,0 1 0-16,2 1 0 15,-2-2 0-15,0 4 0 0,2-1 0 0,-2 1 0 16,2 0 0-16,0 1 0 0,2-2 0 16,-4 3 0-16,2 0 0 0,1 2 0 0,-2 1 0 15,1-1 0-15,0 1 0 0,0-1 0 0,1 3 0 16,-1 0 0-16,0-1 0 0,-1 1 0 0,1-2 0 16,0 1 0-16,1 0 0 0,-1 1 0 0,1-2 0 15,0 0 0-15,-2 2 0 0,3-4 0 0,-2 2 0 16,1 2 0-16,-1-2 0 0,0 0 0 0,-1 0 0 15,1 1 0-15,-2 0 0 0,2 0 0 0,-2-1 0 16,0 3 0-16,0-2 0 16,0 0 0-16,3-1 0 0,-3 1 0 0,0 0 0 15,0 0 0-15,0-2 0 0,2 3 0 0,-2-2 0 0,0 0 0 16,1 1 0-16,-1-1 0 16,0 1 0-16,2-2 0 0,-2 1 0 0,0 2 0 0,0-1 0 15,3-1 0-15,-3 1 0 0,1-2 0 0,-1 0 0 16,0-2 0-16,2 1 0 0,0-2 0 0,-2-3 0 15,2 2 0-15,-1 0 0 16,-1-1 0-16,2 0 0 0,-2-4 0 0,2 2 0 16,-2 0 0-16,0-2 0 0,2 0 0 0,-2-1 0 15,0-1 0-15,0 0 0 0,3-4 0 0,-3 2 0 16,0-2 0-16,0-2 0 0,0 0 0 0,0 1 0 16,0-1 0-16,0 0 0 0,0 0 0 0,0 0 0 15,0 0 0-15,0 0 0 0,0 0 0 0,0 0 0 16,0 0 0-16,0 0 0 0,0 0 0 15,0 0 0-15,0 0 0 0,0 0 0 0,0 0 0 16,0 0 0-16,0 0-320 0,0 0 120 0,0-1 80 16,2-9-715-16,1-11 398 0,-1-3 199 0,4-6 90 15</inkml:trace>
  <inkml:trace contextRef="#ctx0" brushRef="#br0" timeOffset="64552.68">5328 5723 406 0,'0'-3'0'0,"0"-2"0"0,0-1 0 0,0 0 0 0,0 1 0 15,0-3 0-15,0 3 0 0,0-1 0 0,0 0 0 0,0 1 0 0,0-1 27 0,0 2 0 0,0 0 7 0,0 0 39 0,0 3 0 0,0-1-41 16,0 0 91-16,0 0-43 0,0 2 11 0,0 0 30 15,0 0-40-15,0 0-1 16,0 0-42-16,0 0 31 0,0 0 10 0,0 0-41 16,0 0 1-16,0 0 76 0,0 0-38 0,-3 0 10 15,3 0-49-15,0 0 97 0,0 0-48 0,0 0-24 16,0 0 106-16,0 0-56 0,0 0-42 0,-2 0 101 16,2 0-66-16,0 0-34 0,0 4 0 0,0-1 64 15,-3 3-53-15,3-2 0 0,0 2-45 0,0 1 32 0,0 1 0 16,0-1-22-16,0 1 30 0,0-1 0 15,0 0-40-15,0 1 1 0,0 0 48 16,0 2-15-16,0-3-9 0,0 0-3 16,0 0-60-16,0 2 0 0,0-3 0 0,0 3 0 15,0-2 0-15,3 1 0 0,-3-1 0 0,0-1 0 16,0 2 0-16,0-2 0 0,2 2 0 0,-2-1 0 16,0 2 0-16,3-1 0 0,-3 0 0 0,2 1 0 15,-2 1 0-15,1-3 0 0,-1 2 0 0,2-2 0 0,0 4 0 16,-1-4 0-16,1 2 0 0,0-1 0 0,0 1 0 15,0-1 0-15,0 1 0 16,0-2 0-16,-2 4 0 0,2-4 0 16,1 1 0-16,-3-2 0 0,1 4 0 0,-1-2 0 15,1-1 0-15,2 1 0 0,-3-1 0 0,0 0 0 16,2 1 0-16,-1 2 0 0,-1-3 0 0,2 1 0 16,0 1 0-16,-2-3 0 0,1 4 0 0,-1-2 0 15,2 0 0-15,-2 1 0 0,2 1 0 0,-2-1 0 16,0 0 0-16,2 0 0 0,-2 1 0 0,0 0 0 15,4-2 0-15,-4 3 0 16,0-2 0-16,0 0 0 0,0-2 0 0,0 3 0 16,0-3 0-16,0 1 0 0,2 1 0 0,-2-1 0 15,0-1 0-15,0 1 0 0,0-1 0 0,2 1 0 16,-2 0 0-16,0-1 0 0,0 1 0 0,3-1 0 16,-3 2 0-16,0 0 0 0,0 0 0 0,1-1 0 15,-1 2 0-15,0 2 0 0,0-3 0 0,0 2 0 16,0-2 0-16,0 5 0 0,0-3 0 0,0 0 0 15,0 0 0-15,0 1 0 0,0-1 0 0,0 2 0 16,0-2 0-16,0 0 0 16,0-1 0-16,1 1 0 0,-1 0 0 0,3-1 0 15,-2-1 0-15,-1 1 0 0,2 0 0 0,0-1 0 16,-2 0 0-16,2 0 0 0,-1 0 0 0,-1 1 0 16,2 0 0-16,0-1 0 0,-2 0 0 15,2 3 0-15,2-3 0 0,-4-2 0 0,0 2 0 0,2 1 0 16,-2-2 0-16,2 1 0 0,1-1 0 15,-3 2 0-15,1-4 0 0,-1 2 0 0,1-1 0 16,-1-1 0-16,3 1 0 0,-3 0 0 16,0 0 0-16,1-2 0 0,-1 3 0 0,0-3 0 15,0 1 0-15,2 0 0 0,-2 1 0 0,0-1 0 16,2 0 0-16,-2 0 0 0,0-2 0 0,2 1 0 16,-2-2 0-16,0 4 0 0,1-4 0 0,-1 1 0 15,0-3 0-15,0 3 0 0,2-3 0 0,-2 2 0 16,0 1 0-16,0-3 0 0,0 1 0 0,2 0 0 15,-2 1 0-15,0-2 0 16,0-1 0-16,0 2 0 0,0-2 0 0,0 2 0 16,0-2 0-16,0 0 0 0,0 0 0 0,0 0 0 15,0 0 0-15,0 0 0 0,0 0 0 0,0 0 0 16,0 0 0-16,0 0 0 0,0 0 0 0,0 0 0 16,0 0 0-16,0 0 0 0,0 2 0 0,0-2 0 15,0 0 0-15,0 1 0 0,0-1 0 0,0 2 0 0,0-2 0 16,0 2 0-16,0 0 0 15,0 0 0-15,0-2 0 0,0 2 0 0,0 0 0 16,-2-2-105-16,0 2-99 0,-1-2-1026 0</inkml:trace>
  <inkml:trace contextRef="#ctx0" brushRef="#br0" timeOffset="71743.2">9291 8406 2213 0,'0'-10'0'0,"-2"-1"0"0,0 1 0 0,2 1 0 0,-3 0 0 0,3 2 0 0,-2 0 0 0,2 2 0 0,0-1 0 0,0 5 0 0,0-1 335 16,0 0-152-16,0 0-71 0,0 2-36 0,0 0 104 0,0 0-59 0,-2 4 4 15,1 10-42-15,-5 11 0 0,1 2-42 16,-4 4 123-16,-3 9-51 0,-3 9-41 16,-1-1-42-16,0 3-30 0,-5 11 0 0,2-4 0 15,3-5 0-15,-5 14 0 0,4-6 0 0,0-11 0 16,3 4 0-16,-2-1 0 0,3-10 0 0,1 8 0 15,4-14 0-15,2-1 0 0,2-3 0 0,1-4 0 16,1-8 0-16,0 0 0 0,2-4 0 0,0-6-30 16,0-3-69-16,0-3 45 0,0-4-23 0,0-1-237 15,-3 0 136-15,1 0 69 16,-1-1-159-16,3-8 114 0,0-6 47 0,0-8-429 0,0-1 248 16,1-7 123-16,10-8 63 0,2 2-449 0</inkml:trace>
  <inkml:trace contextRef="#ctx0" brushRef="#br0" timeOffset="72028.48">9250 8340 2953 0,'0'-9'0'0,"0"3"0"0,0 5 0 0,0-2 0 0,-1 2 0 0,-2-1 0 0,0 2 0 0,3 0 0 15,0 0 0-15,0 6 0 0,0 5 289 0,4 1-114 0,6 6 200 0,3 2-236 0,1 4-139 16,3 3 0-16,3 3 0 0,-2 3 0 0,5 7 0 15,-4 2 0-15,1 2 0 0,-1 3 0 0,-3 5 0 16,2 1 0-16,-4 2 0 0,2 3 0 0,-5-4 0 16,2 1 0-16,-2-3 0 0,-2-9 0 0,3 8 0 15,-3-9 0-15,-1-5 0 16,2-3 0-16,-3 0 0 0,0-7 0 0,-1-3 0 16,-3-4 0-16,-1-4 0 0,1-7 0 0,-1-2 0 15,-2-3-274-15,0 0-21 0,0-4 127 0,-5 0 63 16,-4 0-213-16,-2 0 128 0,0-10 79 0,-1-2-601 15,0-2 335-15</inkml:trace>
  <inkml:trace contextRef="#ctx0" brushRef="#br0" timeOffset="72238.39">9112 8927 3931 0,'-17'0'0'0,"4"2"0"0,-3 1 0 0,7-3 0 0,4 0 0 0,-1 0 0 0,4 0 0 0,2 0 0 0,2 0 0 0,11 0 0 0,10-3 0 16,0 0 0-16,7-5 0 0,0 5 0 16,0-1 0-16,2 3 0 0,0-3 0 0,0 1 0 0,-1 3 0 0,-1 0 0 15,1 0 0-15,-3 0 0 0,-1 0-2 0,-2 0-24 0,3 3-992 16,-2-3 421-16,-1 0 278 16,1 0-574-16</inkml:trace>
  <inkml:trace contextRef="#ctx0" brushRef="#br0" timeOffset="72412.28">9811 8625 3504 0,'0'0'0'0,"0"2"0"0,0 0 0 0,0 0 0 0,0 2 0 0,6-2 0 0,6 1 0 0,4-3 0 0,0 0 0 0,5 0 0 0,5 0 116 0,-6 0-27 15,9 0-22-15,-3 0-26 0,1 0 0 0,-6 0-580 0,2 0 291 0,-4 0 154 16,0 0 63-16,-2 0 36 0,-3 8-832 15,-5 4 434-15</inkml:trace>
  <inkml:trace contextRef="#ctx0" brushRef="#br0" timeOffset="72581.08">9917 8895 3369 0,'-19'5'0'0,"3"6"0"0,-1-4 0 0,6-1 0 0,2-1 0 0,2-1 0 0,5-2 0 0,2 2 0 0,0 0 0 0,12-3 0 0,11 1 138 15,1 0 286-15,4-2-424 0,2 0 0 0,2 0 0 0,0 0 0 16,-2 0 0-16,0 0 0 0,0 0 0 0,-4 0 0 16,-1 0 0-16,3 0 0 15,-1 0 0-15,-2 0-160 0,-4 0-13 0,0 0-1217 0</inkml:trace>
  <inkml:trace contextRef="#ctx0" brushRef="#br0" timeOffset="76164.09">9829 9207 2935 0,'0'-1'0'0,"0"1"0"0,0 0 0 0,0 0 0 0,-2 0 0 0,2 0 0 0,0 0 0 0,-2 0 0 0,2 0 0 0,0 0 0 0,0 0 232 0,0 0-97 15,0 0-48-15,0 0 101 0,0 0-65 0,0 5-46 16,0 6-1-16,0 5 2 0,0 6-78 0,0 0 0 15,2 7 0-15,0 3 0 0,0 4 0 0,0 6 0 16,0 0 0-16,-1 0 0 0,1-5 0 0,1 8 0 16,-1-10 0-16,0 5 0 15,0-7 0-15,1 0 0 0,-1-9 0 0,0 0 0 0,1-3 0 16,-1-4 0-16,0-6 0 0,1-3 0 16,-3-2 0-16,1-5 0 0,-1-1 0 0,0 0 0 15,0 0 0-15,0 0 0 0,0-3 0 0,0-9 0 0,0 1 0 16,0 0 0-16,0 0 0 0,0 0 0 15,0 1 0-15,0 2-18 0,0 1-83 0</inkml:trace>
  <inkml:trace contextRef="#ctx0" brushRef="#br0" timeOffset="77589.05">3433 7386 1447 0,'0'0'0'0,"-2"0"0"0,2 0 0 0,-3 0 0 0,3 0 0 0,-2 0 0 0,2 0 0 0,-2 0 0 0,2 0 0 0,0 0 0 0,-2 0 169 0,1 0-65 0,1 0-33 0,-2 0 10 16,0 0 14-16,-1 0-28 0,0 0 0 0,3 0 98 16,-5 0-63-16,0 0-22 0,2 4-10 15,-1 1 76-15,1 3-54 0,-1-1-27 0,1 4 1 16,0-1 71-16,1-1-54 15,-1 1 0-15,1 1-44 0,2 3 59 0,0-3-30 0,0 4 10 0,0-2 27 16,0 2-34-16,0-1 1 0,0 4 3 16,2-3 1-16,3 0-28 0,1 0-37 0,1-2-11 15,0-2 0-15,3 0 0 0,0 0 0 16,0-5 0-16,1 0 0 0,-1-2 0 16,5 0 0-16,-3-4 0 0,2 0 0 0,-1 0 0 15,-1 0 0-15,2 0 0 0,-2 0 0 0,0-5 0 16,-1-2 0-16,0 0 0 0,0-1 0 0,-4-2 0 15,1 2 0-15,-1-2 0 0,-2 0 0 0,1-1 0 16,-1-2 0-16,-1 2 0 0,2-4 0 0,-2 1 0 16,-3 2 0-16,3 1 0 0,-2-5 0 0,-2 7 0 15,0-3 0-15,0 4 0 16,0-4 0-16,0 3 0 0,0 1 0 0,0-2 0 0,-2 3 0 16,-2-2 0-16,-1-1 0 0,2 1 0 15,-4-1 0-15,2 1 0 0,1-1 0 0,-2-1 0 16,3 4 0-16,-5-4 0 0,3 3 0 0,-2-1 0 15,1 1 0-15,-1 3 0 0,-2-1 0 0,2 0 0 16,-2 3 0-16,2-1 0 0,-1 1 0 0,1 2 0 16,-4 1 0-16,4 0 0 0,-2 0 0 0,0 0 0 15,2 1 0-15,0 4 0 0,0 0 0 16,-2 1 0-16,4 0 0 0,-1-1 0 16,1 3 0-16,0-2 0 0,-1-2 0 0,1 3 0 15,0-1 0-15,1-1 0 0,1-2 0 0,1 4 0 16,-1-4 0-16,0 1 0 0,3 0 0 0,-2-2 0 15,-1 1 0-15,1-1 0 0,-1 0 0 0,3 0 0 16,0 0 0-16,0 0 0 0,0-2 0 0,0 4-11 16,0-3-377-16,0 3 180 15,0 1 85-15,0 1-798 0,3 2 442 0</inkml:trace>
  <inkml:trace contextRef="#ctx0" brushRef="#br0" timeOffset="78810.66">6435 7306 2001 0,'0'0'0'0,"0"0"0"0,0 0 0 0,0 0 0 0,0 0 0 0,0 0 0 0,0 0 0 0,2 0 0 0,0 0 0 0,0-7 0 0,-2 2 99 0,2-1-29 0,-2 1 106 0,0 0-67 16,0-3-35-16,0 1 10 0,0-2-3 16,0 0 1-16,0 2-43 0,-4-3 63 0,0 0-31 15,-1 1 10-15,-1 0 3 16,-2-1 1-16,1 2-46 0,0-2 1 0,-3 2 62 16,0 1-21-16,-1-1-10 0,1 5-31 0,-2 0 67 15,2 1-34-15,-5 2 0 0,2 0-23 0,-4 5-33 16,-1 10-17-16,3 1 0 0,-2 5 0 0,1 3 0 15,4-3 0-15,-1 7 0 0,1-1 0 16,5-1 0-16,2-1 0 0,2-6 0 0,1 7 0 0,2-4 0 16,0 0 0-16,0-3 0 15,2 0 0-15,6-2 0 0,1-2 0 0,2-2 0 16,2-2 0-16,3-2 0 0,0-3 0 0,1-2 0 16,3-2 0-16,3-2 0 0,-2 0 0 0,1-4 0 15,2-11 0-15,-1-2 0 0,-2-4 0 0,-2-3 0 16,-2 0 0-16,0-3 0 0,-4 0 0 0,-2 4-16 15,0-5-116-15,-3 9 47 0,-2 1-1 0,-3 0 47 16,-1 8 222-16,0 0-121 0,0 2-46 0,-2 6 81 16,0 0-97-16,0 0 0 15,0 2 0-15,0 0 0 0,0 0 0 0,0 11 0 16,0 7 0-16,0 2 0 0,0 3 0 0,2-3 0 16,3 9 0-16,2-9 0 0,2 3 0 0,3-3 0 15,0-1 0-15,1-4 0 0,3-4 0 0,-2 1 0 16,1-5 0-16,3-1 0 0,-2-3 0 0,-1 0 0 15,4-3 0-15,-3 0 0 0,5 0 0 0,2-3-15 16,1 0-433-16,4-4 193 0,4-1-933 0</inkml:trace>
  <inkml:trace contextRef="#ctx0" brushRef="#br0" timeOffset="81208.09">11634 8496 1688 0,'0'-2'0'0,"0"-2"0"0,0-1 0 0,0-1 0 0,0-1 0 0,0 3 0 0,0-2 0 0,0 1 0 0,0-3 0 0,0 2 0 16,2-1 52-16,0-1-11 0,-2-1 0 0,2-1 39 0,-2 1-1 0,2-2-38 0,-2 2 11 15,0-5 41-15,0 1-25 0,0 0-1 16,0 0 20-16,0 0 1 0,0-1-37 16,-6-1-10-16,3 1 45 0,-3-1-45 0,0 1 0 15,-2 1 0-15,1 0 40 0,0 0-9 16,-1 3-31-16,-1 0 0 0,-2 2 30 0,1 1 0 16,0 0 72-16,0 2-56 0,-2 3 0 0,1-2-46 15,-2 2 0-15,1 2 111 0,1 0-46 0,-2 0-37 16,0 0-19-16,0 2-50 0,1 4 0 0,-1 1 0 0,2 4 0 15,1-4 0-15,1 2 0 0,-1 0 0 0,3 2 0 16,0 0 0-16,-1 4 0 16,3-1 0-16,0 1 0 0,2 2 0 0,-1 1 0 15,1 3 0-15,-1 1 0 0,2 5 0 0,2-2 0 16,0 2 0-16,-2 2 0 0,2 2 0 0,0 4 0 16,-2 0 0-16,2 3 0 0,0 5 0 15,0-2 0-15,0 5 0 0,0-6 0 0,0 11 0 16,0-5 0-16,2 0 0 0,2 1 0 0,1-2 0 15,1-5 0-15,2 8 0 0,-3-4 0 0,3-3 0 16,-3 2 0-16,1-3 0 0,-3-4 0 0,4 6 0 16,-5-5 0-16,1 0 0 15,-1-1 0-15,-2-3 0 0,0 0 0 0,0-4 0 16,0 0 0-16,0-9 0 0,0 1 0 0,-5-3 0 16,-1-4 0-16,0-5 0 0,-2 1 0 0,-1-3 0 15,-1-1 0-15,1-3 0 0,-2-2 0 0,-2 2 0 0,-2-3 0 16,-2 0 0-16,-2 0 0 0,0-3 0 0,-5-7 0 15,2-7 0-15,-3 1 0 0,2-6 0 0,2 2 0 16,5 3 0-16,-5-5 0 0,7 3 0 0,0 3 0 16,3-4 0-16,4 1 0 15,3 2 0-15,1 0-695 0,3-2 140 0</inkml:trace>
  <inkml:trace contextRef="#ctx0" brushRef="#br0" timeOffset="81942.85">4766 8436 3280 0,'-3'-3'0'0,"-3"1"0"0,3-1 0 0,-1 3 0 0,1 0 0 0,-2 0 0 0,-2 11 0 0,0 12 0 0,-4 5 0 0,0 9 0 0,-1 5 163 0,0 5 325 0,-5 6-488 15,4 10 0-15,-3-1 0 0,2 1 0 0,-2 2 0 16,2-1 0-16,2-10 0 0,1 6 0 0,-1-5 0 16,3-4 0-16,1-6 0 0,2-9 0 0,4-1 0 15,-5-5 0-15,5-6 0 0,1 0 0 16,-1-6 0-16,2-7 0 0,0-3 0 15,0-5 0-15,0-1 0 0,0-2-460 0,0 0 86 16,0-9 157-16,0-17 94 0,2-10-249 16,8-3 166-16,-3-9 83 0,4-6 42 0,-2-8-595 0</inkml:trace>
  <inkml:trace contextRef="#ctx0" brushRef="#br0" timeOffset="82148.42">4630 8537 2667 0,'0'-18'0'0,"0"6"0"0,0 4 0 0,0 3 0 0,0 3 0 0,0 2 0 0,0 0 0 0,0 0 0 0,12 5 0 0,3 11 0 16,3 4 349-16,2 10-154 0,-2 0 525 0,6 14-720 0,-4 1 0 0,1 4 0 16,-1 3 0-16,0 3 0 0,-1 1 0 15,0-2 0-15,2-1 0 0,-3-3 0 0,1-1 0 16,-1-2 0-16,-4-7 0 0,3 5 0 0,-4-9 0 16,-2-1 0-16,-3-3 0 0,-1-6 0 0,-3-5-39 15,-2-4-438-15,-2-4 214 0,0-1 112 0,0-3-626 16,-6-3 368-16,-6-5 176 0,-2-1 101 0</inkml:trace>
  <inkml:trace contextRef="#ctx0" brushRef="#br0" timeOffset="82302.75">4540 9048 3450 0,'-20'-2'0'0,"7"0"0"0,1 0 0 0,3 2 0 0,2 0 0 0,5 0 0 0,2 0 0 0,0 0 0 0,13-2 0 16,12 2 0-16,5-1 255 0,1-1-108 0,5 0-68 0,2 0-79 0,6 0 0 0,-2 2 0 15,0-2 0-15,-1 2-502 0,1 0 198 0,-6-2 182 16,13-4 75-16</inkml:trace>
  <inkml:trace contextRef="#ctx0" brushRef="#br0" timeOffset="82469.85">5138 8667 3823 0,'-11'-2'0'0,"9"2"0"0,-1 0 0 0,3 0 0 0,0 0 0 0,0 0 0 0,3 0 0 0,6 0 0 0,7 0 0 0,9 0 0 0,-2 0 83 0,3 2-58 0,-2 3-25 0,6 1 0 15,-3 1 0-15,-1 0-199 0,-2 1-110 0,-3 0 173 16,-2 2 97-16,-1 3-974 0</inkml:trace>
  <inkml:trace contextRef="#ctx0" brushRef="#br0" timeOffset="82647.09">5200 8981 3531 0,'-20'9'0'0,"4"-2"0"0,4-5 0 0,3 2 0 0,4-2 0 16,3-2 0-16,0 0 0 0,2 0 0 0,0 0 0 0,6 0 0 0,6 0 126 0,4 2 148 0,3-2-274 0,-3 1 0 0,4 1 0 0,-1 0 0 16,2 0 0-16,0 2 0 0,0-3 0 0,-1 4 0 15,3-5-26-15,5 0-7 0,-4 0-992 0,2 0 527 16,4-5 105-16</inkml:trace>
  <inkml:trace contextRef="#ctx0" brushRef="#br0" timeOffset="82927.38">5765 8481 3375 0,'0'-5'0'0,"0"1"0"0,0 4 0 16,0 0 0-16,0 0 0 0,0 0 0 0,-2 0 0 0,0 0 0 0,-1 9 0 0,-1 7 0 0,-4 6 185 0,-4 4-77 0,2 0 123 0,-4 0-199 15,2 2-32-15,-6-1 0 0,6-8 0 0,-4 2 0 16,2-5 0-16,0-3 0 0,3-2 0 0,1-4 0 16,3-2 0-16,-1-2 0 0,5-1 0 0,1-2 0 15,-1 0 0-15,3 0 0 0,0 0 0 0,0 0 0 0,0 2 0 16,8 1 0-16,9 0 0 0,2 0 0 16,3 3 0-16,5 0 0 0,-1-1 0 0,1 1 0 0,1 1 0 15,0-1 0-15,-4-2 0 0,8 3 0 16,-7-3 0-16,-3 2 0 15,1-2-378-15,-2 0-59 0,-2-1 190 0,-5 1-607 0,-3-2 407 16,0-2 204-16,-3 0 103 0</inkml:trace>
  <inkml:trace contextRef="#ctx0" brushRef="#br0" timeOffset="83105.23">5847 8492 2912 0,'-14'-4'0'0,"4"3"0"0,1-1 0 0,1 2 0 0,5 0 0 0,-2 0 0 0,5 12 0 0,0 8 0 0,0 5 0 0,2 2 0 0,6 7 610 16,0 7-290-16,-3 0-231 0,0 3-89 0,-1 3 0 16,-1-2 0-16,1-4 0 0,0 8 0 0,-3-6 0 15,3-9 0-15,-3 3 0 0,1-2-205 0,0-10-183 16,0 0 209-16,3-3-433 0,0-1 311 0,4-6 6 16</inkml:trace>
  <inkml:trace contextRef="#ctx0" brushRef="#br0" timeOffset="83310.14">6317 8383 3931 0,'-6'-8'0'0,"6"7"0"0,0 1 0 0,-5 0 0 0,-1 0 0 0,-2 9 0 0,-1 10 0 0,-2 7 0 0,-4 12 0 0,2-1 0 0,-3 16 0 0,2-2 0 15,-2 3 0-15,0 10 0 0,0-8 0 0,0-5 0 0,2 5 0 16,2-2 0-16,2-6 0 15,0-3 0-15,7-9 0 0,-2-1 0 0,1-4 0 0,1-10-486 0,0-2-103 16,1-6 262-16,2-1 143 16,0-8-645-16,0-4 399 0</inkml:trace>
  <inkml:trace contextRef="#ctx0" brushRef="#br0" timeOffset="83504.25">6221 8368 3664 0,'2'-14'0'0,"3"11"0"0,-2 2 0 0,-1-2 0 0,-1 3 0 0,4 0 0 0,2 16 0 0,3 6 0 0,0 10 0 0,5 9 0 0,-2 4 267 0,2 8-267 16,-2 9 0-16,-1-4 0 0,0 5 0 0,0 0 0 15,0-1 0-15,0-9 0 0,2 2 0 16,1-2 0-16,-2-1 0 0,0-7 0 0,-4-9 0 16,-1-6 0-16,-3 4-1030 0,-4-11 486 0,-1 0 252 15,0-2 127-15,0-3-653 0</inkml:trace>
  <inkml:trace contextRef="#ctx0" brushRef="#br0" timeOffset="83662.98">6116 9068 3770 0,'-13'-8'0'0,"2"-1"0"0,3 4 0 0,-2 1 0 0,5 1 0 0,3 1 0 0,1 0 0 0,1 0 0 0,0 0 0 0,7 2 0 0,17 0 161 0,3 0-161 0,1 0 0 0,4 0 0 15,1 0 0-15,3 0 0 0,7 2 0 0,-3 4-22 16,1-1-94-16,2 1 77 0,-7 0-966 15,9 1 514-15,-4-2 104 0</inkml:trace>
  <inkml:trace contextRef="#ctx0" brushRef="#br0" timeOffset="83826.42">6770 8999 3931 0,'4'0'0'0,"-3"0"0"0,1 0 0 0,0 2 0 0,-2 0 0 0,0 0 0 0,0 3 0 0,2 3 0 0,1 3 0 15,5 4 0-15,-2 6 0 0,1-1 0 0,-1 1 0 0,-1 7 0 0,2-2 0 0,-3 2 0 16,-3 1 0-16,3-1 0 0,-2-4 0 0,-1 4 0 16,-1-1 0-16,0-1 0 0,0 3-360 0,-7 5-235 15</inkml:trace>
  <inkml:trace contextRef="#ctx0" brushRef="#br0" timeOffset="87011.7">11902 9200 1978 0,'-3'0'0'0,"-3"0"0"0,3 0 0 16,-1 0 0-16,-1 0 0 0,1 0 0 0,0 0 0 0,0 2 0 0,2-2 0 0,0 1 0 0,0 2 77 0,0 1 33 0,1 1-36 0,-3 1 84 0,2 3-59 15,-2 3-30-15,1 0 9 0,1 5 21 0,-3 0-30 0,2 1 0 16,-1 2 148-16,2 0-89 0,0 1-35 0,2 2-9 0,0-3 164 15,0 3-105 1,0-2-51-16,2-3-46 0,6 0-46 0,3 0 0 0,0-4 0 16,5 1 0-16,-2-4 0 0,2-4 0 0,0 1 0 15,0-3 0-15,-2-1 0 0,2-2 0 16,-2-2 0-16,0 0 0 0,-1 0 0 0,-2 0 0 0,3-8 0 16,-4-3 0-16,0-6 0 15,0 0 0-15,-3-4 0 0,-2-1 0 0,-1 0 0 16,0-5 0-16,-3 6 0 0,-1-5 0 0,0-2 0 15,0 3 0-15,0 6 0 0,-7-3 0 0,-2 3 0 16,-2 3 0-16,-1 1 0 0,0 3 0 0,-2 3 0 16,-3 2 0-16,2 0 0 0,-1 6 0 0,-4-1 0 15,2 2 0-15,-3 0 0 0,2 3 0 16,1 7 0-16,1 1 0 0,0-2 0 0,3 1-164 0,4 1-158 16,-1-3 144-16,6 1 61 0,1-2-590 0,3-3 338 15,1 2 166-15,0-5 81 0,1-1-310 0</inkml:trace>
  <inkml:trace contextRef="#ctx0" brushRef="#br0" timeOffset="87700.87">12181 8282 1907 0,'0'-5'0'0,"0"2"0"0,0 0 0 0,0-4 0 0,0-1 0 0,0-2 0 0,0-1 0 0,0 0 0 0,0-5 0 0,0 3 0 0,0-4 263 0,0 2-117 0,0 0-53 0,0-1-26 16,0 1 36-16,0-1-22 0,0 3-9 0,0 0 13 15,0 2 0-15,-3 0-44 0,-2 1-1 0,0 0 51 16,-3 3-11-16,-1-2-40 0,1 1 58 16,-1 3-29-16,-2-1 1 0,1 3-20 0,-3-2 16 15,2 4 0-15,-2 1-26 0,-2 0 0 0,-2 1-14 16,0 13 24-16,-2 4-10 0,0 3 26 0,1 3-10 15,0 1-56-15,4 3 0 0,0 2 0 16,1 1 0-16,3 0 0 0,3-1 0 0,3 0 0 16,3 0 0-16,1-7 0 0,0 2 0 0,0-3 0 15,7-4 0-15,3 1 0 0,3-4 0 0,-1-3 0 16,4-2 0-16,-2-5 0 0,2 1 0 16,0-6 0-16,2 0 0 0,1 0 0 0,1-3 0 0,1-9 0 15,0-8 0-15,-1 0 0 16,1-5 0-16,-2-2 0 0,-1-2 0 0,0 0 0 15,-2-2 0-15,-2 3 0 0,-2 2 0 0,-4 5 0 16,2 0 0-16,-7 4 0 0,1 5 0 16,-2 3 0-16,-2 2 0 0,0 2 0 0,0 3 0 15,0 0 0-15,0 2 0 0,0 0 0 0,0 0 0 0,-4 13 0 16,1 5 0-16,-3 3 0 0,1 4 0 16,4 1 0-16,1 2 0 0,0-5 0 0,0 8 0 0,0-6 0 15,6-6 0-15,3 1 0 16,0 0 0-16,3-7 0 0,1 0 0 0,0-6 0 0,2-1 0 15,0-3 0-15,0-3 0 16,0 0 0-16,2 0 0 0,-1-1 0 0,2-7 0 16,-1-1 0-16,0 0 0 0,0 1 0 0,-1 4 0 15,2 1-576-15</inkml:trace>
  <inkml:trace contextRef="#ctx0" brushRef="#br0" timeOffset="89540.45">12643 8400 3389 0,'0'0'0'0,"0"0"0"0,-2 4 0 0,2 3 0 0,0 4 0 0,0 3 0 0,0 1 0 0,6 2 0 0,3 0 0 0,2-1 0 0,4 5 298 0,0-6-129 0,4 2-94 16,-1 0-75-16,3 0 0 0,-3-4 0 15,-2 2 0-15,3 0 0 0,-4 0 0 0,-1-1 0 0,-2-2 0 16,0 1 0-16,-5 1 0 0,1-3 0 0,-3 0 0 16,-1-1 0-16,-2-2 0 0,-1-2 0 0,2 0-84 15,-3 0-154-15,0-3 110 16,0-3-520-16,0 0 304 0,0 0 142 0,2 0 86 15,0 0-472-15,7-9 274 0,-2-5 137 0</inkml:trace>
  <inkml:trace contextRef="#ctx0" brushRef="#br0" timeOffset="89918.86">13159 8284 2776 0,'0'-12'0'0,"0"5"0"0,0-1 0 0,0 1 0 0,0-1 0 0,-2 2 0 0,0 3 0 0,1 1 0 0,1 0 0 0,0 0 0 0,0 2 349 16,0 0-154-16,-2 0-68 0,0 6-48 0,-2 7 326 16,1 5-405-16,-3 2 0 0,-2 4 0 0,1 3 0 0,-4 3 0 15,-1 1 0-15,-3 11 0 0,0-3 0 0,-3 3 0 16,0 2 0-16,-2 3 0 0,-1 6 0 16,-3 9 0-16,-1 0 0 0,3 4 0 0,-1-6 0 0,-3 17 0 15,3-10 0-15,3 1 0 16,1-5 0-16,2-1 0 0,2-12 0 0,1 2 0 15,5 1 0-15,0-8 0 0,2 0 0 0,2-11 0 16,0 0 0-16,3-4 0 0,-2-8 0 0,3-1 0 16,-1-4 0-16,0-6 0 0,2 0 0 0,-2-5 0 15,0-1 0-15,1-1 0 0,1-4 0 16,-2 2 0-16,2-2 0 0,-2 0 0 0,2 0 0 0,-2 0 0 16,0 0 0-16,2 0 0 0,-3 0 0 15,3 0 0-15,0 0 0 0,0 0 0 0,0-2 0 16,0-6 0-16,0 1 0 0,3-2 0 15,6-4-727-15,2 0 112 0,3-3 287 0,2 2 135 16</inkml:trace>
  <inkml:trace contextRef="#ctx0" brushRef="#br0" timeOffset="90579.19">13915 8695 2167 0,'0'-8'0'0,"0"3"0"0,0 1 0 0,0-3 0 0,0 1 0 0,1-1 0 0,1-1 0 0,0-2 0 0,0 3 0 0,-2-5 0 0,0 4 177 0,0-2-69 0,0-1-26 0,0 0 110 15,0 1-77-15,0 1-38 0,-6-1-1 0,-1 1 145 16,-3 3-82-16,-3 1-55 0,0-1 73 0,0 2-59 16,-3 2-30-16,-2 2 102 0,1 0-170 0,-3 0 0 15,1 6 0-15,-4 5 0 0,5 6 0 0,-3 1 0 16,3 5 0-16,-2 3 0 0,5 7 0 0,2-2 0 16,4 5 0-16,1 3 0 15,4-3 0-15,4 2 0 0,0-3 0 0,0 2 0 16,6-6 0-16,2-7 0 0,5 5 0 0,-3-11 0 15,4-2 0-15,-1-3 0 0,1-4 0 0,0-4 0 16,0-2 0-16,-1-3 0 0,2 0 0 0,0-3 0 0,2-15 0 16,-1-5 0-16,2-3 0 0,0-6 0 0,1-5 0 15,-2-1 0-15,0-1 0 0,-3-1 0 0,2-11 0 16,-1 3 0-16,0-5 0 0,-1-7 0 0,2-2 0 16,-5 2 0-16,4-19 0 0,-2 3 0 0,1 0 0 15,-5 2 0-15,-2 18 0 16,-1 6 0-16,-3 3 0 0,-2 9 0 0,-1 12 0 0,0 4 0 15,0 8 0-15,0 4 0 16,-4 6 0-16,-2 1 0 0,-3 3 0 0,0 0 0 0,1 15 0 16,-3 12 0-16,4 0 0 0,-2 11 0 15,2 5 0-15,2 6 0 0,1 6 0 0,2 5 0 0,2 9 0 16,0-3 0-16,0 0 0 0,0 1 0 16,0-3 0-16,0-7 0 0,2 5 0 0,2 4 0 15,-1-14 0-15,1 6 0 0,2-6 0 16,0-7 0-16,1 4 0 0,0-15 0 0,1 0 0 15,2-4 0-15,-3-10 0 0,2-2 0 0,1-3 0 16,1-5 0-16,2-4 0 0,2-2 0 0,0-2 0 16,4-2-963-16,2 0 329 0,1-11 298 0,1-12 148 15</inkml:trace>
  <inkml:trace contextRef="#ctx0" brushRef="#br0" timeOffset="90846.97">14341 8582 3852 0,'-8'-4'0'0,"2"3"0"0,1-1 0 15,1 2 0-15,4 0 0 0,0 0 0 0,2 0 0 0,13 0 0 0,2 0 0 0,8 11 0 0,-3 2 79 0,2 2-79 0,3 4 0 0,-3 2 0 0,1 1 0 0,-5 4 0 16,1 1 0-16,-6 1 0 0,-2 0 0 0,-6 4 0 0,-5 0 0 16,-2 1 0-16,0 3 0 0,-11-2 0 15,-8-4 0-15,-1 0 0 0,-5-2 0 16,-1-3 0-16,-2-5 0 0,-1-3 0 0,1-2 0 15,2-1 0-15,-4-5 0 0,2-4 0 0,2-1 0 16,3-2 0-16,2-2 0 0,5 0 0 0,4 0 0 16,5-2 0-16,1-5 0 0,6-6-293 0,0-1-137 15,6-4 196-15,11-2 88 0,5-1-326 0,6-2 217 16,6-5 109-16</inkml:trace>
  <inkml:trace contextRef="#ctx0" brushRef="#br0" timeOffset="91079.51">14769 8603 3309 0,'17'-15'0'0,"-6"5"0"0,-1-3 0 0,-8 4 0 0,-1 3 0 0,-1 1 0 0,0 2 0 0,-5 0 0 0,-7 1 0 15,-2 2 0-15,0 0 150 0,-6 11 322 0,4 6-472 0,-2 4 0 0,3 6 0 16,2 0 0-16,1 5 0 0,5 6 0 16,3-1 0-16,4 9 0 0,0-7 0 0,0 1 0 0,2-5 0 15,7 1 0-15,5 0 0 16,2-5 0-16,1-2 0 0,3-1 0 15,3-2 0-15,2-2 0 0,1-3 0 0,4-2 0 0,-1-4 0 16,2 0 0-16,0-6 0 0,-1 1 0 0,2-5 0 16,1 2 0-16,3-1 0 0,-3 0 0 0,3-3-1229 15,-2 3 527-15</inkml:trace>
  <inkml:trace contextRef="#ctx0" brushRef="#br0" timeOffset="91266.7">15652 9143 3931 0,'-17'-1'0'0,"11"1"0"0,6 0 0 0,-4 0 0 0,2-2 0 0,2 0 0 0,0 2 0 0,0 0 0 0,0 0 0 0,0 0 0 0,0-1 0 0,4-2 0 0,4 3 0 16,1-2 0-16,0 2 0 15,1 0 0-15,0 0 0 0,-1 0 0 0,-4 0 0 16,2 0 0-16</inkml:trace>
  <inkml:trace contextRef="#ctx0" brushRef="#br0" timeOffset="106326.18">15490 6997 2694 0,'-7'-2'0'0,"3"-2"0"0,0 1 0 0,2-2 0 0,2-1 0 0,0-3 0 0,10 2 0 0,6-2 0 0,4 2 0 0,1-2 0 0,-1 5 201 0,2-2-87 0,7 4-37 0,-5 2 128 0,3 0-83 0,-2 5-42 15,-2 7 10-15,2 7 51 16,-4-2-52-16,-3 6-25 0,-1 1-10 0,-6 0-54 16,-4-2 0-16,0 10 0 0,-5 0 0 0,-2-2 0 15,0 3 0-15,-7-2 0 0,-7-3 0 0,-6 1 0 16,0-6 0-16,-8 2 0 0,-2-2 0 0,-2-7 0 16,0 0 0-16,-1-5 0 0,-4-1 0 15,3-3 0-15,-1-3 0 0,1-3 0 0,8-1 0 16,-1 0 0-16,5 0 0 0,5 0 0 0,6 0 0 0,1-1 0 15,6-3 0-15,4-5 0 16,0-1 0-16,14-3 0 0,8-3-406 0,13-1 19 16,-3-1 166-16,14-2-644 0,-5-3 414 0,3 4 207 15</inkml:trace>
  <inkml:trace contextRef="#ctx0" brushRef="#br0" timeOffset="106542.26">15943 6954 3051 0,'0'-11'0'0,"-2"3"0"0,-13 1 0 0,2 1 0 0,-4 2 0 0,2 2 0 0,-2 2 0 0,2 0 0 0,-2 4 0 0,4 10 0 0,-4 6 525 0,4 5-244 0,1 5-207 0,3 6-74 15,0 4 0-15,7-7 0 0,2 8 0 0,0-3 0 16,2-1 0-16,13-3 0 0,2-3 0 0,5-1 0 16,2-2 0-16,1-3 0 0,3-3 0 0,2-1 0 15,-1-4 0-15,1-3 0 0,-2-3 0 0,-2-6-143 16,3-1-87-16,-6-4 104 0,2 0-704 15,-2-1 387-15,3-17 207 0,-6 1-238 0</inkml:trace>
  <inkml:trace contextRef="#ctx0" brushRef="#br0" timeOffset="106703.73">16340 6907 3505 0,'-3'-8'0'0,"-1"5"0"0,-1 1 0 0,-1-1 0 0,3 2 0 0,1-1 0 0,0 2 0 0,0 0 0 0,2 0 0 16,0 0 0-16,0 0 163 0,6 2 100 0,1 4-263 0,2 1 0 0,1 3 0 0,-1-1-86 16,0 4-106-16,1-2 110 0,-2 3-860 0,1-3 487 15,-4 3 245-15,0-2 121 0</inkml:trace>
  <inkml:trace contextRef="#ctx0" brushRef="#br0" timeOffset="106850.2">16317 7153 2577 0,'-7'4'0'0,"-3"-2"0"0,2 0 0 0,3-1 0 0,1 1 0 0,1-2 0 0,1 0 0 0,2 0 0 0,0 3 0 0,0 0 0 0,0 1 110 0,3-1 111 0,6 2-92 0,1-1-46 0,0 3 1 15,1 0-442-15,-1-1 194 0,4 0 101 0,-1 0-688 16,2 2 386-16,0 1 192 0</inkml:trace>
  <inkml:trace contextRef="#ctx0" brushRef="#br0" timeOffset="107217.14">16773 6939 3237 0,'-3'-5'0'0,"-2"3"0"0,0-1 0 0,-1 2 0 0,1 1 0 15,-1 0 0-15,0 6 0 0,1 9 0 0,-1 7 0 0,2 4 0 0,-1 6 278 0,1 9-119 0,4-7 98 16,0 5-257-16,0 7 0 0,0-13 0 0,8 3 0 0,3-3 0 15,4-2 0-15,1-2 0 0,2-5 0 16,0-4 0-16,-1-6 0 0,4-3 0 0,-1-6 0 16,1-5 0-16,4 0 0 0,-4-4 0 0,-1-13 0 15,1-5 0-15,-5-4 0 0,1-2 0 0,-2-2 0 16,-3-4 0-16,-3-2 0 0,-2-7 0 0,-5 5 0 16,-2-7 0-16,0 11 0 0,0 1-7 0,-13 2-64 15,-3 7 0-15,0 5 70 0,-9 3 10 0,1 6-47 16,-1 4 217-16,-3 5-179 0,-1 1 0 0,5 0 0 15,-6 1 0-15,10 9 0 16,0 3 0-16,1 2 0 0,7 1 0 0,2-2 0 16,2 1 0-16,6 2 0 0,2-1 0 0,0-2-77 15,10 1-458-15,11 0 226 0,1-3 136 0,7-5 67 16,-1 2-785-16</inkml:trace>
  <inkml:trace contextRef="#ctx0" brushRef="#br0" timeOffset="107434.32">17276 7029 3931 0,'-9'0'0'0,"2"0"0"0,2 0 0 0,3 0 0 16,0 0 0-16,2 0 0 0,0 0 0 0,0 0 0 0,2 0 0 0,12 0 0 0,2 0 0 0,9 0 0 0,-2 0 0 0,3 0 0 0,1 2 0 15,3 0 0-15,2 0 0 0,1-1 0 0,1 3 0 16,-4-2 0-16,0 1 0 0,-6-3 0 15,8 1 0-15,-8 1 0 0,-1-2 0 16,4 0-177-16,-9 0-95 0,6 0 114 0,-3 0-773 0,-3 0 446 16</inkml:trace>
  <inkml:trace contextRef="#ctx0" brushRef="#br0" timeOffset="107708.81">17685 6785 3609 0,'-18'0'0'0,"1"0"0"0,2 0 0 0,1 0 0 0,7 0 0 0,2 0 0 0,1 0 0 0,4 0 0 0,0 0 0 0,7 3 0 0,14 4 164 0,1 2-6 0,1 0-158 0,7 6 0 16,-2-2 0-16,2 2 0 0,-1 2 0 0,-1-2 0 15,0 3 0-15,-4-2 0 0,-1 1 0 0,-2 0 0 16,-7-2 0-16,2 0 0 0,-5 0 0 0,-4-2 0 0,-5 0 0 16,0 2 0-16,-2-1 0 0,0-2 0 15,-13 2 0-15,-8-1 0 0,1 0 0 0,-7 0 0 16,-3 2 0-16,-5-2 0 0,-7 5 0 0,3-2 0 15,-4 5 0-15,-1-1 0 0,-1 1-176 16,12-2-191-16,-3 0 170 0,13-4-541 16,4-2 350-16,8-4 175 0,4 0 88 0,5 1-229 15,2-3 163-15,2-2 76 0</inkml:trace>
  <inkml:trace contextRef="#ctx0" brushRef="#br0" timeOffset="108219.49">18453 7095 2988 0,'6'-10'0'0,"0"3"0"15,0-3 0-15,1 1 0 0,-1-2 0 0,-1-1 0 0,1 1 0 0,0-2 0 0,1-2 0 0,-1-2 0 0,1 2 152 0,-1-1-48 0,-2 1-37 0,-2-1 225 0,0 1-127 0,-1 0-63 16,-1 0-41-16,0 2-61 0,0 0 0 0,-3 0 0 15,-7 1 0-15,-1 3 0 16,-2 2 0-16,-4 3 0 0,-1 2 0 0,-7 2 0 16,0 0 0-16,-3 9 0 0,0 8 0 0,3 4 0 15,2 3 0-15,0 6 0 0,2 1 0 0,4 2 0 16,2 3 0-16,6 1 0 0,0 3 0 0,6-2 0 16,3-2 0-16,0-3 0 0,0-1 0 0,2-8 0 15,11 5 0-15,-2-11 0 0,3 0 0 0,1-6 0 0,2-2 0 16,-1-6 0-16,3-3 0 15,0-1 0-15,3-1 0 0,-2-13 0 16,1-5 0-16,-3-1 0 0,3-6 0 0,-3-1 0 16,-1-1 0-16,2-3 0 0,-2-2 0 0,-2 3 0 15,0 0 0-15,-4 1 0 0,-3 8 0 0,-3-2 0 16,-1 8 0-16,-2 0 0 0,0 5 0 0,-2 3 0 0,0 5 0 16,0 1 0-16,0 1 0 0,-2 0 0 15,-5 1 0-15,3 15 0 0,0 6 0 0,3 2 0 0,-2 4 0 16,3 0 0-16,0 4 0 0,3-1 0 15,4-3 0-15,2-3 0 0,2-4 0 16,4 5 0-16,-2-10 0 0,3 0 0 16,2-2 0-16,1-5 0 0,0-3 0 0,1-1 0 15,5 2 0-15,-1-2 0 0,-3-2 0 0,5 0 0 0,-5-3 0 0,5 3-806 16</inkml:trace>
  <inkml:trace contextRef="#ctx0" brushRef="#br0" timeOffset="108959.97">19774 6868 3474 0,'-4'0'0'0,"3"0"0"0,1 0 0 0,0 0 0 0,0 0 0 0,12 0 0 0,13 0 0 0,5 0 0 0,7-3 0 16,3 1 0-16,-2-5 261 0,8 2-116 0,-7 1-94 0,0 0-51 15,0 0 0-15,-4 0 0 0,-3 3 0 16,-2 0 0-16,-5 1 0 0,-2 0 0 0,-3 0 0 15,-3 0 0-15,-4 0 0 0,-3 0 0 0,-3 0-81 16,-1 0-1-16,-4 0-618 0,-1 0 306 0,1 0 168 16,-2 0 99-16,0 0-181 0,0-5 135 0,-2-5 68 15,-5-1-415-15,0-4 231 0</inkml:trace>
  <inkml:trace contextRef="#ctx0" brushRef="#br0" timeOffset="109195.12">20170 6404 2212 0,'-10'-9'0'0,"-2"3"0"0,1 5 0 0,2 1 0 0,-1 0 0 0,-1 5 0 0,2 13 0 0,2 6 0 0,3 7 0 0,1 10 0 0,1 4 118 16,2 9 527-16,0-1-303 0,-2 15-152 0,2-6-76 15,0 2 196-15,0-8-310 0,0 12 0 0,0-16 0 16,2 3 0-16,5-5 0 0,5-2 0 0,-3-12 0 16,2 2 0-16,3-8 0 0,-1-2 0 0,-1-10 0 15,-2 1 0-15,1-9 0 0,-1-3 0 0,1-3 0 16,0-4 0-16,1 0 0 0,-3 0 0 15,2-7 0-15,1-4 0 0,-1-4-135 16,0-2-207-16,4-4 153 0,0 1 75 0,0-5-709 16,5-1 397-16,-2-2 194 0</inkml:trace>
  <inkml:trace contextRef="#ctx0" brushRef="#br0" timeOffset="109362.67">20583 6725 3257 0,'0'-2'0'0,"0"2"0"0,0 0 0 0,0 0 0 0,0 0 0 0,0 0 0 0,0 0 0 0,0 0 0 0,2 0 0 0,6 0 0 0,0 2 223 16,1 4-92-16,1-3 189 0,1 1-320 0,0 1 0 15,-1 1 0-15,2 1 0 0,-1-1 0 16,-1 2 0-16,-1-1-523 0,1 4 118 0,-5-2 232 0,3 6 100 16,-6 1-501-16</inkml:trace>
  <inkml:trace contextRef="#ctx0" brushRef="#br0" timeOffset="109513.75">20625 7070 3931 0,'-3'11'0'0,"-2"-6"0"0,3 0 0 0,0 0 0 0,2 0 0 0,0 0 0 0,0 0 0 0,0 0 0 0,2-3 0 0,6 5 0 0,1-3 0 16,2 0 0-16,-1-1 0 0,1 1 0 15,-2-3 0-15,3 4 0 0,-3 1 0 0,2 1 0 16,-1 1-986-16</inkml:trace>
  <inkml:trace contextRef="#ctx0" brushRef="#br0" timeOffset="128459.6">21271 6901 3062 0,'-1'0'0'0,"1"0"0"0,0-2 0 0,0 1 0 0,0 1 0 0,0 0 0 0,0 0 0 0,10 0 0 0,8 0 0 0,4 0 0 0,8 0 98 0,2-2 274 0,3 0-167 0,2-1-83 16,2 2-50-16,-2-3-72 0,2 3 0 0,-5-1 0 15,1 0 0-15,-2 0 0 16,-3 2 0-16,-6 0 0 0,1 0 0 0,-2 0-123 16,-4 0-57-16,-5 0 109 0,-3 0-340 0,-3 0 135 0,0 0 132 15,-5 0-720-15,-3 2 414 0</inkml:trace>
  <inkml:trace contextRef="#ctx0" brushRef="#br0" timeOffset="128816.82">21357 7035 3026 0,'-22'0'0'0,"7"1"0"0,7 3 0 0,3 1 0 0,5-4 0 0,0-1 0 0,0 2 0 0,0 1 0 0,11-3 0 0,12 1 0 0,3-1 306 0,4 1-125 16,4 2-76-16,-2-2-34 0,-2 3 1 0,-7 2-35 0,-2 1 1 0,0 3-139 15,-5 2 64-15,-5 2 38 0,-8 3-1 0,-1-1-154 16,-2 5 96-16,-2-2 57 0,-12 4 15 0,-5-3-96 15,-2-3 53-15,-2-2-49 16,1-3 195-16,1-4-76 0,-3-1-33 0,2-4-21 16,-1-3 296-16,4 0-135 0,2 0-112 0,5 0-36 15,2 0 0-15,2 0 0 0,3 0 0 0,2 0 0 16,1-2 0-16,2 2 0 0,0 0 0 0,2-1 0 16,10 1 0-16,8 0 0 0,5 0 0 0,3 0 0 15,4 0 0-15,3 0 0 0,2 0 0 0,2 0 0 16,-2 0 0-16,1 0 0 0,-3 0 0 0,-3 0 0 15,1-2 0-15,-6 0 0 0,-4 0 0 0,0-2 0 16,-5-1-501-16,-2 0 11 16,-6-2 226-16,1-2 114 0,-8-2-761 0</inkml:trace>
  <inkml:trace contextRef="#ctx0" brushRef="#br0" timeOffset="129053.15">21273 6342 3554 0,'-7'-15'0'16,"2"10"0"-16,5 1 0 0,0 4 0 0,0-1 0 0,12 0 0 0,8-3 0 0,5 0 0 0,7 0 0 0,0 0 0 0,10 1 377 0,0 1-377 0,3-1 0 0,-5 0 0 0,8 2 0 15,-11-2 0-15,0 2 0 0,-3-1 0 0,-4 2 0 16,-5 0 0-16,-5 0-17 0,-3 0-362 0,-6 0 209 15,-2 2 104-15,-4 2 52 0,-2 0-900 16,-3-3 442-16,0 3 217 0,-2 3-413 0</inkml:trace>
  <inkml:trace contextRef="#ctx0" brushRef="#br0" timeOffset="129226.89">21514 6270 2779 0,'-19'7'0'0,"1"4"0"0,6-2 0 0,1 0 0 0,2 1 0 0,2 3 0 0,3 0 0 0,3 2 0 0,1 3 0 0,0 2 0 0,0 0 298 0,0 4-130 0,0 1-64 0,0 0-34 16,1-5-31-16,3 5 9 0,0-5-220 0,-1 3 105 15,4-5 53-15,-2-1-553 0,-1-4 303 0,1-3 160 16,1-3 67-16,1-5-790 0,5-2 394 0</inkml:trace>
  <inkml:trace contextRef="#ctx0" brushRef="#br0" timeOffset="129395.27">21675 6304 3588 0,'-2'-5'0'0,"0"1"0"0,1 2 0 0,-4 2 0 0,3 0 0 0,0 0 0 0,1 4 0 0,1 7 0 0,0 4 0 0,0 8 0 0,0-1 229 0,0 6-115 0,0 4-114 16,0 4 0-16,0-1 0 0,0 5 0 0,0-2 0 16,0-1 0-16,0-1 0 0,0 0 0 0,-2-4 0 15,0 2 0-15,0-4 0 0,-2-5-515 16,3 7 102-16,-3-6 124 0</inkml:trace>
  <inkml:trace contextRef="#ctx0" brushRef="#br0" timeOffset="133743.54">22185 6708 2120 0,'-9'-4'0'0,"4"2"0"16,-2 0 0-16,0 1 0 0,2-2 0 0,1 2 0 0,2-1 0 0,0 0 0 0,2 0 0 0,0 2 0 0,0 0 243 0,0-1-104 0,8 1-51 0,4-2 248 0,4 2-150 15,1-2-66-15,1 2-46 0,3-2 268 16,-1-1-153-16,1 2-95 0,0-1-94 0,2 0 0 15,0 0 0-15,1 1 0 0,-2-2 0 0,-1 2 0 16,1-3 0-16,-1 2 0 0,-2 0 0 0,-2 0 0 16,0-2 0-16,-4 3 0 0,1-1 0 0,-5-1 0 15,2 2 0-15,-3 1 0 0,-1-2-239 0,0 2 39 16,-1 0 88-16,-1 0-643 0,4-2 360 16,-2 0 179-16,2-2-520 0,1-3 349 0</inkml:trace>
  <inkml:trace contextRef="#ctx0" brushRef="#br0" timeOffset="134038.41">22624 6381 2492 0,'-10'-6'0'0,"2"4"0"0,1 0 0 0,0 1 0 0,0 1 0 0,4 0 0 0,1 0 0 0,0 0 0 0,2 0 0 0,0 3 0 0,7 7 508 16,9 0-235-16,5 1-119 15,-1 0-49-15,8 0 286 0,2 1-383 0,-1 0-8 16,1-2 0-16,0 0 0 0,-8-1 0 0,0 1 0 15,1-2 0-15,-6 2 0 0,0-1 0 0,-3-1 0 16,-7 2 0-16,0 1 0 0,-5 0 0 0,0 0 0 16,-2 4 0-16,0 0 0 15,-9 4 0-15,-9 1 0 0,-2 3 0 0,-1 0 0 0,-2-1 0 0,0 5 0 16,-2-5 0-16,1-2 0 0,3 2 0 0,-1-4 0 16,4-3 0-16,-1 2 0 0,3-2 0 0,-1-2 0 15,4-1 0-15,-1-1 0 0,3-1 0 0,4-3-109 16,2-2 14-16,1 1-684 15,4-2 372-15,0 2 185 0,0-5-609 0,2 0 397 0</inkml:trace>
  <inkml:trace contextRef="#ctx0" brushRef="#br0" timeOffset="134623.09">23346 6621 2798 0,'-9'0'0'0,"2"-1"0"0,-1-1 0 0,1 0 0 0,-2 0 0 0,0 2 0 0,0 0 0 0,-2 0 0 0,-1 0 0 0,0 0 0 0,1 9 124 0,-3 3 495 16,1 5-291-16,1 2-266 0,-2 3-62 0,3 3 0 0,1 3 0 15,4-1 0-15,3 2 0 0,1 2 0 0,2-1 0 16,0-3 0-16,4-1 0 0,11 1 0 16,0-3 0-16,2-5 0 0,7 4 0 15,-2-7 0-15,1-1 0 0,4-2 0 16,-4-3 0-16,0-5 0 0,2-1 0 0,1-2 0 0,-5-2 0 15,5 0 0-15,-4-4 0 0,-2-9 0 0,6-6 0 16,-6-1 0-16,1-3 0 0,-5-1 0 0,2-2 0 16,-7 3 0-16,2-8 0 0,-5 4 0 0,-1-3 0 15,-4 0 0-15,-1-2 0 0,1-2 0 0,-3 0 0 16,0-2 0-16,0 4 0 0,-10 2 0 0,-1 2 0 16,-3 7 0-16,-2-2 0 0,-5 5 0 0,-2 6 0 15,0 2 0-15,-4 6 0 0,-3 3 0 16,-2 1 0-16,-3 1 0 15,-5 13 0-15,4 2 0 0,6 2 0 0,0 0 0 0,3 3 0 16,6-3 0-16,3-1 0 0,4 2 0 0,4 0 0 16,1-1 0-16,5 0 0 0,2-4 0 15,2 3 0-15,0-1 0 0,0-2 0 0,0 3 0 16,0-2 0-16,4 1 0 0,1 1 0 0,1 1-305 16,2 1-126-16,1 3 201 0,2 1 97 15,3 1-744-15</inkml:trace>
  <inkml:trace contextRef="#ctx0" brushRef="#br0" timeOffset="134828.54">24053 7204 3931 0,'-6'0'0'0,"6"0"0"0,0 5 0 16,-2-5 0-16,2 0 0 0,0 3 0 0,0-3 0 0,0 0 0 0,0 0 0 0,0 0 0 0,0 1 0 0,0-1 0 0,0 0 0 0,4 0 0 0,2 0 0 16,-1 0 0-16,0 0-269 15,2 0-88-15,-2 2 191 0,1 9 96 0</inkml:trace>
  <inkml:trace contextRef="#ctx0" brushRef="#br0" timeOffset="139877.93">25493 5953 2231 0,'0'-5'0'0,"0"-3"0"0,0 0 0 0,0 3 0 0,0 3 0 0,0 0 0 0,0 0 0 0,0 1 0 0,0 1 0 0,0 0 0 0,0 0 72 0,0 1 32 0,0 12-21 16,2 3-10-16,4 9 114 0,-3 2-73 15,-2 3-36-15,4 11 0 0,-3-5 186 0,-2 10-116 0,0 2-54 16,0 2 183-16,-2 3-149 16,-5 1-128-16,-1 1 0 0,1 0 0 0,-1-5 0 15,2 0 0-15,1-6 0 0,1-8 0 0,1 2 0 16,-1-3 0-16,2-5 0 0,-1-6 0 0,2-3 0 15,-1-2 0-15,2-8 0 0,0-4 0 0,-2-3 0 16,2 0 0-16,0-4 0 0,-3 0 0 0,0 0 0 16,-2-8 0-16,0-6 0 0,-5-3 0 0,4-8 0 15,-1 2 0-15,-2-6 0 16,-1-2 0-16,0 0 0 0,-2 1 0 0,-2 2 0 16,0 3 0-16,-2 8 0 0,-2 4-51 0,-3 4-25 15,-4 5 153-15,-1 4-60 0,-2 0-29 0,-3 13-10 16,6 7 89-16,-1 3-67 0,3 3 0 0,4 3 0 15,6-1 0-15,4-4 0 0,0 10 0 0,9-6 0 16,0-2 0-16,0 1 0 16,5-5 0-16,6-1 0 0,5 0 0 0,4-3 0 0,2-4 0 0,1-3 0 15,-1-1 0-15,1-8 0 16,3 3 0-16,-1-5 0 0,1 0 0 0,-2 0 0 16,2-2-311-16,3-8-160 0,-1-1 220 0,0-4 104 15,0-3-680-15,1-4 393 0</inkml:trace>
  <inkml:trace contextRef="#ctx0" brushRef="#br0" timeOffset="140124">25595 6543 3419 0,'0'-9'0'0,"0"3"-1"0,0-2 1 0,0 3 0 0,0-1 0 0,5 3 0 0,11 1 0 0,3 2 0 16,4 0 0-16,6 0 0 0,-1 11 332 0,0 3-151 0,1 3-181 0,-1 2 0 0,-4 2 0 15,-2 0 0-15,-1 3 0 0,-8-3 0 0,1 5 0 16,-10-5 0-16,-1 1 0 0,-3 4 0 0,0-5 0 15,-7-1 0-15,-14-1 0 0,-2-2 0 0,-3-3 0 16,-2-1 0-16,-4-1 0 0,-2-5 0 0,3-2 0 16,0-2 0-16,0-2 0 0,10-1 0 15,-4 0 0-15,6 0 0 0,6 0 0 0,2 0 0 16,5 0-294-16,2-1-85 0,4-7 168 16,2-3 76-16,17-7-600 0,10-5 347 0,8 0 173 15,3-5-449-15</inkml:trace>
  <inkml:trace contextRef="#ctx0" brushRef="#br0" timeOffset="140344.96">26068 6428 2522 0,'12'-20'-1'0,"-5"8"0"16,-4 1 1-16,-1 4 0 0,-2 0 0 0,0 6 0 0,-2-1 0 0,-12 2 0 0,-4 2 0 0,-4 16 0 0,0-2 738 0,-1 8-350 0,0 2-173 0,5 4-145 16,1 1-70-16,4 2 0 0,5-1 0 0,4 2 0 15,4-2 0-15,0 0 0 0,4-2 0 0,10-4 0 16,4-1 0-16,3-2 0 0,1-3 0 0,2-4 0 15,-3-4 0-15,2-1 0 0,0-5 0 0,-1 0 0 16,0-5 0-16,1-1 0 0,-2 0 0 16,1 0-189-16,-1-1-24 0,4-7-208 0,-3-3 190 0,2-5 95 15,1 0 39-15,1-7-656 16,8-4 357-16</inkml:trace>
  <inkml:trace contextRef="#ctx0" brushRef="#br0" timeOffset="140508.28">26486 6423 2838 0,'-12'-10'0'0,"6"6"0"0,-1 3 0 0,2-1 0 0,4 0 0 0,1 1 0 0,0-2 0 0,1 3 0 0,15 0 0 0,3 0 0 0,2 0 290 0,3 0-125 15,-2 0-53-15,10 0 170 0,-4 4-121 16,-3-2-78-16,-2 1-388 0,-1 3 163 0,-2 0 101 16,-2-1 35-16,-4 3-317 0,0 1 181 0,-7 1 91 15,-2 3-927-15,-3 0 478 0</inkml:trace>
  <inkml:trace contextRef="#ctx0" brushRef="#br0" timeOffset="140664.96">26551 6663 2722 0,'-15'5'0'0,"0"3"0"0,7-2 0 0,1-4 0 0,3 0 0 0,2 0 0 0,2-1 0 0,2-1 0 0,12 2 0 0,8 2 0 0,6-3 645 0,0-1-303 0,4 0-151 0,0 0-160 15,-1 0-31-15,-4 0 0 0,3 0 0 0,0 0 0 16,-9 0 0-16,0 0 0 0,-3 0-221 0,-1 4 43 15,-4 2 104-15,-1-1 57 0,-3 2-1022 0</inkml:trace>
  <inkml:trace contextRef="#ctx0" brushRef="#br0" timeOffset="142477.53">27557 6462 1952 0,'-5'0'0'0,"-3"0"0"0,1 0 0 0,-1 0 0 0,5 0 0 0,-1 0 0 0,2 0 0 0,1 0 0 0,1 0 0 0,0 0 0 0,0 0 81 0,0 2 272 0,8 2-157 0,4 1-79 16,6-1-30-16,1 0 155 0,2-1-101 0,4 2-52 15,-2-3 289-15,1 3-170 0,-1-4-121 16,7 2-87-16,-1 1 0 0,2-2 0 0,2 1 0 16,-1-3 0-16,3 2 0 0,-3 0 0 0,0-2 0 15,-2 2 0-15,-7-1 0 0,1-1 0 0,-4 2 0 16,-3-2 0-16,-4 0 0 0,-4 0 0 0,-4 0 0 15,-2 0 0-15,-1 0 0 0,-2 0 0 0,0 0 0 16,0 0 0-16,0 0-22 0,0 0-76 0,0-2 38 16,-2 1-1-16,1-3 25 15,-1 0-457-15,0 1 227 0,2-1 104 0,0 3 66 0,0-1-660 16,2 1 359-16,14 1 179 0</inkml:trace>
  <inkml:trace contextRef="#ctx0" brushRef="#br0" timeOffset="143041.2">28863 6640 1745 0,'0'-7'0'16,"0"1"0"-16,0-3 0 0,0 0 0 0,0-3 0 0,0 0 0 0,0-3 0 0,0-1 0 0,0 1 0 0,0-2 0 0,0 2 73 0,0-2 82 0,0-2-58 0,0 2-29 0,0-2 0 15,0 2 9-15,0-1-10 16,0-1-27-16,0 1 33 0,-5 1-34 0,-5 2 0 16,-3 0 55-16,-1 3-9 0,-9 3-46 0,-2 7 0 15,-3 2 68-15,-10 0-34 0,2 11 10 0,-10 14-44 16,6 3 50-16,1 4-25 0,3 2 0 0,4 3 72 15,9-3-39-15,-2 11-10 0,8-6-48 0,8-3 77 16,4 2-38-16,3-1-17 0,2-3-61 0,0-1 0 16,5-6 0-16,9-1 0 0,3-2 0 0,0-10 0 15,6 3 0-15,-6-10 0 16,9 0 0-16,0-7 0 0,-2 0 0 0,-3-5-47 16,5-12-30-16,-3-4 21 0,-4-2 31 0,4-6-109 15,-3-2 60-15,-3-3 4 0,1 2 25 0,-6-2 8 16,3 2 8-16,-7 3-14 0,-3 8 105 0,-3-3-53 15,1 7 8-15,-3 8-32 0,0 0 384 0,0 5-174 16,-3 3-195-16,-4 1 0 0,-1 0 0 0,-1 12 0 16,0 11 0-16,4-1 0 15,1 5 0-15,3 1 0 0,1 1 0 0,0 3 0 16,0 0 0-16,0-2 0 0,5-1 0 0,1-4 0 16,9 2 0-16,-2-4 0 0,-1-5 0 0,2 0 0 15,-1-3 0-15,2-2-99 0,3-2-249 0,-6-2 154 16,6-2 77-16,-3 0-585 0,3-4 331 0,3-3 156 15,7 0-506-15,9 0 341 0</inkml:trace>
  <inkml:trace contextRef="#ctx0" brushRef="#br0" timeOffset="143349.59">29518 6443 2607 0,'-15'-19'0'0,"3"6"0"0,-8 5 0 0,0-4 0 0,-5 0 0 0,-2 6 0 0,2 4 0 0,-3 2 0 0,-2 0 0 0,0 0 0 0,3 8 121 0,3 4 329 16,7 1-205-16,0 1-93 16,6 3 88-16,4 1-124 0,5 0-116 0,2 2 0 0,0 0 0 15,2 1 0-15,10-1 0 0,1-5 0 16,5 6 0-16,2-6 0 0,0 0 0 0,-2-4 0 16,0 2 0-16,-2-2 0 0,-4 3 0 0,-3-3 0 15,-2-1 0-15,-4 2 0 0,-3-1 0 0,0 3 0 16,-3-1 0-16,-17 2 0 0,1 0 0 0,-9 0 0 15,-2 0 0-15,0-1 0 0,-1-4 0 0,1 2 0 16,7-5 0-16,0-1 0 16,2 0 0-16,8-5 0 0,5 1 0 0,-1-2 0 15,9 0-146-15,0 0-58 0,0-2-699 0,17-14 432 16,16-9 215-16,7 0 109 0,-1-4-680 0</inkml:trace>
  <inkml:trace contextRef="#ctx0" brushRef="#br0" timeOffset="143522.04">29446 6597 2742 0,'13'-7'0'0,"-3"3"0"0,-3 3 0 0,0-2 0 0,-1 3 0 0,-2 0 0 0,-3 0 0 0,1 9 0 0,0 6 0 0,-2-1 0 0,0 4 395 0,0 3-177 0,0 2-90 16,0-1 320-16,0 5-448 15,0-6 0-15,0 0 0 0,-2 3 0 0,2-4 0 16,0-3 0-16,0-2 0 0,0-5 0 0,0-4 0 16,0 0 0-16,0-4-616 0,0-2 285 0,3 0 182 15,2-8-599-15,2-14 360 0,0-4 174 0,-1-6 87 16,3-12-322-16,6-2 204 0</inkml:trace>
  <inkml:trace contextRef="#ctx0" brushRef="#br0" timeOffset="144038.44">29691 6143 2303 0,'5'-17'0'0,"0"7"0"0,3 3 0 0,2 3 0 0,-3 4 0 0,4 0 0 0,-2 4 0 0,-1 13 0 0,5 5 0 0,-6 6 0 0,-3 7 147 0,-3 6-54 0,-1 4 241 15,0 1-138-15,-5 6-83 0,-10-2 11 0,0 2-42 16,-3-1 0-16,1-2-43 0,2-6 70 0,-2 8-39 15,1-9-1-15,4-11-30 0,3 2-51 0,5-12 35 16,-1 2-10-16,3-10-143 0,2-3 85 0,0-4 42 16,0-3-1-16,2-3-183 0,14-2 100 0,2-10 16 31,1-6 37-31,4-2-11 16,-6-1 0-16,1 4-11 15,-1-4 81-15,3-1-70 0,-8 7 20 0,-1 0-22 0,-2 7 233 0,-6 1-98 0,-1 5-49 0,1 0 405 0,-1 0-295 0,-2 2-149 16,0 7 0-16,0 8 0 0,0 8 0 0,0-4 0 15,3 7 0-15,2 1 0 0,0-3 0 0,4-3 0 16,2 6 0-16,7-7 0 0,-9-5 0 0,17 1 0 16,-1-6 0-16,-1-4 0 0,7-5 0 15,2-1 0-15,-1 0 0 0,2-5 0 16,-1-12 0-16,0-4 0 0,7-9-104 0,-3-2-47 16,-2-9 56-16,5-10-158 0,-5-3 107 0,-5-1 43 15,3-18-200-15,-3 6 131 0,-10 16 67 0,-3-2 33 16,-4 6-80-16,-8 14 46 0,-3 6 39 0,-2 1 296 15,0 7-135-15,0 8-66 0,-4 4-33 0,-2 4 526 16,-9 3-274-16,6 0-92 0,-4 18 252 0,2 8-254 16,0 11-153-16,0 1 0 0,1 15 0 15,3-1 0-15,0 5 0 0,-1-1 0 16,7 0 0-16,1-11 0 0,0 11 0 0,0-11 0 16,0-3 0-16,3-7 0 0,8 1 0 0,-2-5 0 15,-1-3 0-15,5-8 0 0,-2-2-572 0,0-4 70 16,2-3 231-16,-6-4 107 0,3-4-512 0,-3-3 319 15,-1 0 159-15,-2-7 79 0</inkml:trace>
  <inkml:trace contextRef="#ctx0" brushRef="#br0" timeOffset="144199.71">30020 6477 2540 0,'-19'-15'0'0,"4"6"0"0,3 1 0 0,5 1 0 0,4 3 0 0,3 0 0 0,3 0 0 0,22 4 0 0,9 0 0 0,1 0 0 0,18 6 404 0,9 7-183 0,4-2-91 15,1 1-45-15,0-3-66 16,-9 0 30-16,15 2-10 0,-19-1-408 0,4 1 205 0,-3 3 101 16,-6-3 51-16,0 2-786 0,-1-2 402 0,1 0 111 15</inkml:trace>
  <inkml:trace contextRef="#ctx0" brushRef="#br0" timeOffset="144805.68">31230 6014 2370 0,'-2'0'0'0,"2"0"0"0,0 0 0 0,0 1 0 0,0 10 0 0,0 10 0 0,0 7 0 0,0 12 0 0,0 2 0 0,0 6 0 0,0 4 605 0,-5 4-288 0,0 2-138 0,-1-1 260 16,1-1-418-16,-2-2-21 0,5-7 0 0,-4 4 0 15,0-5 0-15,-3-11 0 0,5 1 0 0,-1-1 0 16,-1-11 0-16,1-2 0 15,-2-5 0-15,4-5 0 0,1-7 0 0,-1-2 0 0,1-3 0 0,-1 0 0 16,-2-1-52-16,-2-13-92 0,-3-8 65 0,-2-3-1 16,0-5-11-16,-2-2-94 15,-8-7 73-15,9 10 36 0,-9-3-30 0,0 6 34 16,-3 5-11-16,0 1 44 0,-3 10 0 0,3 1 97 16,0 8-48-16,3 1-10 0,-2 0 391 0,2 10-191 15,5 8-110-15,1 4 319 0,7 4-409 0,2 5 0 16,1 1 0-16,6 2 0 0,0 0 0 0,10-1 0 15,8-3 0-15,6 0 0 0,7-4 0 0,6-5 0 16,-2-6 0-16,8-3 0 0,-1-7 0 0,-2-5 0 16,13 0 0-16,-5 0 0 15,1-13 0-15,-1-6 0 0,1-5 0 0,-3-5 0 16,-2-7 0-16,4-7 0 0,-5-3 0 0,-2-5-24 16,-1-7-272-16,-1-6 118 0,-2-6 75 0,-1 1 32 15,-8 5-172-15,-9 17 102 0,-3-2 51 0,-9 15 16 16,-4 1 128-16,-1 10-47 0,-2 2 1 15,0 9 350-15,0 2-198 0,-7 8-109 0,2 0-41 0,-8 2 341 16,3 14-179-16,-2 13-123 0,-1 15-49 0,1 5 0 16,-4 15 0-16,7-1 0 0,-1 7 0 0,4 0 0 15,6 0 0-15,-2-12 0 16,2 13 0-16,0-15 0 0,0 2 0 0,8-3 0 16,2-2 0-16,-1-10 0 0,2 6 0 0,-1-13 0 15,4 0 0-15,-3-7 0 0,1-9 0 0,-2-1-237 16,0-8-32-16,-2 0 114 0,-2-5-477 0,0-4 297 15,0 0 148-15,-2-20-373 0,-4-12 266 0,3-5 127 16,-3-10 64-16,-3-17-312 0</inkml:trace>
  <inkml:trace contextRef="#ctx0" brushRef="#br0" timeOffset="144964.37">31123 6464 2653 0,'-16'-11'0'0,"7"7"0"0,4 2 0 0,5 0 0 0,2 2 0 0,28 0 0 0,10 4 0 0,17 13 0 0,6-2 0 0,10 3 0 0,17 7 258 15,-18-6 428-15,8 1-352 0,-7 2-334 0,-3-4 0 16,-3-1 0-16,-6-2 0 0,-6 0 0 0,13 3-434 16,-4 0 89-16,-3-2 192 15,-1 3 96-15,7 0-1057 0,-7-6 493 0,12-7 299 16</inkml:trace>
  <inkml:trace contextRef="#ctx0" brushRef="#br0" timeOffset="145076.94">32707 6768 3178 0,'2'0'0'0,"0"2"0"0,-2 0 0 0,0-2 0 0,0 0 0 0,0 0 0 0,0 0 0 0,0 0 0 0,0 0 0 0,0 0 0 0,0 0 229 0,0 0-95 0,-2 0-38 0,-5 0-130 16,-7 0 37-16,-5 11 0 15,6-5-1227-15</inkml:trace>
  <inkml:trace contextRef="#ctx0" brushRef="#br0" timeOffset="147818.75">16176 8554 3553 0,'0'0'0'0,"0"0"0"0,0-2 0 0,5-3 0 0,5 1 0 0,1 0 0 0,5 0 0 0,-2-2 0 0,5 3 0 0,5-3 0 0,-3 3 281 15,7-3-184-15,-1 2-97 0,1 1 0 0,0 0 0 0,0 1 0 0,-4 0 0 0,6 1 0 16,-2-1 0-16,-3 0 0 15,1 0 0-15,-6 0 0 0,1 1 0 0,-3 1 0 0,-4-2 0 16,-2 2 0-16,-1 0 0 0,-4 0-167 16,0 0-370-16,-4 0 249 0,-1 0-736 0</inkml:trace>
  <inkml:trace contextRef="#ctx0" brushRef="#br0" timeOffset="148024.63">16259 8868 3931 0,'-16'7'0'0,"12"5"0"0,1-7 0 0,3-3 0 0,0-1 0 0,2 4 0 0,17-4 0 0,7-1 0 0,10 0 0 0,5 0 0 0,4-7 0 0,4-2 0 0,0-1 0 0,-3 1 0 16,-4 1 0-16,-6 3 0 0,-1-3 0 0,-6 5 0 16,4-1 0-16,-12 0 0 0,-1 2 0 0,-2 0 0 15,-6 0 0-15,-2 2-93 0,-1 0-32 0,-3 0-1074 16,-1 0 581-16,-1 0 289 0</inkml:trace>
  <inkml:trace contextRef="#ctx0" brushRef="#br0" timeOffset="151008.29">18147 8343 1318 0,'0'0'0'0,"0"0"0"0,0 0 0 0,0 0 0 15,0 0 0-15,0 0 0 0,0 0 0 0,0 0 0 0,0 0 0 0,0 0 0 0,0 0 141 0,0 0-52 0,0-1-25 0,2-4 9 0,2-1 38 0,0 0-36 16,-2-1-1-16,2-2-36 0,-2 0 32 0,-1 2 10 16,1-2-42-16,-2-1 48 0,0 0-24 15,0 0 1-15,0-2 28 0,0 1-17 0,0-2-9 16,0 2-27-16,0-3 45 0,-2 2-45 0,-1-1 0 15,-1-1 10-15,-1 2-18 0,0-3 8 0,1 3 0 16,-1 0 0-16,0 1 5 16,-1 1 5-16,0 3-10 0,0 0-47 0,1-1 47 15,-1 5 0-15,-1-3-28 0,-1 4 5 0,0-2 22 16,-1 2-12-16,0 2-26 0,-1 0-5 0,1 0 35 16,0 0 0-16,-3 0-6 0,3 0-2 0,-2 0 5 15,1 0-12-15,-1 4 76 0,2 2-25 0,-3-1-6 16,1 4 84-16,0-5-52 0,-2 7-27 0,0 1-64 15,-1 1 0-15,1 2 0 16,-4 6 0-16,4-3 0 0,0 5 0 0,0 0 0 16,4-1 0-16,-3 8 0 0,3-4 0 0,2 3 0 15,-4 0 0-15,6 3 0 0,0 2 0 0,1 0 0 16,0 2 0-16,1 7 0 0,3-3 0 0,-2-5 0 16,2 12 0-16,0-4 0 0,0 2 0 0,0 2 0 15,0 0 0-15,0-4 0 0,0 10 0 16,0-8 0-16,2 0 0 0,0-1 0 0,-1-1 0 0,1-5 0 0,0-1 0 15,0 0 0-15,0-1 0 16,-2-2 0-16,1 2 0 0,-1-3 0 16,0-1 0-16,0-1 0 0,0 0 0 0,0-1 0 0,-5-1 0 15,0-4 0-15,-3 2 0 0,-4-4 0 0,5-2 0 16,-4-1 0-16,1-2 0 0,-1-2 0 0,0-1 0 16,-1-5 0-16,1 0 0 0,-2-3 0 15,2-1 0-15,-2-1 0 0,-1-1 0 0,0-4 0 16,-2 0 0-16,-2 0 0 0,1 0 0 0,-4-4 0 15,3-4 0-15,-3-2 0 16,1 1 0-16,2-2 0 0,-1 0 0 0,1-1 0 16,1 1 0-16,0-1 0 0,2 1 0 0,0 2 0 15,1-4 0-15,5 2 0 0,0-1 0 0,1-1 0 16,4 0 0-16,1 1 0 0,3-3 0 0,0 1 0 0,0 0 0 16,9 1 0-16,5 1-440 0,0 0 197 0,3 3-725 15,3 2 456-15,5-1 241 0</inkml:trace>
  <inkml:trace contextRef="#ctx0" brushRef="#br0" timeOffset="151658.91">18125 9489 3162 0,'-8'-4'0'0,"6"2"0"0,1 1 0 0,-1-3 0 0,2 2 0 0,0 0 0 0,2-1 0 0,13-2 0 0,1 2 0 0,9-3 0 0,1 3 340 0,5-1-151 0,0 1-76 0,1 0 14 15,4 1-127-15,-1 0 0 0,3 1 0 0,-2-1 0 0,0 2 0 16,-2 0 0-16,-1 0 0 0,-1 0 0 16,-4 0 0-16,2 0 0 0,-3 0 0 0,-5 0 0 15,2-2 0-15,-5 2 0 0,0 0 0 0,-7 0 0 16,-3 0-18-16,-2 0-962 0,-1 0 476 15,-4 0 233-15,-2 7 117 0</inkml:trace>
  <inkml:trace contextRef="#ctx0" brushRef="#br0" timeOffset="152027.17">18249 9658 3562 0,'-15'2'0'0,"6"0"0"0,0 0 0 0,6-2 0 0,1 0 0 0,2 0 0 0,2 0 0 0,13 0 0 0,12 0 0 0,-1 0 0 0,6 0 186 16,0 0-74-16,0 7-41 0,-2 3-71 0,0 1 0 0,-3 0 0 0,-6 4 0 16,-5-1 0-16,-3 0 0 0,-6 3 0 0,-5 2 0 15,-2-2 0-15,-2 3 0 0,-11 0 0 0,-8-3 0 16,1-6 0-16,-8 4 0 0,0-7 0 0,-2 1 0 16,1-2 0-16,-1-5 0 0,7 2 0 0,-1-4 0 15,4 0 0-15,2 0 0 0,8 0 0 16,-1 0 0-16,6 0 0 0,3 0 0 15,2-2 0-15,0-2 0 0,10-1 0 0,12-1 0 0,1 1 0 16,7 2 0-16,-2 1 0 16,4 0 0-16,-2 1 0 0,2 1 0 0,-5 0 0 15,4 0 0-15,-2 0 0 0,-5 0 0 0,-4 0 0 16,1 1 0-16,-2-1 0 0,-4 0 0 0,-4 2 0 16,-1-2 0-16,-1 0 0 0,-3 0-571 0,-1 0 208 15,-1 0 163-15,0 0-503 0,0-3 333 0,-2-8 167 16,0-6 73-16,-1 2-223 15</inkml:trace>
  <inkml:trace contextRef="#ctx0" brushRef="#br0" timeOffset="152245.2">18170 8997 3510 0,'-5'-16'0'0,"5"14"0"0,0-1 0 0,1-2 0 0,14-3 0 0,8 1 0 0,3 3 0 0,6-2 0 0,2 4 0 0,5 1 0 0,-1 0 146 16,9 1 129-16,-2 0-275 0,-4 0 0 0,-5 0 0 16,1 0 0-16,-3 2 0 0,-2 4 0 0,-9-2 0 15,-1 3 0-15,-5-1 0 0,-5-1 0 16,-5 4-468-16,-3-2 116 0,-4 0 192 0,0 3-808 16,-2-3 464-16,-11 0 233 0,-2 1 107 0</inkml:trace>
  <inkml:trace contextRef="#ctx0" brushRef="#br0" timeOffset="152404.29">18349 8988 2622 0,'-14'0'0'0,"5"2"0"0,0 3 0 0,3 1 0 0,0 0 0 0,0 5 0 0,5 0 0 0,1 2 0 0,0 2 0 16,0 2 0-16,0 1 397 0,3 2-180 0,6-1-89 0,0 1-133 15,-2 1 17-15,0 0 1 0,3-3 25 0,-1-1-556 0,0-2 278 0,-1-5 148 0,2 1 61 16,1-6-766-16,2-3 403 15,-2-2 95-15</inkml:trace>
  <inkml:trace contextRef="#ctx0" brushRef="#br0" timeOffset="152562.2">18533 9039 2383 0,'0'-8'0'0,"0"4"0"0,0 2 0 0,0 1 0 0,0 1 0 0,0 0 0 0,-2 3 0 0,0 12 0 0,2 3 0 0,-2 7 0 0,2 0 622 0,0 3-292 16,0 2-145-16,-3 0-64 0,3 2-45 0,0-2-1 0,0-2-37 15,0 1-242-15,0-7 121 0,0 0 71 0,0-4 20 16,0-4-760-16,0-4 395 0,3-5 198 0,-3-1 99 16,0-4-872-16</inkml:trace>
  <inkml:trace contextRef="#ctx0" brushRef="#br0" timeOffset="152929.87">18544 8021 2587 0,'-13'-15'0'0,"-1"10"0"16,2 2 0-16,0 3 0 0,1 0 0 0,0 0 0 0,-1 8 0 0,3 7 0 0,2 3 0 0,3 10 0 0,4-5 109 0,0 6-26 0,0-2 233 0,5 3-138 0,10-3-68 15,4-1 95-15,2-1-83 16,1-5-33-16,2-5-10 0,1-4-26 0,0-5-53 15,1-6 0-15,-6 0 0 0,8-2 0 0,-3-10 0 16,-2-9 0-16,-3-4 0 0,-3-1 0 16,-2-2 0-16,-5-5 0 0,-3 1 0 0,-5 1 0 15,-2-3 0-15,0-1 0 0,-2 1 0 0,-12 1 0 16,-7 4-20-16,-2 4 40 0,-5 5-20 0,-6 6 0 16,-2 7 0-16,-7 3 0 0,3 4 0 0,-1 0 0 15,9 10 0-15,1 4 0 0,6 0 0 0,4 4 0 16,5 1 0-16,5 2 0 0,10 1 0 15,1 3 0-15,0-3 0 0,13 5 0 0,8-5 0 16,1 2-1044-16,3 1 421 0,9 5 293 0</inkml:trace>
  <inkml:trace contextRef="#ctx0" brushRef="#br0" timeOffset="155435.81">19609 8190 1872 0,'-4'-2'0'0,"3"0"0"0,-4 0 0 0,3 2 0 0,-1 0 0 0,-1 8 0 0,2 8 0 0,0 7 0 0,2 5 0 0,0 5 0 0,0 2 118 0,0 8-39 16,0 2 214-16,0-3-117 0,2 14-72 0,0-4-32 15,0 4 171-15,-2 1-101 0,0 10-51 0,0-14-15 16,-6 15 74-16,-1-8-54 15,-3-7-28-15,1 3 93 0,-2-6-60 0,1-8-21 0,3-1-71 16,-3-6-9-16,3-6 0 0,1-8 0 0,2-5 0 16,0-4 0-16,1-6 0 0,1-4 0 0,0-2 0 15,-1 0 0-15,3-11 0 0,0-10 0 0,0-10 0 16,7-1 0-16,8-5 0 0,4 1 0 16,3 2 0-16,-2 7 0 0,5-4 0 0,3 3 0 0,2 3 0 15,-1 7 0-15,-1 4 0 0,0 7 0 16,-1 3 0-16,-5 4 0 0,2 0 0 15,-3 11 0-15,-6 8 0 0,2 8 0 0,-6-1 0 16,-1 6 0-16,-7 2 0 0,-1-1 0 0,-2 3 0 16,0 0 0-16,-9-2 0 0,-6-1 0 0,-2-3 0 15,-4-3 0-15,0-3 0 0,0-5 0 0,-4-4 0 16,0-5 0-16,-1-4 0 0,1-6 0 0,3 0 0 16,-6 0 0-16,4-1 0 0,1-8 0 0,0-6 0 15,3-2 0-15,3-2 0 0,0-5 0 0,5 3 0 16,5 2 0-16,5-3 0 15,2 2 0-15,0 2 0 0,7 1-448 0,14-2-6 16,4 8 208-16,7 0-332 0,9 1 269 0,-6 5 124 16</inkml:trace>
  <inkml:trace contextRef="#ctx0" brushRef="#br0" timeOffset="156429.46">20448 8832 2940 0,'0'-19'-3'0,"0"0"0"0,-3 1 2 0,-13-1 1 0,0 6 0 0,-5 1 0 0,0 5 0 0,-5 6 0 0,2-2 0 0,-4 3 0 0,-1 3 327 0,1 10-144 0,0 3-71 0,3 3 264 15,5 2-376-15,6-4 0 0,4 1 0 0,4 1 0 16,6 2 0-16,0-2 0 0,4 0 0 0,10-3 0 16,11-1 0-16,-1-2 0 0,7-2 0 0,-1 0 0 15,0-2 0-15,-7-2 0 0,2 2 0 16,-4 1 0-16,-4-1 0 0,-4 2 0 15,-6 2 0-15,-3-2 0 0,-4 5 0 0,0-1 0 16,-4 0 0-16,-12 3 0 0,-5-1 0 0,-4 0 0 16,2-2 0-16,-4-2 0 0,1-2 0 0,5-1 0 15,-2-5 0-15,3-1 0 0,5 0 0 0,4-4 0 16,0 0 0-16,1 0 0 0,4 0 0 16,4-5 0-16,2-11-824 0,2-2 333 0,16-5 226 0,2-1 112 15,4-1-321-15,3 1 222 0,1 2 106 16,0 1 53-16,-1 2-393 0,-2 4 223 15,-6 6 102-15,2 0 59 0,-3 3 30 0,1 2 1 16,-4 2 32-16,-1 2 402 0,-3 0-213 0,1 0-89 16,-3 12 605-16,-4 2-353 0,-1 3-176 0,-2 4 21 15,-1 2 571-15,-1 3-349 0,0-6-171 0,0 3-84 16,0-3 112-16,0-1-98 0,-3-6-40 0,1 0-134 16,0-3 37-16,0-4 1 15,2-5-523-15,0-1 280 0,0 0 149 0,0-1 61 0,0-17-590 0,0-2 257 16,4-5 181-16,1-4-30 15,2-8-200-15,0-5 190 0,0-5 91 0,1-6 45 16,-1-11-56-16,1 0 51 0,1 10 16 0,4-16-85 16,-1 20 60-16,1-1 31 0,0 8 40 0,-2 11 177 15,0 7-124-15,-1 5-27 0,-1 9 556 16,-1 3-297-16,2 7-91 0,-3 1-93 0,0 7 601 0,-1 15-322 16,-1 4-156-16,2 4-77 0,-4 12 300 0,-1-3-190 15,0 1-83-15,-2 12-58 16,0-3 117-16,0 0-82 0,0 0-41 0,-7-1 13 15,0-8-94-15,2 0 0 0,-1-3 0 0,3-7 0 16,-1-7 0-16,2-3 0 0,2-8 0 0,0-4 0 16,0-5 0-16,0-3 0 0,2 0-255 0,5-3 108 15,9-13 20-15,-2-5-15 0,2 3 27 0,-3 1 37 16,-1-2-6-16,4 2 74 0,-5 1 10 0,1 2-41 16,-7 5 213-16,2 3-106 0,-3 2-53 0,1 2-36 15,-1 2 411-15,-1 4-195 0,-1 13-57 0,-2 8-82 16,0 2-54-16,0 4 0 15,0 1 0-15,0-2 0 0,0 0 0 0,5-2 0 16,4-4 0-16,2-5 0 0,5-2 0 0,3-4 0 16,4-3 0-16,2-10 0 0,2 0 0 0,3-2 0 15,0-17 0-15,5-6 0 0,-5-1 0 0,2-8 0 16,-2-1 0-16,-2-6 0 0,1-6-138 0,-1-10-121 16,-2-4 108-16,1-5 55 0,-3-4 29 0,-2 12-54 15,-1-4 46-15,-3 7 1 16,-2 7 110-16,-9 14-38 0,-1 9 1 0,-4 8-49 0,-1 3 469 15,-1 6-230-15,0 6-114 0,-1 2-58 16,-10 10 281-16,-3 12-298 0,3 10 0 0,-2 9 0 16,0 4 0-16,2 8 0 0,-3 15 0 0,5-12 0 15,0 17 0-15,3-7 0 0,3-3 0 0,3-12 0 16,0 4 0-16,0-12 0 0,5 8 0 16,4-17 0-16,4-2 0 0,-1-5 0 15,1-7 0-15,0-2 0 0,2-6 0 0,-1-3 0 0,-2-4 0 16,-3-1 0-16,3-4-287 0,-4 0-137 15,1 0 196-15,-4-2 93 0,2-9-261 0,-6-3 177 16,1-7 89-16,-2 1 35 0,0-10-636 0</inkml:trace>
  <inkml:trace contextRef="#ctx0" brushRef="#br0" timeOffset="156606.94">21020 8697 3479 0,'-37'-2'0'0,"12"0"0"0,-2 2 0 0,6 0 0 0,12-1 0 0,1 1 0 0,6 0 0 0,2 0 0 0,12 0 0 0,15 5 0 0,8 2 227 16,1 1-2-16,17 0-225 0,-2-3 0 0,6-1 0 16,1-1 0-16,1-3 0 0,-3 2 0 0,-1 1 0 15,-3-3 0-15,-1 2 0 0,-5 1 0 0,0 0 0 16,-9 3-178-16,1 3-60 0,2 3 138 16</inkml:trace>
  <inkml:trace contextRef="#ctx0" brushRef="#br0" timeOffset="157844.84">22514 8320 2091 0,'-5'-16'0'0,"-1"4"0"0,-4 2 0 0,-1-1 0 0,-1 5 0 0,-6 2 0 0,-6 4 0 0,-1 0 0 0,-5 21 0 0,-7 9 0 0,-1 8 503 0,-3 10-232 0,3 1-115 0,4 5 404 16,11-7-250-16,-2 6-270 15,11 2-40-15,7-5 0 0,7 1 0 0,0-1 0 16,14 0 0-16,8-4 0 0,4-1 0 0,4-5 0 15,4-3 0-15,3-2 0 0,3-6 0 0,1-1 0 16,-1-7 0-16,1-1 0 0,-7-6 0 0,2-1 0 16,-3-5-188-16,-1-3-91 0,-5-3 126 0,-4-2-651 15,-3 0 383-15,-1 0 180 0,-5 0-235 16,2-2 218-16</inkml:trace>
  <inkml:trace contextRef="#ctx0" brushRef="#br0" timeOffset="158030.57">22644 8731 3931 0,'-11'-7'0'0,"4"4"0"0,3 0 0 0,-2 0 0 0,6 0 0 0,0 1 0 0,0-2 0 0,13 2 0 0,14 0 0 0,-2 0 0 0,8 1 0 16,-1-1 0-16,2 2 0 0,1 0 0 0,1 0 0 15,1 0 0-15,7 0 0 0,-5 0 0 0,-7 0 0 16,5 0 0-16,-1 0-641 0,-4 3 227 15,0 3 205-15,-1 0 121 0</inkml:trace>
  <inkml:trace contextRef="#ctx0" brushRef="#br0" timeOffset="158504.47">23780 8810 2399 0,'1'-12'0'0,"-1"4"0"0,0 1 0 0,0-6 0 0,0 0 0 0,0-4 0 0,3 2 0 16,-3-4 0-16,2 0 0 0,-2-1 0 0,0-1 85 0,0 0 124 0,0 3-85 0,0-1-42 0,0 2-1 0,-5 0-6 15,-3 5 9-15,-6-1-45 0,0 6 124 16,-9 5-63-16,-2 2-30 0,-5 0 0 16,-4 19 137-16,-3 5-89 0,3 6-93 0,1 4-25 15,4 4 0-15,5 3 0 0,7-2 0 0,2 10 0 16,8-5 0-16,7-7 0 0,0 3 0 0,0-5 0 15,5-3 0-15,11-4 0 0,0-3 0 0,5-6 0 16,4-6 0-16,1-6 0 0,1-5 0 0,5-2 0 16,-2-4 0-16,2-12 0 0,3-11 0 0,-5-1 0 15,-10 2 0-15,3-7 0 0,-2-8 0 0,-5 4 0 16,-7 3 0-16,1-2 0 0,-6 10 0 0,-2-2-13 16,-2 3 26-16,0 9-13 15,0 0 0-15,-8 7 0 0,0 6 0 0,-1-1 0 16,-2 4 0-16,-1 0 0 0,3 7 0 0,4 11 0 15,1 0 0-15,4 9 0 0,0-4 0 0,0 6 0 16,2 1 0-16,5 0 0 0,5 0 0 0,1-2 0 16,1-2 0-16,2-3 0 0,0-3 0 0,0-3 0 15,3-2 0-15,-3-2-94 0,4-3-108 0,-4-2-564 16,3-1 363-16,-1-5 182 0,3 0 82 16,2-2-471-16,2 0 285 0,-3-2 143 0,6-7-133 15,7-6 138-15</inkml:trace>
  <inkml:trace contextRef="#ctx0" brushRef="#br0" timeOffset="158791.1">24368 8764 2048 0,'16'-32'-1'0,"-2"-1"1"0,-2-1 0 0,-5 8 0 0,-1 0 0 0,-4 3 0 0,-2 4 0 0,0 5 0 0,0 4 0 0,-11 2 0 0,-4 4 108 0,-2 2 279 0,-8 2-175 16,-1 0-86-16,-3 14-35 0,1 1 486 0,0 1-269 16,3 3-233-16,5 0-75 15,8-2 0-15,1 4 0 0,8-3 0 0,3 3 0 16,0-2 0-16,3 0 0 0,15-1 0 0,0-3 0 15,7 4 0-15,5-6 0 0,0 1 0 0,-2-2 0 16,0 0 0-16,-5-1 0 0,1 1 0 0,-5-1 0 16,-5 0 0-16,-3 0 0 0,-6 0 0 0,-3 3 0 15,-2-3 0-15,0 2 0 0,-19 0 0 0,-3 0 0 16,-5 1 0-16,-1-3 0 16,-2-2 0-16,-2-1 0 0,2-1 0 0,2-2 0 15,5 0 0-15,-2-4 0 0,7 1 0 0,1 0 0 16,6-2 0-16,2 0-703 0,2 0 292 0,7-2 178 15,0-7 101-15,2-4-668 0,16-4 380 0</inkml:trace>
  <inkml:trace contextRef="#ctx0" brushRef="#br0" timeOffset="158989.44">24552 8727 3584 0,'10'-3'0'0,"-1"0"0"0,0 3 0 0,-3 0 0 0,-4 0 0 0,-1 4 0 0,2 8 0 0,-1 2 0 0,-2 5 0 0,0 4 0 0,0-1 161 15,0 6 25-15,0-3-186 0,0 1 0 0,0-2 0 16,0-3 0-16,0 1 0 0,0-1 0 0,0-4 0 16,0-4 0-16,2-4 0 0,0-1 0 0,0-2-63 15,-2-4-57-15,0-2 79 0,0 0-830 0,0 0 417 16,0-12 207-16,0-5 96 16,1-7-450-16,3-6 281 0,3-4 141 0</inkml:trace>
  <inkml:trace contextRef="#ctx0" brushRef="#br0" timeOffset="159510.43">24778 8295 2395 0,'4'-13'0'0,"3"8"0"0,0 4 0 16,1 1 0-16,0 0 0 0,-1 6 0 0,0 12 0 0,1 11 0 0,0 5 0 0,-4 9 0 0,-3 4 166 0,-1 1-64 0,0 5 390 0,-3 1-232 16,-7-1-111-16,-1 0-55 0,2-3 179 0,-3 1-273 15,5-12 0-15,1 2 0 0,2-3 0 0,3-8 0 16,1-9 0-16,0-4 0 0,0-8 0 0,1-1 0 15,9-8 0-15,3 0 0 0,5-8 0 16,0-10 0-16,2-7 0 0,1 0 0 0,2-6 0 0,-3-1 0 16,1 0-200-16,-2 2 40 0,-1 3 19 0,-4 7 56 15,-3-1 119-15,-6 9-37 0,0 2 1 0,-2 3 401 16,-1 5-241-16,0-1-158 0,-2 3 0 0,0 14 0 16,0 8 0-16,0 4 0 15,0 3 0-15,0 3 0 0,0-1 0 0,2 0 0 16,9 1 0-16,6-3 0 0,2-2 0 0,7-7 0 15,2-4 0-15,4-7 0 0,1-3 0 0,1-6 0 16,2 0 0-16,-3 0 0 0,1-4 0 0,1-10 0 16,-3-4 0-16,-2-4 0 0,-2-7 0 0,4-10 0 15,-6-5 0-15,2-10-40 0,0-1-369 0,-3-6 185 16,-4 2 84-16,7-16 56 16,-6 11-233-16,-7 14 140 0,-3-3 69 0,-3 15 35 15,-7 9 135-15,0 0-46 0,-2 9-26 0,0 9 716 16,-4 4-373-16,-6 4-185 0,-6 3 169 0,2 15-317 15,3 11 0-15,-2 12 0 0,3 5 0 0,1 7 0 16,0 5 0-16,1 13 0 0,2-16 0 0,3 9 0 16,3 7 0-16,0-16 0 0,0 4 0 0,2-4 0 15,8-5 0-15,6-5 0 0,1-10 0 0,3-2 0 16,1-4 0-16,0-7 0 0,-4-2 0 0,2-5-81 16,-5-2-434-16,-6-2 228 15,4-3 130-15,-9-3 59 0,-1-2-672 0,-2 0 365 16</inkml:trace>
  <inkml:trace contextRef="#ctx0" brushRef="#br0" timeOffset="159680.87">25172 8639 3931 0,'-15'-19'0'0,"12"15"0"0,3-2 0 0,0-1 0 0,0-1 0 0,11 3 0 0,17-1 0 0,9 3 0 0,11 0 0 0,15 3 0 0,3 0 0 0,2 0 0 0,5 6 0 16,-3 0 0-16,-7-1 0 0,14 3 0 15,-11-1 0-15,-14-1 0 0,7 5 0 0,-7 1-536 16,-12 1 207-16,-1 6 178 0</inkml:trace>
  <inkml:trace contextRef="#ctx0" brushRef="#br0" timeOffset="160222.29">26160 8183 2431 0,'0'-27'0'0,"0"7"0"0,0 13 0 16,0 0 0-16,0 2 0 0,4 1 0 0,7 2 0 0,4 2 0 0,6 2 0 0,2 12 0 0,3 7 309 0,6 7-135 0,-4 6-68 16,0 6 392-16,-3 5-230 0,0 2-123 0,-5 1-145 15,-6 4 0-15,-8 0 0 0,-2 2 0 0,-4-1 0 16,-4 2 0-16,-16 7 0 0,-7-6 0 0,-5 0 0 15,-3-1 0-15,-3-7 0 0,2-9 0 0,-5 3 0 16,0-8 0-16,1-6 0 0,2-7 0 0,8-4 0 16,2-6 0-16,3-4-328 0,7-2-68 0,7-5 178 15,3 0 91-15,8 0-506 16,0-12 288-16,16-3 158 0,9-1-527 0</inkml:trace>
  <inkml:trace contextRef="#ctx0" brushRef="#br0" timeOffset="160906.54">26896 8872 2177 0,'12'-8'0'0,"-6"1"0"0,4-8 0 0,-6-5 0 0,-2 2 0 0,-1-1 0 0,-1-2 0 0,0 1 0 0,0-3 0 0,0 2 0 0,-5 1 206 0,-2 3-89 0,-4 0-40 15,-3 4 182-15,-2 2-110 0,-3 7-56 0,-4 2-17 16,-5 2 164-16,2 0-101 0,-2 15-50 0,-2 6-26 15,2 5 56-15,3 2-31 0,-1 10-49 0,9-1-39 16,5 1 0-16,5-4 0 0,2 5 0 0,5-4 0 16,0 1 0-16,0-2 0 0,10-4 0 15,4-3 0-15,1-7 0 0,0-2 0 0,3-5 0 0,2-4 0 16,0-6 0-16,0-3 0 16,7 0 0-16,-4-7 0 0,1-14 0 0,-3-5 0 15,7-10 0-15,-4-1 0 0,-1-5 0 0,-1-5 0 16,-1-3 0-16,0-3 0 0,-1-8 0 0,-1 0 0 15,-2-2 0-15,-2 2 0 0,1-19-206 0,1 8 84 16,-4-1 42-16,1 3 0 0,-7 17-46 0,-1 14 34 16,-4 1 10-16,-2 18 212 0,0 5-85 0,0 4-41 15,0 5 0-15,0 6 434 0,-12 6-271 0,2 20-167 16,-5 12 0-16,5 7 0 16,-5 16 0-16,4-3 0 0,0 22 0 0,-1-7 0 15,6 4 0-15,1 0 0 0,0 2 0 0,5-4 0 16,0 0 0-16,3-7 0 0,10-5 0 0,1-14 0 15,6 2 0-15,3-8 0 0,-3-11 0 0,7-4 0 16,3-9 0-16,2-6 0 0,-1-11 0 0,4-2 0 16,-2-2 0-16,5-19 0 0,-5-5 0 0,0-7 0 15,-3-11 0-15,8-10 0 0,-5-7 0 0,-1-10-194 16,6-13-4-16,-6-1 81 16,-2 7 29-16,9-28-83 0,-9 11 67 0,-2 0 32 15,-7 24-113-15,-9 11 74 0,-7 11 26 0,-2 4 11 16,-3 16 473-16,0 7-218 0,-8 10-110 0,-6 9-54 15,-3 3-38-15,-7 8 10 0,2 21-27 0,2 12 839 16,-1 13-801-16,7 6 0 0,2-1 0 0,1 18 0 16,5-4 0-16,5 1 0 0,1-2 0 0,0 1 0 15,1 3 0-15,9-5 0 16,4-2 0-16,5-5 0 0,2-4 0 0,-1-11 0 16,2 2 0-16,2-8 0 0,-1-6 0 0,-2-8 0 15,-1-3 0-15,-3-6-123 0,-2-1 21 0,-2-5-838 16,-8-5 452-16,0-5 224 0,-3-3-217 0,-2-1 221 15,0-1 101-15</inkml:trace>
  <inkml:trace contextRef="#ctx0" brushRef="#br0" timeOffset="161065.31">27221 8725 3561 0,'-37'-26'0'0,"12"9"0"0,8 6 0 0,6 1 0 0,2 1 0 0,7 3 0 0,2 0 0 0,30 6 0 0,14 0 0 0,23 0 0 0,19 3 144 0,4 8 82 0,15 0-226 0,5 0 0 15,13 0 0-15,18 1 0 0,-17-5 0 0,-4 1 0 16,-17-1 0-16,9 4 0 0,-17 2 0 16,11 8 0-16,-34 2-702 0</inkml:trace>
  <inkml:trace contextRef="#ctx0" brushRef="#br0" timeOffset="167787.24">11180 10851 2674 0,'-27'-13'0'0,"6"11"0"0,10 2 0 0,2 2 0 0,4 3 0 0,1-2 0 0,4-2 0 0,-3 1 0 0,3 0 0 0,0 1 0 0,7 1 294 0,9-2-116 0,9 0-74 16,1-2-32-16,4 0 421 0,0 0-377 0,2 0-116 16,0-4 0-16,0-1 0 15,0-2 0-15,0-1 0 0,-2 1 0 0,0 1 0 16,-7 2 0-16,0 2-661 0,-2 0 235 0,-3 0 232 15,-6 2 3-15,-1 0-463 0</inkml:trace>
  <inkml:trace contextRef="#ctx0" brushRef="#br0" timeOffset="167961.29">11199 11130 3227 0,'-32'2'0'0,"11"10"0"0,10 2 0 0,3-2 0 0,2-7 0 0,6-1 0 0,0 0 0 0,0 2 0 0,16-1 0 0,8-1 0 0,6-2 150 15,12-2 404-15,-1 0-554 0,-4 0 0 0,14 0 0 16,-5 0 0-16,0-2 0 0,-1 0 0 0,-2 0 0 16,-7 1 0-16,1 1 0 0,-1 0 0 0,-6 3-887 15,-4 11 348-15,-3 6 286 0</inkml:trace>
  <inkml:trace contextRef="#ctx0" brushRef="#br0" timeOffset="169497.93">12647 10889 1285 0,'0'0'0'0,"0"0"0"0,-2 2 0 0,2-2 0 0,0 0 0 0,0 0 0 0,0 0 0 0,0 0 0 0,0 0 0 0,0 0 0 0,0-2 274 16,0-2-117-16,0-5-60 0,2 1-29 0,0-3 66 15,-2 1-39-15,0-1-9 0,0 0 57 0,0 0-52 16,0-3-27-16,0 3 1 0,0-2 21 0,-4-1-11 16,-4 3-36-16,1-2-10 15,-2 0 10-15,-2 1 0 0,1 2 9 0,-1 0-37 16,-5 0 0-16,2 5 28 0,-4 3-1 0,-2 0-25 15,-1 2 35-15,-5 4-10 0,-1 14-9 0,-5 7-7 16,2 3 13-16,0 8 41 0,2 4 9 0,0 1-52 16,1 5 2-16,7 2 114 0,3 0-56 0,4-1-26 15,4-3 9-15,5 6 43 0,4-14-119 0,0 4 0 16,1-7 0-16,9-2 0 0,5-11 0 0,2-3 0 16,2-1 0-16,1-6 0 0,3-5 0 0,4-5 0 15,-7 0 0-15,6-1 0 16,-1-14 0-16,-2-4 0 0,-2-5 0 0,0-3 0 15,-1-3 0-15,-4-1 0 0,-1-5 0 0,-4 0 0 16,1 1 0-16,-3-4 0 0,-1 6 0 0,-3-1-28 16,-1 4 47-16,-2 7-56 0,-1 3 9 0,-1 7 87 15,0 2-44-15,0 5-15 0,0 3-6 0,0 3 12 16,-3 0-6-16,-3 10 0 0,1 17 0 16,-1 1 0-16,5 4 0 0,1 2 0 15,0 1 0-15,0 2 0 0,1 1 0 0,7-3 0 16,4-2 0-16,4-5 0 0,1 0 0 0,0-9 0 15,4 4 0-15,-5-10 0 0,3-4 0 0,0-3 0 16,-1-3 0-16,0-3 0 0,0 0 0 0,1-7 0 16,-4-10 0-16,2-5 0 0,-1-5 0 0,0-3 0 15,1-9 0-15,0-2 0 0,-2-4 0 0,2-7 0 16,4-9-26-16,-7 4-51 0,7-20-161 0,-2 1 100 16,-2-19 50-16,0 5-66 0,-3 1 58 0,0 13 18 15,-3-1 11-15,-2 19-80 16,-3 0 54-16,-2 16 27 0,-2 7 0 0,-2 12 149 15,0 8-56-15,0 6-33 0,0 5 362 0,-8 4-196 16,-1 6-90-16,0 20-61 0,-3 11 423 0,3 5-229 16,1 5-203-16,3 7 0 0,-3 13 0 0,4-10 0 15,0 18 0-15,3-3 0 16,-3-1 0-16,2 2 0 0,0-5 0 0,1-12 0 0,-1 14 0 16,2-20 0-16,-2 5 0 0,2-9 0 0,0-6 0 0,0-4 0 15,0-11 0-15,0-3 0 16,0-9 0-16,0-5 0 0,0-5 0 0,0-1 0 15,0-2 0-15,0-3 0 0,0-18 0 0,2 0 0 16,7-4 0-16,2 3 0 0,4-6 0 0,3 3 0 16,3 3 0-16,0 2 0 0,2 4 0 0,-3 5 0 15,7 0 0-15,-6 7 0 0,7 2 0 0,-6 2 0 16,-3 0 0-16,5 10 0 0,-9 3 0 0,2 6 0 16,-4 3 0-16,-5 3 0 0,-4-3 0 15,-2 8 0-15,-2 0 0 0,0 0 0 16,-8 0 0-16,-9-2 0 0,0-1 0 0,-5-5 0 15,-1-1 0-15,-1-6 0 0,-1-2 0 0,1-5 0 16,2-3 0-16,-7-3 0 0,3-2 0 0,-1 0 0 16,5 0 0-16,-2-5 0 0,3-7 0 0,-2-7 0 15,9 0 0-15,0-9 0 0,8-2 0 0,5-1 0 16,1-1 0-16,1 1-599 0,19 3 75 0,1 2 242 16,8 4 122-16,9 0-712 0,-2 10 407 0</inkml:trace>
  <inkml:trace contextRef="#ctx0" brushRef="#br0" timeOffset="169928.1">14035 10643 1537 0,'16'-27'0'0,"-2"4"0"0,-1-7 0 0,-2 0 0 0,-3-2 0 0,-3 2 0 0,-1-1 0 0,-2-2 0 0,0 0 0 0,-2-1 0 0,0-1 98 16,0-2-29-16,0 6 154 0,-2 2-82 0,-7 0-56 15,-1 8-1-15,-1 3 208 0,-2 6-127 0,-3 2-63 16,-2 7-23-16,-5 3 325 0,-1 0-184 0,-1 8-90 16,1 8 172-16,0 6-302 0,1 3 0 0,2 5 0 15,5 2 0-15,0 9 0 0,5-1 0 0,4 2 0 16,5 0 0-16,-1 11 0 0,3-1 0 16,0 12 0-16,0-3 0 0,3 2 0 0,1-2 0 15,5 15 0-15,-2-7 0 0,2 1 0 16,0 2 0-16,-4-11 0 0,2 17 0 0,-1-13 0 15,-2-1 0-15,-2-11 0 0,-2 1 0 0,0-10 0 16,0 9 0-16,-6-10 0 0,-7-2 0 0,0-9 0 16,-4-1 0-16,-2-5 0 0,1-3 0 0,-3-6 0 15,-2-2 0-15,1-5 0 0,-3-3 0 0,3-2 0 16,-8-5 0-16,5 3 0 0,-2-3 0 0,2 0 0 16,0-4 0-16,6-6 0 0,3-1 0 0,2 1 0 15,5-2 0-15,4 0 0 16,3-3 0-16,2 1-7 0,0-4-101 0,11-2-760 15,8-1 415-15,3 0 207 0,4 1-551 0,2 1 370 16,2 1 199-16</inkml:trace>
  <inkml:trace contextRef="#ctx0" brushRef="#br0" timeOffset="170263.94">14078 11335 2662 0,'19'-9'0'0,"-8"9"0"0,0-2 0 0,-3 2 0 0,-3 0 0 0,-3 0 0 15,-2 5 0-15,0 8 0 0,0 7 0 0,0 2 0 0,0 2 182 0,0 3-72 0,0-1 197 0,0 2-134 0,2-5-58 16,5 4-43-16,7-4 238 0,-3-6-310 0,6 0 0 16,0-3 0-16,2-5 0 0,1-5 0 0,1-2 0 15,5-2 0-15,-5 0 0 0,1-11 0 0,-3-5 0 16,2-4 0-16,-3-4 0 0,-2 0 0 0,-3 0 0 16,-4-2 0-16,-1 1 0 0,-4-4 0 0,-3-1 0 15,-1-2 0-15,0-1 0 16,0 1 0-16,-7 8 0 0,-8-2 0 0,0 5 0 15,0 8 0-15,-5 0 0 0,-5 4 0 0,6 5 0 16,-9 2 0-16,9 2 0 0,-3 0 0 0,1 0 0 16,4 7 0-16,3 3 0 0,4-3 0 15,4 3 0-15,0-1 0 0,2 1 0 0,2-1 0 0,2 2 0 16,0-3 0-16,0 0 0 0,2-1-86 0,6-1-96 16,1-4 47-16,4-1-673 15,-1-1 386-15,1 0 191 0,0-1 97 0,4-7-621 16</inkml:trace>
  <inkml:trace contextRef="#ctx0" brushRef="#br0" timeOffset="170494.61">14347 10405 3341 0,'-16'-7'0'0,"7"5"0"0,5 0 0 0,1-2 0 0,1 3 0 0,2-3 0 0,0-2 0 0,9 1 0 0,8-1 0 0,9 0 0 0,2-1 188 16,6 1 198-16,4-3-370 0,-2 5-16 0,1 0 0 16,-2 0 0-16,-1-1 0 0,-4 3 0 15,-1 0 0-15,-8 1 0 0,-1 1 0 0,-7 0 0 0,0 0-475 16,-3 3 158-16,-6 5 136 0,-3 3 102 16,-1 4-863-16,0 0 444 0,0 5 234 0</inkml:trace>
  <inkml:trace contextRef="#ctx0" brushRef="#br0" timeOffset="170840.27">14467 10553 2363 0,'-27'5'0'0,"8"0"0"0,1 1 0 0,1-2 0 0,6-4 0 0,1 2 0 0,4-2 0 0,6 0 0 0,0 1 0 0,2 2 0 0,15-3 153 0,6 1-57 16,1 2 174-16,-1 2-107 0,10 3-68 0,-4 1 129 15,-1 0-94-15,-3 5-46 0,-4 1 0 0,-9-1-63 16,-1 7-10-16,-3 4 26 0,-8-2 1 0,0 4-138 15,-6-1 70-15,-12-1 42 0,-3-3-52 0,-2 1 38 16,-5-4 0-16,1-2 40 0,-2-5 53 0,5-2-37 16,-3-2-69-16,3-5 120 0,4 2-54 0,2-5-51 15,5 0 0-15,2 0 0 16,5 0 0-16,1 0 0 0,3 0 0 0,2 0 0 0,0-5 0 16,7-1 0-16,12-1 0 0,5-1 0 15,4 2 0-15,4 0 0 0,2-3 0 0,4 4 0 16,-1-2 0-16,-1 3 0 0,0-2 0 0,-3 1 0 15,-1 2 0-15,0-3 0 0,-4 0 0 0,-5 2 0 16,-2 0 0-16,-3 1 0 0,-2 1-151 0,-5 0 53 16,-2-2-601-16,-1 0 331 0,-2 0 165 0,-3-3-497 15,1-4 331-15,-2-2 157 0,1-6 91 0</inkml:trace>
  <inkml:trace contextRef="#ctx0" brushRef="#br0" timeOffset="171078.61">14224 9882 3287 0,'-7'-11'0'0,"5"8"0"0,2 2 0 0,0 1 0 0,15-2 0 0,6 0 0 15,7 0 0-15,6-2 0 0,9-1 0 0,4-1 0 0,3 0 139 0,5 1 289 0,1-2-351 0,1-2-77 0,-5 2 0 0,1 0 0 16,-6-1 0-16,-10 3 0 0,1-1 0 0,-6 4 0 15,-10 0 0-15,-2 1 0 0,-9 1-219 0,-4 0-50 16,-4 0 154-16,-3 0-843 0,0 5 451 0,-7 1 240 16,-6 1 114-16,-4 1-380 15,0-1 247-15</inkml:trace>
  <inkml:trace contextRef="#ctx0" brushRef="#br0" timeOffset="171236.54">14561 9829 2181 0,'-21'6'0'0,"3"3"0"0,0 3 0 0,3-1 0 0,2 0 0 0,4 4 0 0,2 2 0 0,2 2 0 0,3 1 0 0,2 7 0 0,0-3 154 16,0 1 279-16,0-1-198 0,2-2-89 0,3 5-59 16,-2-5-26-16,1 1-23 0,1-3 0 0,-1 1-334 15,1-6 176-15,-1 2 75 16,3-5 41-16,0-5-606 0,-2 1 324 0,3-7 118 16,2-1 102-16,-1 0-701 0</inkml:trace>
  <inkml:trace contextRef="#ctx0" brushRef="#br0" timeOffset="171427.36">14705 9861 2869 0,'4'-4'0'0,"0"3"0"0,0-1 0 0,-3 2 0 0,3 0 0 0,-2 0 0 0,1 9 0 0,1 2 0 0,0 4 0 0,2 4 0 0,-2 2 474 0,1-1-209 16,1 7-118-16,-3-3-55 0,1 1-8 15,1-1-84-15,-4 0 0 0,3-1 0 0,-2-1 0 16,0 0 0-16,0-1 0 0,-2 0 0 0,0 0-4 15,0-5-89-15,0 2 60 0,0-3-1031 0,0 1 524 16,-6 6 202-16</inkml:trace>
  <inkml:trace contextRef="#ctx0" brushRef="#br0" timeOffset="173148.15">15706 10781 1774 0,'0'-5'0'0,"0"-1"0"0,0-3 0 0,0-3 0 0,6-1 0 0,-3 0 0 0,3-6 0 0,0 1 0 0,0-1 0 0,-1-4 0 0,-1 3 103 0,-2-3-33 0,-1 2 92 16,-1 1-52-16,0 3-41 0,0 2 96 0,-7 0-63 15,-6 6-33-15,-4 1 97 16,-4 6-55-16,-9 2-42 0,0 0 1 0,-4 6 12 0,-7 12 1 0,2 2-45 16,5 2 9-16,-9 4 133 0,7 0-71 0,8-3-36 15,0 3 1-15,5-4 131 0,10-2-205 0,2-2 0 16,7-3 0-16,4 0 0 16,0 1 0-16,6-2 0 0,10-1 0 0,9 0 0 15,0-1 0-15,3 0 0 0,-2 0 0 0,3 2 0 16,-6-2 0-16,4 5 0 0,-5 1 0 0,-2 1 0 15,-8 1 0-15,-3-1 0 0,0 1 0 0,-6 5 0 16,-1-1 0-16,-2 0 0 0,0 2 0 0,-12-1 0 16,-1-2 0-16,-8 1 0 0,1-2 0 0,-2-3 0 15,-3-2 0-15,4-5 0 0,-3-3 0 0,2-1 0 16,1-5 0-16,2-3 0 16,4 0 0-16,4 0 0 0,1-3 0 0,4-12 0 15,6-8-761-15,0-1 331 0,12-10 196 0,7 5 89 16,9-7-683-16,4 6 396 0</inkml:trace>
  <inkml:trace contextRef="#ctx0" brushRef="#br0" timeOffset="173321.5">15694 10842 2929 0,'16'-2'0'0,"-7"0"0"0,3 2 0 0,-7 0 0 0,1 0 0 0,-3 4 0 0,-1 5 0 0,0 2 0 0,-2 2 0 0,0 3 0 0,0-2 409 0,0 4-176 0,0-2-103 0,0-1 100 15,0 2-230-15,0-2 0 0,0 0 0 0,0-4 0 16,0 1 0-16,0-3 0 0,0-1 0 0,2-3 0 15,1-2-73-15,-1 0 53 0,-1-1-719 0,3-2 286 16,0 0 227-16,1-8-497 16,1-7 343-16,-1-8 161 0,3-5 96 0,3-9-311 0</inkml:trace>
  <inkml:trace contextRef="#ctx0" brushRef="#br0" timeOffset="173686.81">15922 10303 1850 0,'6'-18'0'0,"1"7"0"0,3 4 0 0,-3 5 0 0,1 2 0 0,-1 0 0 0,1 13 0 0,-1 9 0 0,1 6 0 0,2 2 0 16,-3 10 130-16,-2 0 81 0,1 2-87 0,-2 4-43 0,-3-5 9 16,1 14 37-16,-2-4-45 15,0-3 0-15,0 1-51 0,0-2 7 0,-3-7 9 0,-5-1-9 16,3-4 40-16,1-8-40 0,1-5-1 16,1-9 1-16,2-3 49 0,0-5-50 0,0-3 1 15,0-2-77-15,0 0 38 0,7-14 10 0,8-9 29 16,0 0-34-16,3-1 27 0,0-1 3 0,1 0-8 15,-3 6-38-15,5-4 8 0,-8 10 0 0,2-1 168 16,-2 5-68-16,-2 5-39 0,-1 3 7 0,-1 1 120 16,0 0-184-16,0 11 0 0,-4 11 0 0,-1 5 0 15,-3 5 0-15,1 3 0 0,0 1 0 0,-2 1 0 16,0-1 0-16,0-1 0 16,0-2 0-16,2-4 0 0,0-6 0 0,1 0 0 15,1-4 0-15,1-6 0 0,0-3 0 0,-1-3 0 16,-1-3 0-16,1-4 0 0,1 0-249 0,1 0-151 15,2-14 172-15,-1-6 99 0,1-6-524 0,-3-5 307 16,3-10 154-16,-4 0-196 0,0-8 166 0,1-4 96 16</inkml:trace>
  <inkml:trace contextRef="#ctx0" brushRef="#br0" timeOffset="174002.58">16354 10334 2042 0,'2'-22'0'0,"4"6"0"0,2 0 0 0,-1 3 0 0,2 1 0 0,5 3 0 0,0 2 0 0,4 1 0 0,-2 2 0 0,5 3 0 0,1 1 114 0,3 0 397 0,-1 0-237 0,-3 0-117 16,-1 7 186-16,-1 4-153 0,-1 1-66 0,-6 4-48 16,-3 0 19-16,-3 4-90 0,-3-1-5 0,-3 1 0 15,0 1 0-15,-7-1 0 16,-5-3 0-16,-4 1 0 0,0-5 0 0,-2-2 0 16,2-2 0-16,-3 0 0 0,4-3 0 0,2 0 0 15,3-5 0-15,1 1 0 0,3 1 0 0,4-3 0 16,0 0 0-16,2 0 0 0,-2 0 0 0,2 0 0 15,2 0 0-15,10 0 0 0,3 0 0 0,2 0 0 16,1 0 0-16,1 0 0 0,2 0 0 0,-2 0 0 16,0 0 0-16,-1 0 0 0,1 0 0 0,-2 0 0 15,0 0 0-15,2 0 0 16,-3 0 0-16,2 0 0 0,-2 0 0 0,1 2-851 16,1 5 368-16,-2 0 223 0,3 3 111 0,-2-1-642 15,0 4 377-15</inkml:trace>
  <inkml:trace contextRef="#ctx0" brushRef="#br0" timeOffset="174208.34">16848 10703 2625 0,'-14'5'0'0,"-2"3"0"0,7-5 0 0,-1-1 0 0,4 0 0 0,3 0 0 0,3-2 0 0,0 1 0 0,3-1 0 0,15 3 0 0,5-3 178 15,-2 1 347-15,6 1-243 0,3 0-123 0,2 0-60 0,-1 0-36 0,3 0-63 0,-2 0 0 16,0-1 0-16,-2 2 0 0,-4-3 0 0,-3 3 0 15,0-1 0-15,-5 0-143 0,-1 2 66 0,-4 0 57 16,-3-3-296-16,-1 4 109 0,-1-4 108 0,-5 1-700 16,1 0 381-16,-2-2 190 0,-1 0 95 0,2 0-408 15,-1 0 257-15</inkml:trace>
  <inkml:trace contextRef="#ctx0" brushRef="#br0" timeOffset="174396.03">17148 10383 3214 0,'-11'-2'0'0,"0"0"0"0,2 2 0 0,-5 0 0 0,5 11 0 0,-2 10 0 0,3 4 0 0,0 8 0 0,3 11 0 0,-1 1 0 0,3 7 124 0,1 6 423 0,0 8-501 15,0-6-46-15,2-8 0 16,0 6 0-16,0-6 0 0,2-7 0 0,11 8 0 16,0-13 0-16,2-5 0 0,4-4 0 0,-1-6-292 15,3-8-44-15,8-2 182 0,-1-9 96 0,2-4-914 16,2-2 467-16,3 0 234 0</inkml:trace>
  <inkml:trace contextRef="#ctx0" brushRef="#br0" timeOffset="175057.9">17772 10956 2463 0,'5'-15'0'0,"-1"0"0"0,-2-4 0 0,-2-6 0 0,0 3 0 0,0-2 0 0,0-1 0 0,0 1 0 0,0-6 0 16,0 3 0-16,-4 1 98 0,0 5-31 0,-1 3 258 0,-2 2-134 0,-3 8-81 15,-3 0-37-15,-4 6 190 0,-3 2-112 0,-1 10-57 16,-4 10 2-16,-2 12-96 0,6 0 0 16,0 4 0-16,4 5 0 0,2 0 0 15,8-2 0-15,1 10 0 0,4-7 0 0,2-1 0 16,0-6 0-16,4 2 0 0,7-5 0 0,4-4 0 16,2-4 0-16,-2-9 0 0,5 0 0 0,-1-8 0 15,2-3 0-15,-2-4 0 0,3-1 0 0,-1-13 0 16,-2-8 0-16,-2-6 0 0,-1-4 0 0,0-8 0 15,-4-1 0-15,0-4-52 0,-1-6-22 0,0-11-38 16,-1 4 28-16,-1-19 10 0,0 0 36 0,1 0-124 16,-4 2 61-16,-2 18 33 0,-3 10-77 0,-1 2 59 15,0 12 24-15,-3 10 0 0,-7 6 414 16,2 8-194-16,-2 4-108 0,-6 5-39 16,3 8 538-16,-2 17-549 0,2 10 0 0,4 3 0 15,-1 15 0-15,3 9 0 0,5 0 0 0,0 4 0 16,2 1 0-16,0-7 0 0,0 15 0 0,2-10 0 15,5-4 0-15,3-10 0 0,3 0 0 0,2-11 0 16,2-2 0-16,2-3 0 16,1-13 0-16,3-6 0 0,1-6 0 0,-1-8 0 0,5-2 0 0,0-3 0 15,0-17 0-15,4-7 0 16,-4-4 0-16,0-6 0 0,1-8-128 0,-1-12-60 16,-2-1 75-16,1-8-172 0,-3-7 124 0,-2-8 52 15,5-10 41-15,-10 19-124 0,1-4 77 0,-8 22 39 16,-3-1 0-16,-5 16 359 0,-2 3-156 0,0 10-82 15,0 8-41-15,-9 6 725 0,-1 5-406 0,-3 7-323 16,-2 0 0-16,-1 15 0 0,-2 17 0 0,2 6 0 16,2 8 0-16,5 9 0 0,0 13 0 0,5 1 0 15,4 0 0-15,0 3 0 16,0-4 0-16,4-8 0 0,10 9 0 0,0-19 0 16,4 5 0-16,3-8 0 0,2-6 0 0,-3-9 0 15,3 0 0-15,2-9 0 0,-4-4 0 0,-5-7 0 16,3-2 0-16,-3-4 0 0,0-4 0 0,-7 0-493 15,0-2 68-15,-1 0 193 0,-2-4 98 0,-4-10-543 16,0-4 325-16,-2-4 157 0,0-3 77 0</inkml:trace>
  <inkml:trace contextRef="#ctx0" brushRef="#br0" timeOffset="175225.36">18112 10644 3918 0,'-29'-15'0'0,"7"8"0"0,7 1 0 0,0 2 0 0,4 0 0 0,5 3 0 0,3-1 0 0,3 0 0 0,1 2 0 0,24 0 0 0,11 9 13 0,8 3-13 0,14-1 0 16,3 0 0-16,4 0 0 16,4-3 0-16,4-5 0 0,-10 2 0 0,18-5 0 0,-9 0 0 15,-1 0 0-15,-4 0 0 0,-12 0 0 16,1 0 0-16,-7 0 0 0,-6 5-1501 0</inkml:trace>
  <inkml:trace contextRef="#ctx0" brushRef="#br0" timeOffset="179526.68">14285 11801 2466 0,'-4'0'5'0,"0"0"-1"0,3 0-1 0,-2 0 3 0,3 0-1 0,0 0 0 0,0 0-1 0,0 0 0 0,0 0-1 0,0 0 0 0,3 0 75 0,2 0 142 0,2 0-95 16,4 0-44-16,-1 0 215 0,1 0-129 15,0 1-65-15,5-1-23 0,-2 0 95 0,2 0-73 16,0 0-101-16,3 0 0 0,2 0 0 0,-1 0 0 16,3 0 0-16,0-1 0 0,0 1 0 0,-3-2 0 15,4 2 0-15,-1 0 0 0,3 0 0 0,-2 0 0 16,1 0 0-16,3 0 0 0,-2 0 0 0,1 0 0 15,5 0 0-15,-2 0 0 16,2 0 0-16,0 0 0 0,-1 3 0 0,1 0 0 0,2 1 0 16,0-1 0-16,1-1 0 0,1 4 0 15,0-3 0-15,2 2 0 0,-3-1 0 0,4-1 0 16,-3-1 0-16,8-2 0 0,-5 0 0 0,-2 0 0 16,9 0 0-16,-3 0 0 0,0 0 0 0,0-2 0 15,2-1 0-15,-1 0 0 0,9 0 0 0,-5 0 0 16,1 2 0-16,-1-1 0 0,3 2 0 0,0 0 0 15,0-3 0-15,-2 3 0 0,2 0 0 0,-1 0 0 16,-1-1 0-16,1 1 0 0,1-2 0 16,-1 2 0-16,0-2 0 0,-1 0 0 15,-3 1 0-15,-4-1 0 0,8-3 0 0,-4 2 0 16,-3 1 0-16,1-2 0 0,-2 1 0 0,-6 0 0 16,11-2 0-16,-4 3 0 0,1-2 0 0,-3 1 0 15,-2-1 0-15,-4 2 0 0,2-1 0 0,4 1 0 16,-6-2 0-16,2 0 0 15,1 0 0-15,0-2 0 0,-2 3 0 0,-1-2 0 0,1 2 0 0,-1-2 0 16,3 1 0-16,4-4 0 16,-1 3 0-16,-2-1 0 0,1-1 0 0,-6 1 0 15,3-1 0-15,-2-2 0 0,1 4 0 0,-2-1 0 16,-4 1 0-16,2-1 0 0,-6 1 0 0,4 0 0 16,-2 3 0-16,-1-2 0 0,-1 0 0 0,1 0 0 15,-5 0 0-15,6 3 0 0,-4-4 0 0,3 4 0 16,-1-3 0-16,-1 3 0 15,-3-2 0-15,6 2 0 0,-3-2 0 0,-4 1 0 16,-1 1 0-16,1-1 0 0,-2-1 0 0,-3 3 0 0,0-1 0 0,-4 1 0 16,-3 0 0-16,3 0 0 15,-4 0 0-15,-1 0 0 0,-1 0 0 0,0 0 0 16,-3 0 0-16,-1 0 0 0,0 0 0 0,0 0 0 16,-2 0 0-16,0 0 0 0,0 0 0 0,0 0 0 15,0 0 0-15,0 0 0 0,0-2 0 0,0 0 0 16,0 1 0-16,0-3 0 0,-2 2 0 0</inkml:trace>
  <inkml:trace contextRef="#ctx0" brushRef="#br0" timeOffset="180510.77">20077 10494 2918 0,'-8'0'0'0,"2"0"0"0,4 2 0 0,2 3 0 0,0-5 0 0,0 3 0 0,0-3 0 0,0 3 0 0,0 1 0 16,6 0 0-16,7-1 323 0,3-1-141 0,2-2-61 0,7 0 215 15,-1 0-285-15,3 0-51 0,-2 0 0 0,3-2 0 16,-3-1 0-16,7-4 0 0,-6 4 0 0,-3 2 0 16,-1-2 0-16,-1 3-405 0,-6 0 130 0,-2 0 148 15,-2 6 82-15,-3 4-980 0,-4 2 492 0</inkml:trace>
  <inkml:trace contextRef="#ctx0" brushRef="#br0" timeOffset="180687.19">20213 10802 3185 0,'-18'9'0'0,"3"1"0"0,4 0 0 0,3-3 0 0,0-3 0 0,4 0 0 0,1-4 0 0,3 0 0 0,0 1 0 0,0-1 0 0,15 0 122 0,4 0 193 15,3 0-138-15,5 0-68 0,-3 0-86 0,2 0-23 16,4-1 0-16,0-3 0 0,-2 0 0 15,0 2 0-15,-1 0 0 0,-2 2 0 16,1 0-634-16,0 0 248 0,-6 0 194 0,3 4-829 16,2 4 491-16</inkml:trace>
  <inkml:trace contextRef="#ctx0" brushRef="#br0" timeOffset="181622.83">21346 10742 2254 0,'5'-8'0'0,"1"3"0"0,0-5 0 0,-2-1 0 0,0 0 0 0,-1 0 0 0,-1-2 0 0,0-3 0 0,0 3 0 0,0-2 0 0,-2 2 79 0,0 0 76 0,0 0-58 0,0 2-19 16,-8-3 76-16,1 2-58 15,-3 2-28-15,-1 0 104 0,-4 1-66 0,0 0-25 0,-1 1-9 16,-4 2 82-16,1 4-58 0,-3-1-28 16,1 3-1-16,-3 0 67 0,-4 8-134 0,-1 8 0 15,1 7 0-15,1 7 0 0,4 0 0 0,-3 10 0 16,5-3 0-16,2 2 0 0,6 0 0 0,5-4 0 16,5 2 0-16,1-3 0 0,2-1 0 0,0-4 0 15,7-1 0-15,6-6 0 0,1-5 0 0,2 0 0 16,3-5 0-16,2-5 0 0,4-1 0 0,-2-6 0 15,0 0 0-15,5-2 0 0,-3-9 0 0,0-6 0 16,-2-6 0-16,-2-1 0 0,-1-3 0 16,-4 0 0-16,-2-4 0 0,-3 1 0 15,-4 2 0-15,-2 6 0 0,-3 1 0 0,1 7 0 16,-3 3 0-16,0 2 0 0,0 3 0 0,0 4 0 16,-5 2 0-16,-6 0 0 0,2 19 0 0,-3 4 0 15,5 5 0-15,2 0 0 0,3 4 0 0,2 0 0 16,0 2 0-16,0-4 0 0,5 0 0 0,8-4 0 15,1-3 0-15,2-1 0 0,1-6 0 0,3-3 0 16,0-5 0-16,-1-1 0 16,2-7 0-16,-1 0 0 0,-1 0 0 0,-1-4 0 15,3-12 0-15,-2-1 0 0,-1-3 0 0,2-6 0 16,-3-4 0-16,3-10 0 0,-3-1 0 0,0-6 0 16,-2-9-26-16,3-14-216 0,-2-6 101 15,5-13 52-15,-5 0-153 0,5-6 102 0,-4 6 41 16,7-23-99-16,-3 13 79 0,-6 21 41 0,0 3 0 0,-6 23 245 15,-3 11-113-15,-1 5-41 0,-3 14 170 16,1 8-110 0,-3 5-56-16,0 5-28 0,0 4 502 0,0 7-216 15,-8 20-138-15,0 10-84 0,-1 6-53 0,1 15 0 16,3-3 0-16,-5 22 0 0,3-6 0 0,2 5 0 0,-2-3 0 16,2-11 0-16,-1 19 0 0,-1-12 0 15,2-1 0-15,-2-7 0 0,4-6 0 0,-3-8 0 0,2 6 0 16,1-20 0-16,-1-6 0 15,2-7 0-15,1-6 0 0,1-7 0 0,0-3 0 0,0-4 0 16,0 0 0-16,0 0 0 16,0-10 0-16,1-2 0 0,7 1 0 0,3-4 0 0,2 3 0 0,2 0 0 15,2 3 0-15,1 2 0 0,2 1 0 0,-1 4 0 16,-1 2 0-16,1 0 0 0,-1 0 0 0,-2 11 0 16,-2 5 0-16,0 5 0 0,-7 1 0 15,-1 1 0-15,-4 5 0 0,-1-6 0 0,-1 6 0 16,0-4 0-16,-11 1 0 0,-3-4 0 15,-2-2 0-15,-1-5 0 0,-3 0 0 0,-1-6 0 16,-2 0 0-16,1-2 0 0,-4-5 0 0,5-1 0 16,-2 0 0-16,3 0 0 0,-1-7 0 0,2-6 0 15,5-3 0-15,-2-1 0 0,7-10 0 16,2-1 0-16,5-4-88 0,2-2-405 0,0 0 227 16,9 2-2176-16,8 3 2381 0,5-2 22 0</inkml:trace>
  <inkml:trace contextRef="#ctx0" brushRef="#br0" timeOffset="181787.14">22226 10607 3931 0,'9'0'0'0,"-2"1"0"0,-3 1 0 0,-3 0 0 0,1 2 0 0,1 2 0 0,-3-3 0 0,2 1 0 0,0 2 0 0,1 0 0 0,1-1 0 0,-2-2 0 15,1 2 0-15,1-1 0 16,0 1 0-16,-1-1 0 0,4 0 0 0,-2 1 0 0,1 2 0 0,-3 1-747 15,4 5 89-15</inkml:trace>
  <inkml:trace contextRef="#ctx0" brushRef="#br0" timeOffset="182580.76">22698 10524 2712 0,'0'0'0'0,"0"0"0"0,0 0 0 0,0 0 0 0,2 0 0 0,9 0 0 0,7 0 0 0,6 0 0 0,3 0 0 0,4 0 0 0,5 0 254 0,10 0-113 0,2-1 222 16,0-4-162-16,3 0-82 0,0-1-40 0,-8 3-17 15,10-2-62-15,-16 0 0 0,2 1 0 0,-2-1 0 16,-5 0-5-16,-11 3 1 0,4-3-173 0,-6 1-137 15,-6 2 176-15,-4 1 54 0,0-2-289 16,-8 2 107-16,1 1 122 0,-2 0-512 16,0 0 309-16,-9 7 154 0,-6 6 78 15</inkml:trace>
  <inkml:trace contextRef="#ctx0" brushRef="#br0" timeOffset="182978.49">22907 10758 2855 0,'-19'3'0'0,"8"-3"0"0,-1 1 0 0,5-1 0 0,3 0 0 0,2 0 0 0,2 0 0 0,2-1 0 0,16-2 0 0,5 0 0 0,4 1 297 0,5 2-130 0,0 0-64 0,1 0-33 16,-1 0 162-16,1 5-102 16,-6 5-53-16,0 1-77 0,-8 1 0 0,-3 2 0 0,-2 6 0 0,-5-2 0 15,-7 7 0-15,-2-2 0 0,0 1-199 16,-9-2 234-16,-4-1 12 15,-10 3-9-15,-1-3 0 0,-3-2-31 0,-1-2-12 16,0-2-29-16,-4-5 2 0,0 0 136 0,0-3-103 16,2-2-1-16,2-2 0 0,6-1 0 0,-1-2 0 0,2 0 0 15,5 0 0-15,6 0 0 16,1 0 0-16,3 0 0 0,4 0 0 0,2 0 0 16,0 0 0-16,0-2 0 0,15 0 0 0,8 1 0 15,3-2 0-15,4 1 0 0,6 0 0 0,6 2 0 0,2 0 0 0,-1 0 0 16,-4 0 0-16,10 0 0 0,-6 0 0 15,-1 7 0-15,-6-4 0 0,1 2 0 16,-1 2 0-16,-7-4 0 0,0 3 0 16,-8-4 0-16,0 1 0 0,-7 1-56 0,-4 0-11 15,1-2-352-15,-5-1 190 0,-1-1 96 0,-3 3-705 16,0-3 400-16,-2 0 191 0</inkml:trace>
  <inkml:trace contextRef="#ctx0" brushRef="#br0" timeOffset="183201.81">23219 9737 3597 0,'-4'-20'0'0,"2"16"0"0,1 4 0 0,1 0 0 0,0 0 0 0,0 0 0 15,0 0 0-15,-2 11 0 0,0 8 0 0,-3 1 0 0,2 10 334 0,-1 2-334 0,-3 4 0 0,-1 2 0 0,0 5 0 16,1-2 0-16,2-1 0 0,-1 8 0 0,1-4-104 0,5-1 62 0,-2-7-924 16,2 5 500-16,0-2 258 0,0 5 34 15,0-13 84-15</inkml:trace>
  <inkml:trace contextRef="#ctx0" brushRef="#br0" timeOffset="183519.18">23881 10462 3886 0,'0'-2'0'0,"0"0"0"0,0 2 0 0,0 0 0 0,0 0 0 0,0 0 0 0,0 0 0 0,3 4 0 0,1 0 0 0,-1-1 0 0,3 3 45 0,-1-2-45 16,3 2 0-16,-5-4 0 0,4 5 0 0,-4-2 0 0,1-3 0 15,0 2 0-15,-3-1 0 0,1 0 0 0,0-3 0 16,-2 0 0 0,0 0 0-16,0 0-3 0,0 0-109 0,0 0-639 0,0 0 320 15,0 0 196-15,0 0 98 0,0 0-535 0,-2 2 317 0,0 0 148 16</inkml:trace>
  <inkml:trace contextRef="#ctx0" brushRef="#br0" timeOffset="183835.87">24346 10524 3567 0,'-8'-4'0'0,"2"2"0"0,3 1 0 0,-1-1 0 0,1 0 0 15,1 2 0-15,2-2 0 0,0-1 0 0,0 2 0 0,0 1 0 0,9-2 94 0,5 1 176 0,6-2-270 0,2 2 0 0,3-3 0 0,3 2 0 16,1 0 0-16,1 0 0 15,2-1 0-15,1 2 0 0,-1 0 0 0,-8 1 0 16,6 0 0-16,-7 0 0 0,1 0 0 0,-5 0 0 16,1 0 0-16,-2 5-183 0,-6 4-761 0,2-1 452 0,-3 3 227 15,-2 0 113-15,1 1-581 0</inkml:trace>
  <inkml:trace contextRef="#ctx0" brushRef="#br0" timeOffset="184231.67">24456 10704 2980 0,'-21'0'0'0,"3"0"0"0,5 0 0 0,2 0 0 0,3 0 0 0,3 0 0 0,5 0 0 0,0-1 0 0,2-1 0 0,15 0 0 0,9 0 74 0,0 1 377 0,2 1-206 0,2 0-64 16,0 0-181-16,0 3 0 0,-1 6 0 15,-9 1 0-15,1 2 0 0,-4 4 0 0,-6-1 0 0,-6 3 0 0,-3 1 0 16,-2 2 0-16,-2 2 0 15,-12-1 0-15,-5-1 0 0,-4-1 0 0,-1-2 0 16,-2-2 0-16,-2-3 0 0,1-1 0 0,2-3 0 16,-3-2 0-16,5-3 0 0,3 0 0 0,-1-2 0 15,5 0 0-15,4-2 0 0,1 0 0 16,6 0 0-16,-2 0 0 0,6 0 0 0,1 0 0 16,0 0 0-16,0 0 0 0,1 0 0 0,13 0 0 0,2 0 0 15,9 1 0-15,-2 3 0 0,7 0 0 16,0 2 0-16,0-3 0 15,0 3 0-15,0 0 0 0,-5-3 0 0,7 1 0 0,-6 0 0 0,-6 0 0 16,5-2 0-16,-2-2 0 0,-3 2 0 16,-3-2 0-16,-1 0 0 0,-2 0-38 15,-5 0-95-15,3 0 51 0,-3 0-10 0,-2-2-607 16,1-8 330-16,-2-3-426 0,0-7 379 0,1-7 188 16</inkml:trace>
  <inkml:trace contextRef="#ctx0" brushRef="#br0" timeOffset="184455.16">24370 9758 3432 0,'-4'-10'0'0,"4"8"0"0,0 1 0 0,4-1 0 0,15-1 0 0,7 2 0 0,5 1 0 0,4 0 0 0,11 0 0 0,4 0 0 0,1 0 410 0,-1 1-321 0,3 5-89 15,-2-2 0-15,-10 2 0 0,2-1 0 0,-4 1 0 16,-6 0-134-16,-9 0-109 0,-2-1 141 0,-8 3-758 16,-3-1 440-16,-6 1 164 0,-3 1 124 0,-2 0-325 15,-4 3 209-15,-12-3 92 0</inkml:trace>
  <inkml:trace contextRef="#ctx0" brushRef="#br0" timeOffset="184621.63">24568 9856 2231 0,'-21'0'0'0,"0"5"0"0,8-1 0 0,-3 4 0 0,7-1 0 0,4 3 0 0,3 5 0 0,2-1 0 0,0 5 0 0,0 1 0 0,0 7 276 0,4-1 90 0,3 0-163 15,-2 3-82-15,4-7-30 0,-2 7-361 0,2-6 155 16,1 2 78-16,-3-8 38 0,2 2-633 0,1-6 346 16,1 1-190-16,0-7 190 0,7-5 144 15</inkml:trace>
  <inkml:trace contextRef="#ctx0" brushRef="#br0" timeOffset="184792.13">24792 9833 3011 0,'0'-21'0'0,"-1"12"0"0,-1-2 0 0,-2 1 0 0,3 7 0 16,-1 0 0-16,2 2 0 0,0 1 0 0,0 1 0 0,2 16 0 0,6 8 233 0,-2 1 454 0,-2 8-687 15,-1 1 0-15,0 10 0 0,-1-7 0 0,0 9 0 0,-2-2 0 0,2-4 0 16,0 1 0-16,-1-1 0 0,1-5 0 15,0 9-338-15,0-6 87 0,-2 3 145 0</inkml:trace>
  <inkml:trace contextRef="#ctx0" brushRef="#br0" timeOffset="185830.01">25587 10400 2742 0,'-13'-10'0'0,"7"6"0"0,3 4 0 0,3 0 0 0,0 0 0 0,0 0 0 0,0 0 0 0,13 0 0 0,2 0 0 0,5 0 0 15,7 0 340-15,1 0-150 0,-1-1-73 0,6-1 146 0,-1-2-111 0,-2 1-44 16,6-3-89-16,-4 2-206 0,-2 0 90 0,0 3 69 16,-4-2 34-16,-3 1 12 0,-3 2 23 0,-3 0 1 15,-5 2-1721-15</inkml:trace>
  <inkml:trace contextRef="#ctx0" brushRef="#br0" timeOffset="185997.46">25627 10655 2533 0,'-29'10'-1'0,"7"1"1"0,3 2 0 0,4-1 0 0,6-7 0 0,3 2 0 0,6-1 0 0,0 0 0 0,4-1 0 0,17 1 0 0,3-2 120 0,6-1 368 15,1 0-224-15,4-3-111 0,1 1-46 0,1-1-111 16,0 0-1-16,1 0 46 0,-2 0-593 0,-2 0 296 16,2 0 159-16,-5 0 64 0,3 0-937 0</inkml:trace>
  <inkml:trace contextRef="#ctx0" brushRef="#br0" timeOffset="186312">26466 10425 2886 0,'-7'-15'0'0,"3"3"0"0,0 3 0 0,4-4 0 0,0-2 0 0,0 1 0 0,8-1 0 0,7-2 0 0,7-1 0 0,3-1 0 0,10-2 243 15,1 3-101-15,1-2 84 0,-2 6-84 0,-2-2-57 16,1 6 1-16,-6 0 35 0,-7 6-121 0,0 0 0 16,-1 1 0-16,-5 3 0 0,0 0 0 0,-5 5 0 15,3 6 0-15,0 3 0 0,-4-1 0 0,4 4 0 16,0-2 0-16,5 4 0 0,-2-3 0 0,5-1 0 16,4-1 0-16,0-1 0 0,5-4 0 0,0 0 0 15,5-5 0-15,0-2 0 0,1-2 0 0,-2 0 0 16,0 0 0-16,-6 0 0 15,-5 0 0-15,1 0 0 0,-9-2 0 0,-1 0 0 16,-5 1-465-16,-6 1 102 0,-1-1 162 0,0 1-609 16,-2 0 376-16</inkml:trace>
  <inkml:trace contextRef="#ctx0" brushRef="#br0" timeOffset="186530.31">26878 10275 2549 0,'-25'3'0'0,"3"2"0"0,5 1 0 0,4 1 0 0,1 2 0 0,5-1 0 0,1 7 0 0,4 0 0 0,2 10 0 0,0-3 0 0,0 9 127 0,2-1-44 0,1 4 585 0,0 4-314 15,-1-1-204-15,2 0-150 0,-3 3 0 0,-1-3 0 16,0 1 0-16,0-4 0 0,0-2 0 0,0-6 0 16,0 6 0-16,0-11 0 0,0-3-276 0,0-2 151 15,0-6-753-15,0-3 365 16,2-3 241-16,1-4 117 0,3 0-215 0,2-5 166 15,5-17 82-15</inkml:trace>
  <inkml:trace contextRef="#ctx0" brushRef="#br0" timeOffset="186688.69">26961 10475 2362 0,'5'-23'0'0,"-4"7"0"15,4 2 0-15,-3 3 0 0,-2 4 0 0,3 1 0 0,-1 4 0 0,2 2 0 0,1 0 0 0,2 4 0 0,0 7 121 0,0 8 413 0,-2 3-248 0,-1 1-114 0,-1 10-72 0,-3 2 140 16,0 2-124-16,0 7-116 15,0-11-172-15,0 7 59 0,0-3 71 0,0 1 40 16,3-5-690-16,0 2 365 0,7-6 183 0,3-1-431 16,4-1 209-16</inkml:trace>
  <inkml:trace contextRef="#ctx0" brushRef="#br0" timeOffset="187563.59">27864 10575 2246 0,'0'-38'0'0,"-2"1"0"0,-6-1 0 0,-4 2 0 0,2 3 0 16,-2 6 0-16,-6 1 0 0,2 5 0 0,0 10 0 0,-3 0 0 0,-3 4 190 0,3 6-67 0,-6 1-46 0,2 7-1 0,0 10 157 0,2 6-98 0,2 5-48 15,0 4 169-15,0 10-114 0,4-2-51 16,4 0 173-16,5 4-253 0,3-5-11 15,3-3 0-15,0 1 0 0,0-3 0 0,3-4 0 16,7-6 0-16,1-5 0 0,4-2 0 0,2-4 0 16,3-7 0-16,0-4 0 0,6-2 0 0,-1-2 0 15,-2-13 0-15,0-4 0 0,2-3 0 0,-4-7 0 16,0 0 0-16,-2-3 0 0,-4-2 0 16,-1 0 0-16,-3 0 0 0,-4 0 0 0,-2 6-63 0,-4 7 126 15,-1 1-63-15,0 5 0 16,0 6 0-16,-6 1 0 0,-1 4 0 0,-4 4 0 0,-1 0 0 15,2 6 0-15,0 12 0 0,3 7 0 16,2 3 0-16,1 2 0 0,4 4 0 0,0 2 0 16,0 0 0-16,6-3 0 0,7-1 0 0,2-4 0 15,4-2 0-15,2-5 0 0,1-4 0 0,3-3 0 16,1-5 0-16,1-6 0 0,-4-3 0 0,7 0 0 16,-7 0 0-16,1-7 0 0,0-8 0 0,-2-6-45 15,-3-5-34-15,5-10-114 0,-5-4 77 0,0-4 39 16,3-13 0-16,-1-3-114 15,-3 3 67-15,7-20 48 0,0 3-139 0,0-16 88 16,3 1 45-16,-5 11-11 0,7-19 7 0,-9 32-1 16,-6 11 48-16,-2-1 178 0,-8 19-88 0,-3 6-55 15,1 4 10-15,-3 12 450 0,0 2-245 0,0 8-85 16,0 2-73-16,0 2 474 0,-8 18-385 0,1 10-142 16,-1 11 0-16,-3 8 0 0,-2 13 0 0,-1-6 0 15,0 19 0-15,0-1 0 0,0 0 0 0,-1-2 0 16,5 0 0-16,-2-8 0 0,-1 13 0 15,3-12 0-15,2 0 0 0,0-10 0 16,3-3 0-16,3-11 0 0,-2-1 0 0,4-14 0 16,0-5 0-16,0-7 0 0,0-5 0 0,0-3 0 15,0-4 0-15,0-5 0 0,2-19 0 0,5-1 0 16,1-6 0-16,2-1 0 0,0-1 0 0,2-3 0 16,1 2 0-16,3 2 0 0,-2 4 0 0,2 5 0 15,2-3 0-15,-1 11 0 0,1 2 0 0,3 3 0 16,0 5 0-16,-2 3 0 15,3 2 0-15,3 6 0 0,-7 11 0 0,0 4 0 16,0 3 0-16,-6 6 0 0,-2 2 0 0,-4 3 0 16,-5 3 0-16,-1 2 0 0,0-3 0 0,-10 1 0 15,-9-5 0-15,-1-1 0 0,-3-3 0 0,-5-5 0 16,3-5 0-16,3-4 0 0,-8-4 0 0,4-4 0 16,4-2 0-16,-3-5 0 0,3 0 0 15,4 0 0-15,-2-12 0 0,5-3 0 16,-1-7 0-16,7-3 0 0,2-1 0 0,2-7 0 15,5 1 0-15,0 2 0 0,0-3 0 0,10 3 0 16,1 4 0-16,3 7 0 0,2 2 0 0,0 6 0 16,6 3 0-16</inkml:trace>
  <inkml:trace contextRef="#ctx0" brushRef="#br0" timeOffset="187767.66">29138 10873 3931 0,'0'0'0'0,"0"0"0"0,0 0 0 0,0 0 0 0,0 0 0 0,0 0 0 0,0 0 0 16,0 0 0-16,0 0 0 0,0 0 0 0,0 0 0 0,0 0 0 0,0 0 0 0,0 0 0 0,3 0 0 15,-1 0 0-15,6-2 0 16,-5 0 0-16,3 2-226 0</inkml:trace>
  <inkml:trace contextRef="#ctx0" brushRef="#br0" timeOffset="190489.06">8721 12114 2367 0,'-2'-3'0'0,"-2"-1"0"0,3 2 0 0,-1 1 0 0,2-2 0 0,-1 1 0 0,1 1 0 0,0 1 0 0,0-2 0 0,0 2 0 0,0 0 71 15,0 0-31-15,0 0 77 0,0 0-43 0,0 0-1 16,0 0 8-16,0 0-41 0,0 0 0 0,0 0 10 15,0 0 27-15,0 0-36 0,0 0-1 0,0 0 31 16,0 0-31-16,0 0 10 0,0 0-10 0,0 0 0 16,0 0 1-16,0 0-1 0,0 0 10 0,0 0-18 15,0 0 8-15,0 0 0 0,0 0-26 0,0 0 0 16,0 0 36-16,0 0-81 0,0 0 32 0,0 0 1 16,0 0 22-16,0 0-85 0,0 0 43 0,0 0 12 15,0 0-1-15,0 0-49 16,0 0 28-16,0 0 0 0,0 0 22 0,0 0-20 15,0 0 0-15,0 0 5 0,0 0 63 0,0 0-54 16,0 0 7-16,0 0-9 0,0 0 100 0,0 0-41 16,0 0 1-16,0 0 10 0,0 0 2 0,0 0-35 15,0 0-10-15,0 0-32 0,0 0 35 0,0 0 9 16,0 0-3-16,0 0-61 0,0 0 27 0,0 0-2 16,0 0-23-16,0 0 39 15,0 0 10-15,0 0-24 0,0 0 47 0,0 0-41 16,0 0 8-16,0 0 114 0,0 0-52 0,0 0-27 15,0 0-22-15,0 0-15 0,0 0 0 0,0 0 0 16,0 0 0-16,-3 0 0 0,1 3 0 0,-6 9 0 16,3 3 0-16,-4 7 0 0,3-1 0 0,-6 11 0 15,4 2 0-15,-6 8 0 0,1-4 0 0,-2 8 0 16,1 2 0-16,2 5 0 0,-4 0 0 16,0-1 0-16,0 1 0 0,2-2 0 0,2-10 0 0,-3 9 0 15,4-9 0-15,1-5 0 16,3 2 0-16,0-5 0 0,1 0 0 0,2-5 0 15,-4-3 0-15,5-5 0 0,-1-1 0 0,1-3 0 16,-1-5 0-16,0-1 0 0,1-2 0 0,-2-3 0 16,3-3 0-16,-2 2 0 0,1-4 0 0,-1 0 0 15,1 0-7-15,-1 0-147 0,0-1-467 0,2-11 291 16,2-5 135-16,0-5 82 0,2-5-655 0,8-3 364 16,0 1 182-16</inkml:trace>
  <inkml:trace contextRef="#ctx0" brushRef="#br0" timeOffset="190790.8">8661 12115 2672 0,'2'-10'0'0,"-1"4"0"0,-1 3 0 0,0-1 0 0,0 2 0 0,0 1 0 0,0 1 0 0,0 0 0 0,9 0 0 0,2 10 0 0,3 7 152 0,3 2-56 0,3 4 315 0,3 9-185 16,2 2-93-16,-1 3 106 0,5 5-237 0,-3 5-2 15,1 1 0-15,1 8 0 0,-8-6 0 0,4 5 0 16,-3-3 0-16,-2 2 0 0,0 0 0 0,-3-3 0 16,0 0 0-16,-5-8 0 0,4 5 0 0,-6-12 0 15,2 0 0-15,-3-4 0 0,0-8 0 0,-3-3 0 16,-1-4 0-16,-1-8 0 0,-1-1 0 0,0-3 0 16,-2-4 0-16,0-1 0 15,0 0 0-15,-5 0 0 0,-6 0 0 0,1-1 0 16,-5-6-579-16,1-2 233 0,-5-4 158 0,-1-4 74 15,0-4-624-15,0-3 348 0,3-5 175 0</inkml:trace>
  <inkml:trace contextRef="#ctx0" brushRef="#br0" timeOffset="190998.36">8590 12646 2446 0,'-18'2'0'0,"6"4"0"0,3-1 0 0,-2-2 0 0,6 1 0 0,3 1 0 0,2-2 0 0,0 1 0 0,2 3 0 0,14 1 0 0,7 1 261 15,4-1-110-15,10-3-56 0,-2-3 349 0,13-2-207 16,-3 0-98-16,0 0-50 0,-1-2-20 0,-1-3-69 16,-10-3 0-16,1 0 0 0,-2-1 0 0,-9 4 0 15,0-3 0-15,-10 5 0 0,-5-1 0 0,-1 1 0 16,-3 2 0-16,-3-1-568 0,-1 0 245 0,0 2 79 16,-2 0-204-16,-11 0 209 15,4 12 100-15</inkml:trace>
  <inkml:trace contextRef="#ctx0" brushRef="#br0" timeOffset="192389.99">26356 10725 2866 0,'-16'0'0'16,"2"0"0"-16,5 0 0 0,0 0 0 0,6 0 0 0,-1 0 0 0,4 0 0 0,2 5 0 0,15 3 0 0,9-3 0 0,5 1 168 0,15 0-64 0,-3-3 347 0,7 1-206 15,6-1-148-15,0-3-97 0,0 0 0 0,-2 0 0 0,1 0 0 0,-4 0 0 16,-4 0 0-16,-8 0 0 0,5 0 0 16,-7 0 0-16,-4 0 0 0,-4 0 0 0,-6 0 0 0,-3 0-74 15,-3-3-42-15,-6 2 72 16,-3-2-652-16,-3 2 329 0,-3 1 164 0,0 0-384 0,-2-2 279 16,0 2 144-16,0 0 58 0,-2 0-396 15,-3 0 231-15</inkml:trace>
  <inkml:trace contextRef="#ctx0" brushRef="#br0" timeOffset="192735.53">26864 10749 1960 0,'-7'4'0'0,"-1"0"0"0,3 1 0 0,-3 1 0 0,2 0 0 0,0 1 0 0,3 3 0 0,-2 1 0 0,1 1 0 0,-2 2 0 0,0 0 336 0,-1 1-154 0,-2 1-71 16,-4 2-37-16,0 2 5 0,-5-3 0 0,0-1-30 15,-5 4-11-15,0-4 27 0,-3 1-1 0,2-2-25 16,2-3 144-16,-7 1-76 0,8-4-35 0,-2-1 1 16,5-1 79-16,1-4-57 15,6 1-18-15,2-1 19 0,4-1-96 0,0-2 0 0,3 0 0 16,2 0 0-16,0 0 0 0,4 0 0 0,19 0 0 16,2 0 0-16,13 0 0 0,0 0 0 15,-1 0 0-15,10 0 0 0,-1 0 0 0,-5 0 0 16,0 0 0-16,-4 0 0 0,-2 0 0 0,1-2 0 15,-5 2 0-15,-2 0 0 0,-6 0 0 0,-2 0 0 16,-1-3 0-16,-5 3 0 0,-2 0 0 0,-3 0 0 16,-3 0 0-16,-1 0 0 0,-3 0-421 0,-1 0 23 15,0 0 180-15,-2 0 90 0,0-1-489 0,0-2 288 16,0-3 136-16,0 0-195 0,-7-5 175 0,4 1 87 16</inkml:trace>
  <inkml:trace contextRef="#ctx0" brushRef="#br0" timeOffset="192924.15">26943 10840 1889 0,'-12'-10'0'0,"3"3"0"0,1 3 0 0,2-1 0 0,0 2 0 0,2 2 0 0,0-2 0 0,1 3 0 0,3 0 0 0,0 10 0 0,0 7 98 0,0 6 459 0,0 2-259 0,0 5-130 16,-2 4 528-16,-3 2-471 16,3 7-225-16,-2-1 0 0,-2-1 0 0,0 0 0 15,1-3 0-15,-2 7 0 0,4-11 0 0,0 4 0 16,1-3 0-16,0-2 0 0,2-6 0 0,-2 3 0 15,2-7 0-15,-1 1 0 16,1-3-389-16,-3 0 117 0,1-1-33 0</inkml:trace>
  <inkml:trace contextRef="#ctx0" brushRef="#br0" timeOffset="193102.67">27193 11765 2649 0,'-13'-18'0'0,"2"14"0"0,6 4 0 0,-2-2 0 0,0 0 0 0,1-1 0 0,4 2 0 0,-1-1 0 0,3 2 0 0,0-1 0 0,0 1 37 0,10 0-1038 0</inkml:trace>
  <inkml:trace contextRef="#ctx0" brushRef="#br0" timeOffset="193750.84">9864 12500 3028 0,'0'-13'0'0,"0"13"0"0,7 0 0 0,6 5 0 0,-1 1 0 0,4-3 0 0,2 3 0 0,1-3 0 0,4 3 0 0,2-4 0 0,-2 2 443 0,8-1-200 0,-1 1-101 16,0 0-67-16,0 0-75 0,2-1 0 0,-2 1 0 16,0 0 0-16,-2 2-394 0,-7 0 162 0,0 3 132 15,-5 2-1018-15</inkml:trace>
  <inkml:trace contextRef="#ctx0" brushRef="#br0" timeOffset="193911.31">9946 12882 2680 0,'-21'0'0'0,"8"0"0"0,6 0 0 0,2 0 0 0,5 0 0 0,0 0 0 0,0 0 0 0,3 0 0 0,11 0 0 0,9 0 0 0,7 0 103 0,2 1 98 15,4 0-81-15,1 2-41 0,9 0 1 0,-11-1-249 16,12 4 100-16,-5-3 54 0,-9 3-659 0,3-1 353 15,-1 1 176-15,-1 1 96 0</inkml:trace>
  <inkml:trace contextRef="#ctx0" brushRef="#br0" timeOffset="194216.12">10822 12301 2887 0,'2'-11'0'0,"1"5"0"0,-1 4 0 0,0 0 0 0,-1 2 0 0,-1 10 0 0,0 8 0 0,0 9 0 0,-3 0 0 0,-11 11 0 0,0-2 108 0,-6 1 146 0,1-1-108 0,1-6-43 16,-3 0 82-16,-2-2-73 0,3-4-36 0,3-6-16 15,-1-2-60-15,6-6 0 0,3-3 0 16,1-1 0-16,3-4 0 0,2-2 0 16,3 0 0-16,0 0 0 0,10 0 0 0,15-2 0 15,5-5 0-15,9-3 0 0,0 0 0 0,-1 1 0 16,13 0 0-16,-7 2 0 0,0 2 0 0,-1 0 0 15,-1 1 0-15,-5 3 0 0,2-4 0 0,-3 4 0 16,-4 1 0-16,-8 0 0 0,-1 0 0 16,-5 0-727-16,-6 0 321 0,1 1 184 0,-6 4-558 0,0 0 371 15,-5-3 175-15,-1 1 103 0,1-3-219 0</inkml:trace>
  <inkml:trace contextRef="#ctx0" brushRef="#br0" timeOffset="194389.17">11026 12257 2508 0,'-15'-13'0'0,"0"9"0"0,0 3 0 0,3 1 0 0,1 0 0 0,2 10 0 0,1 13 0 0,4 6 0 0,4 5 0 0,0 10 0 0,0 1 573 0,0 6-267 0,0 2-133 15,0-2-58-15,0 2 141 16,2-3-256-16,5 0 0 0,3-4-97 0,0-1-52 16,-1-10 104-16,2 3 37 0,2-6-779 0,1-5 413 15,0-7 170-15,7-4-388 0,-4-7 227 0,11-9 168 16</inkml:trace>
  <inkml:trace contextRef="#ctx0" brushRef="#br0" timeOffset="194601.47">11565 12216 3664 0,'7'-19'0'0,"-1"12"0"0,-2 3 0 16,-3 2 0-16,-1 2 0 0,0 13 0 0,-3 14 0 0,-8 10 0 0,-3 3 0 0,1 7 0 0,-4 9 264 0,-1 9-261 0,-1-1-3 0,0 0 0 0,-1 4 0 0,-1-4 0 15,4-8 0-15,-2 10 0 0,8-17 0 0,3 1 0 16,4-12 0-16,2 0 0 0,2-13 0 0,0 1 0 16,0-13-237-16,0-2 86 0,2-8-889 15,5-3 500-15,2-9 242 0,2-20-309 0,0-8 284 16,-3-2 143-16,5-8 70 0</inkml:trace>
  <inkml:trace contextRef="#ctx0" brushRef="#br0" timeOffset="194652.75">11550 12184 386 0</inkml:trace>
  <inkml:trace contextRef="#ctx0" brushRef="#br0" timeOffset="194771.68">11578 12071 3633 0,'11'-22'0'0,"-1"7"0"0,-3 7 0 0,4 7 0 0,-1 1 0 0,3 9 0 0,1 17 0 15,2 10 0-15,-3 7 0 0,-1 8 0 0,2 13 298 0,-4-6-298 0,1 21 0 0,0-8 0 16,1 0 0-16,1-3 0 0,-1-4 0 0,0-14 0 16,3 5 0-16,0-7 0 0,-2-2 0 0,-1-10 0 15,-3-3-13-15,-3-6-1015 0,-3-3 512 0,-1-3 167 16,-2-5 156-16,0-1-631 0</inkml:trace>
  <inkml:trace contextRef="#ctx0" brushRef="#br0" timeOffset="194917.37">11490 12765 2726 0,'-13'-22'0'0,"3"8"0"0,4 0 0 0,3 0 0 0,3 4 0 0,0 1 0 0,1 1 0 0,15 3 0 0,2 2 0 0,9 3 0 0,-5 0 128 0,10 0-49 0,-3 3-1 16,1 6-191-16,2 3 76 0,-2 0 37 0,0 1-722 15,-2 2 376-15,7 5 192 0</inkml:trace>
  <inkml:trace contextRef="#ctx0" brushRef="#br0" timeOffset="195074.31">12113 12700 3532 0,'2'0'0'0,"-2"2"0"0,0 8 0 0,0 0 0 0,0 5 0 15,0 3 0-15,-6 5 0 0,3 1 0 0,1 3 0 0,-2 2 0 0,1 3 399 0,1 0-399 0,-2 0 0 0,2-1 0 0,2 0 0 0,0-2 0 16,0-9 0-16,0 0-29 0,0-4-332 0,0-5 199 16,0-4 101-16,2-1-1017 0,7-2 398 0</inkml:trace>
  <inkml:trace contextRef="#ctx0" brushRef="#br0" timeOffset="195239.41">12332 12477 3171 0,'7'-13'0'0,"4"6"0"15,3 1 0-15,4-1 0 0,1 2 0 0,-1 4 0 0,5-1 0 0,3 0 0 0,1 2 0 0,-4 0 0 0,7 0 250 0,-1 0-105 0,-3 2-54 16,-1 5-25-16,-4 3-523 0,-3-1 258 0,-4 0 114 0,-5 5 62 16,0 2-986-16</inkml:trace>
  <inkml:trace contextRef="#ctx0" brushRef="#br0" timeOffset="195366.75">12504 12704 3112 0,'-23'8'0'0,"7"2"0"0,6-3 0 0,2-2 0 0,3-3 0 0,3-1 0 0,2-1 0 0,6 0 0 0,13 3 0 0,7-3 0 0,1 0 210 0,6 2-57 0,1-1-58 16,2 2-28-16,3 1 9 0,-2-1-806 16,-1 2 384-16,0 3 192 0,-4 4 96 0</inkml:trace>
  <inkml:trace contextRef="#ctx0" brushRef="#br0" timeOffset="195813.39">13288 12651 1838 0,'-14'-35'0'0,"5"10"0"0,5 3 0 0,4-3 0 0,0-3 0 0,0-1 0 0,0 1 0 0,7 1 0 0,8 0 0 0,4 1 0 0,8 2 145 0,1 4-54 16,6 4 110-16,-1 5-81 0,5 7-42 0,-1 3 9 0,1 1 33 15,3 7-42-15,-5 11 1 0,-4 7 178 16,-2 5-110-16,-4-2-45 0,4 11-37 0,-1-7 218 16,1-2-123-16,2-2-80 0,1-4-80 0,1-8 0 15,5 0 0-15,3-7 0 0,-3-5 0 0,-3-4 0 16,1 0 0-16,2-3 0 0,-8-3-187 0,-3-6-5 15,-9 3 114-15,-2-3-350 0,-8 5 212 0,-1-3 34 16,-7 3 82-16,-1-3-633 0,-3 5 348 0,-8 1 174 16</inkml:trace>
  <inkml:trace contextRef="#ctx0" brushRef="#br0" timeOffset="195996.51">13706 12496 2489 0,'-15'4'0'0,"0"5"0"0,4 4 0 0,3 0 0 0,0 2 0 0,5 8 0 16,3-3 0-16,0 8 0 0,0 2 0 0,0 1 0 0,0-1 174 0,0 4 136 0,0-2-127 0,2 1-78 15,-1-1-34-15,3 0-116 0,0-3 40 0,2-1 1 0,-2-6 51 16,1 1-558-16,2-4 274 0,-1-4 137 16,2-5-686-16,-1-3 393 0,3-5 79 0,5-2 142 15</inkml:trace>
  <inkml:trace contextRef="#ctx0" brushRef="#br0" timeOffset="196139.81">13865 12650 2591 0,'0'-11'0'0,"0"5"0"0,0 2 0 0,0 3 0 0,0 1 0 0,0 4 0 0,0 12 0 0,0 8 0 0,0 1 0 0,0 3 0 0,0 4 160 0,0-1-61 0,0 5-145 16,2-1 42-16,6 1-1 0,2-3 52 0,0-1-270 15,4-2 131-15,1-2 64 0,0-1-697 0,3-1 377 16</inkml:trace>
  <inkml:trace contextRef="#ctx0" brushRef="#br0" timeOffset="196881.4">14625 12934 2272 0,'10'-33'0'0,"-2"7"0"0,0-8 0 0,-4 2 0 0,-1-1 0 15,-1 3 0-15,-2-1 0 0,0 6 0 0,0-6 0 0,-4 7 0 0,-3 5 117 0,-5 0 13 0,-2 6-37 0,-4 6-10 0,-3 5-46 16,-4 2 30-16,-2 9 0 0,-6 19-30 16,5 0 45-16,-6 14-10 0,9-5-35 15,4 5 1-15,7-3 124 0,5 2-62 0,6-7-22 16,3 5-10-16,0-3 136 0,0-4-83 0,10-2-55 16,3-6-66-16,2-5 0 0,5 1 0 0,3-11 0 15,0-6 0-15,1-3 0 0,0 0 0 0,-5-10 0 16,6-13 0-16,-7-3 0 0,-3-5 0 0,-2-1-84 15,-1-1 30-15,-3 1 2 0,-3-1 30 0,-3 5-58 16,-1 7 35-16,-2 1-13 0,0 9 228 0,0 0-99 16,-2 5-41-16,-7 3-17 15,-2 3 98-15,1 5-111 0,-1 17 0 0,4 5 0 0,3 0 0 0,3 8 0 16,1-2 0-16,0 1 0 16,1-2 0-16,12 0 0 0,3-6 0 0,0-1 0 15,3-6 0-15,-1-8 0 0,3-4-111 0,4-3-107 16,1-4 105-16,-4-2 14 0,1-11-70 0,-2-7 60 15,1-6 35-15,-1-5-75 0,2-6 61 0,-5-3 25 16,3-5 0-16,-2-4-62 0,1-9 43 0,-3 3-8 16,4-16 52-16,-4 2-54 0,4-9 28 15,-3 0-1-15,1-1 42 0,0 14-23 16,-3 1 9-16,-2 11-1 0,-8 19 270 0,-3 13-134 16,-1 10-68-16,-2 2 223 0,0 9-134 0,-4 6-37 15,-5 19-46-15,-1 15 330 0,3 5-165 0,0 10-66 16,1 14-54-16,-2 1 157 0,3 4-153 0,-3-3-85 15,1-3 0-15,2-7 0 0,-2 0 0 0,4-4 0 16,-1-6 0-16,2-13 0 0,2-5 0 16,-2-10 0-16,2-10 0 0,0-4 0 0,0-3 0 0,-2-6 0 15,2-2 0-15,0-22 0 16,0-4 0-16,0-2 0 0,4-1 0 0,7 0 0 16,1 0 0-16,2 5 0 0,6 3 0 0,1 5 0 15,-1 6 0-15,4 9 0 0,-1 1 0 0,5 2 0 16,-1 3 0-16,-4 14 0 0,0 4 0 0,-4 4 0 15,-1 0 0-15,-4 5 0 0,-7 3 0 0,-5-1 0 16,-2 0 0-16,0 0 0 0,-9-4 0 0,-8-2 0 16,-1-6 0-16,-7-1 0 0,0-3 0 15,-3-7 0-15,0-2 0 0,-2-3 0 16,0-4 0-16,1 0 0 0,5 0 0 0,4-6 0 16,1-4 0-16,4-6 0 0,3 0 0 0,9-3-108 15,3-2-328-15,0 3 198 0</inkml:trace>
  <inkml:trace contextRef="#ctx0" brushRef="#br0" timeOffset="197027.39">16065 13155 373 0,'-12'-5'709'0,"3"2"-354"0,-2 0-177 0,-8-5-90 0,-2 2 622 0,0-2-327 0,-4 1-178 0,4 0-83 15,3 0-383-15</inkml:trace>
  <inkml:trace contextRef="#ctx0" brushRef="#br0" timeOffset="213555.9">2333 9142 2573 0,'-18'-2'7'0,"6"2"-2"16,1 0-2-16,1 0 1 0,3 0-2 0,2 2 0 0,3-1 0 0,0-1-1 0,2 0 0 0,0 2 0 0,0 0 364 0,0 2-308 16,0 0-3-16,5-2-12 0,4 1-1 0,-2 0-28 0,2 0 0 0,-2-1 28 15,3 2 10-15,-3 0-149 0,1-1 70 16,-3 3 34-16,2-3 1 0,-2 3-324 0,-2 2 189 15,-1 0 33-15,0 0 60 0,-1 4-690 0,1-3 342 0,-2 3 171 16,0 3 75-16</inkml:trace>
  <inkml:trace contextRef="#ctx0" brushRef="#br0" timeOffset="213712.34">2257 9369 2250 0,'-14'7'0'0,"5"5"0"0,0-1 0 0,2-3 0 0,0-2 0 0,2 2 0 0,4 0 0 16,1-2 0-16,0-1 0 0,0-1 0 0,0 2 79 0,6 0 1 0,3 0-6 0,-1-2 10 0,4 6-43 0,-2-1-432 16,3 3 216-16,-1-1 109 15,0 0-593-15,-3 4 328 0,0 2 163 0,-1 6-250 0</inkml:trace>
  <inkml:trace contextRef="#ctx0" brushRef="#br0" timeOffset="213854.46">2263 9767 2039 0,'-13'15'0'0,"3"2"0"0,0-4 0 0,5-6 0 0,-2-1 0 0,2-2 0 0,3-2 0 0,1 0 0 0,1-2 0 0,0 0 0 0,0 0 88 0,3 0-11 0,9 0 67 0,1-4-52 16,1-3-25-16,2-4 0 0,3-1-46 0,-3-1 20 0,7-4 0 15,-4 2-408-15,-1 0 204 0,-1 0 102 16,3 1 61-16,1-6-684 0,-6-1 342 0</inkml:trace>
  <inkml:trace contextRef="#ctx0" brushRef="#br0" timeOffset="214041.93">2535 9281 3153 0,'-2'0'0'0,"-1"0"0"0,1 0 0 0,2 0 0 0,0 0 0 0,0 0 0 0,0 0 0 16,7 0 0-16,9-2 0 0,7-6 0 0,1 3 141 0,3-3-50 0,1 4 21 0,0 0-35 0,-3-1 11 15,7 2-47-15,-6 0-310 0,-2 2 155 0,-4-1 77 16,1 2-566-16,-2 0 332 0,-4 0 152 0,-3 0-646 15,-3 0 325-15,-4 0 200 0,2 0 99 0</inkml:trace>
  <inkml:trace contextRef="#ctx0" brushRef="#br0" timeOffset="214348.93">2708 8993 1842 0,'-10'0'0'0,"3"0"0"0,4 2 0 0,1 4 0 0,2 3 0 0,0 0 0 0,2 3 0 0,6 1 0 0,4 3 0 0,0 0 0 0,1 2 73 0,-1 2-32 16,-4-2 63-16,2 7-36 0,-7-1-1 0,-3 6-111 0,0-2 42 0,-2 2 1 16,-9-2 52-16,-9 1-68 0,2-3 28 15,-7-2 1-15,1-3 30 0,-1 0 94 0,2-7-37 16,-5 1-29-16,6-6 66 0,2 0-57 16,2-3 1-16,9-1-48 0,1-3 235 15,2 0-118-15,4-2-54 0,0 0 86 0,2 0-70 16,0 2-35-16,11-2-120 0,5 0 37 0,9 0 0 0,-1 0 49 15,3 0-1-15,1 0-81 0,-4 0 51 0,4 0-319 16,-5-2 172-16,1 2 63 16,-4 0 47-16,-2-2-286 0,-4 2 148 0,0 0 30 0,-5 0 54 0,2 0-33 15,-4 0-446-15,-2 0 259 16,-1 2-300-16,-3 0 284 0,-1-2 138 0</inkml:trace>
  <inkml:trace contextRef="#ctx0" brushRef="#br0" timeOffset="-214739.12">2753 9432 1486 0,'-8'0'0'0,"2"0"0"0,0 0 0 0,4 1 0 0,-1 8 0 15,0 3 0-15,3 0 0 0,0 2 0 0,0 3 0 0,0-1 0 0,-2 4 157 0,2-2-63 0,-3 1 33 0,-4 0-43 0,0-1 0 0,-1 1-43 16,-4-3 75-16,-1-1-42 0,-2-3-1 0,3-2 38 0,-4-1-35 16,1-3 0-16,0-2-24 0,5-1 191 15,-1 2-100-15,5-4-51 0,-2-1 0 0,6 0 171 16,-3 0-117-16,5 3-30 0,0-3-38 0,0 1 1 15,2 1-51-15,11 2-81 0,2-1 36 0,1 1 29 16,3 2 0-16,1-3-37 0,0 3 34 16,3-2 9-16,0 1-357 0,1-1 182 15,-4 0 47-15,0-2 60 0,1 0-578 0,0-1 282 16,-3-1 158-16,0 0-372 16,-3 0 260-16,1 0 129 0,-2-5 65 0,-7-3 21 0,2-3-220 15,-3 0 131-15,-5 0 92 0,-1-1 0 0,0 4 40 16,0-2-10-16,-1-3 157 0,-5 7-73 0,-1 0-37 15,-2 3 0-15,1-1 476 0,2 2-267 0,2 0-118 16,1 2-63-16,1 0 641 0,2 0-311 0,0 0-155 0,0 4 79 16,0 5-123-16,2 4-56 0,5-2-29 15,2 4 0-15,0 1-28 16,3-5 11-16,-3 4-150 0,3 0 70 0,-1-2 35 0,1-2 0 0,0 2-483 16,-4-3 270-16,2-3 90 15,0 0 73-15,0 2-693 0,-3-6 347 0</inkml:trace>
  <inkml:trace contextRef="#ctx0" brushRef="#br0" timeOffset="-214573.29">3090 9413 2618 0,'3'-3'0'0,"6"1"0"0,-2-1 0 0,2 1 0 0,4-2 0 0,-1 2 0 0,0-2 0 0,4 3 0 0,2-1 0 0,-1 0 0 0,3-1 95 16,-2 2-17-16,4-1-10 0,1 1-26 0,-3-1-337 0,4 2 168 15,-1-3 84-15,0 3-584 0,-4-1 329 0,2-2 170 16</inkml:trace>
  <inkml:trace contextRef="#ctx0" brushRef="#br0" timeOffset="-214441.35">3541 9207 1959 0,'0'3'0'16,"0"-2"0"-16,0 3 0 0,0-1 0 0,0 1 0 0,0 4 0 0,3 0 0 0,1-1 0 0,4 2 0 0,1 5 0 0,4-1 90 0,-1 1-48 0,4 4-1 0,-2-3-242 0</inkml:trace>
  <inkml:trace contextRef="#ctx0" brushRef="#br0" timeOffset="-214313.01">3702 9553 3849 0,'-3'15'0'0,"-2"0"0"0,0-8 0 0,-2 3 0 0,1-4 0 0,2-2 0 0,3-4 0 0,-1 1 0 0,2-1 0 0,0 2 0 0,0 0 82 0,9 0-82 0,7 2 0 16,-1-1-74-16,5 3 45 0,8 6 46 0</inkml:trace>
  <inkml:trace contextRef="#ctx0" brushRef="#br0" timeOffset="-213460.16">3750 14079 2938 0,'-18'-2'0'0,"7"2"0"0,7 0 0 0,1 0 0 0,1 0 0 0,2 0 0 0,0 0 0 0,0 0 0 0,0 2 0 0,0-1 0 0,0 6 130 0,2-2 52 16,10 0-71-16,-2 3-35 0,4 0 0 0,-2-3-191 15,5 3 88-15,-5-1 29 0,4 3 0 0,-4-1-404 16,0 2 221-16,-1 0 111 0,-6 4-699 0,2 3 327 15,-5 1 206-15,1-1 69 0</inkml:trace>
  <inkml:trace contextRef="#ctx0" brushRef="#br0" timeOffset="-213309.69">3717 14425 2076 0,'2'6'0'0,"-2"0"0"0,1-2 0 0,-1 0 0 0,1-1 0 0,-1 1 0 0,3 1 0 0,-1-2 0 0,1 3 0 0,4 1 0 0,1 6 97 0,2-5-9 0,-2 7 0 0,1 2-37 16,4 0-481-16,-1 5 236 0,-1 1 117 0,1 2 59 16</inkml:trace>
  <inkml:trace contextRef="#ctx0" brushRef="#br0" timeOffset="-213152.92">3777 14918 2448 0,'-6'2'0'0,"3"2"0"0,-1-2 0 0,2-1 0 0,1-1 0 0,-1 0 0 0,2 0 0 0,0-1 0 0,3-10 0 0,14-3 0 0,0-5 106 0,4-1-33 0,4-1 1 0,0-4 98 16,0 2-65-16,2-2-23 0,0 2-450 0,2 1 203 15,-2-1 102-15,0 3-700 16,1-1 401-16</inkml:trace>
  <inkml:trace contextRef="#ctx0" brushRef="#br0" timeOffset="-212978.4">4118 14300 2909 0,'-9'-5'0'0,"4"3"0"0,0 0 0 0,1 1 0 0,4-5 0 0,0 0 0 0,2-2 0 0,19 1 0 0,2-1 0 0,2 1 0 0,5 2 138 0,0 1-38 0,3-1-24 0,0 4 0 16,-1-2-36-16,0 3 1 0,-2 0-580 0,-6 0 301 15,1 0 133-15,-3 3-697 0,-5 3 391 0,-3-1 196 16,-3-1 97-16</inkml:trace>
  <inkml:trace contextRef="#ctx0" brushRef="#br0" timeOffset="-212685.67">4330 14041 1539 0,'-10'-11'0'0,"5"3"0"0,4 5 0 0,-1 0 0 0,-1 2 0 0,3 1 0 0,0 0 0 0,0 4 0 0,6 7 0 0,1 6 0 0,3 6 101 0,-5 3-30 0,0 1-1 16,-2 10 58-16,-3 4-49 0,0-2 1 0,0-4-94 15,-8 2 27-15,-7-1 0 0,-2-3 37 0,-1-3 55 16,-1-1-33-16,-2-5 0 0,0-2-31 0,2-7 224 16,4-1-102-16,-2-3-67 0,4-4 274 15,3-1-165-15,3-2-83 0,3-2-40 16,-1-2 119-16,5 0-194 0,0 0-7 0,0 0 0 16,5 0 0-16,13 0 0 0,3 0 0 0,6-2 0 15,-4-4 0-15,6-1 0 0,-1 1 0 0,-1 0-169 16,-4 1 40-16,-3 1 32 0,3 0-593 0,-4 2 298 15,-2 2 176-15,-3 0 87 0,-5 0-233 0,1 0 166 16,-4 0 77-16,-3 4-387 0,1-2 232 0,-3-2 117 16</inkml:trace>
  <inkml:trace contextRef="#ctx0" brushRef="#br0" timeOffset="-212429.57">4387 14457 1315 0,'-7'-5'-1'0,"2"4"1"0,2 1-1 0,-2 0 1 0,3 0-1 0,-1 0 1 0,1 4 0 0,-1 7 0 0,3 5 0 0,-1 3 0 0,-3 6 132 15,2 1-46-15,-3 0 0 0,-3 4 63 0,1-1-44 0,-4 0-38 16,-3-1 22-16,1-2 0 0,-2-2-48 0,-2-2 124 16,2-7-52-16,-1 0-41 15,-1-1-1-15,-1-5 94 0,4-2-62 0,0-2-31 0,7-2 9 16,-2-3 262-16,4 0-152 0,1 0 123 16,4 0-229-16,0 0-85 0,0 0 0 0,0 0 0 15,9 0 0-15,12 0 0 0,0 0 0 0,2 0-286 16,6 0 144-16,1 0 91 0,0 0 46 15,1 0 0-15,-1 0-718 0,-8 0 341 0,11 0-141 16,-14 0 242-16,4 0 118 0,-3 0 61 0,0 0-418 16,0 0 229-16,-10-2 131 0</inkml:trace>
  <inkml:trace contextRef="#ctx0" brushRef="#br0" timeOffset="-212290.18">4564 14744 1961 0,'-7'-13'-1'0,"0"1"1"0,2 5-1 0,-3-3 0 0,3 5 1 0,-2-1 0 0,4 4 0 0,1 0 0 0,2 2 0 0,0 0 0 0,0 0 158 0,0 13-60 0,2 5 155 0,1 1-107 15,6 4-53-15,-2-4-74 0,7 10 20 0,-2-5 1 16,-1-1 0-16,-2-7-494 0,4 3 246 0,-3-4 135 16,2-2 51-16,-6-5-644 0,4-2 279 0,5-6 187 15</inkml:trace>
  <inkml:trace contextRef="#ctx0" brushRef="#br0" timeOffset="-212046.63">4844 14255 3931 0,'0'0'0'0,"0"0"0"15,0 0 0-15,0 0 0 0,0 0 0 0,0 0 0 0,0 0 0 0,0 0 0 0,0 0 0 0,0-2 0 0,3-3 0 0,3 1 0 0,4-3 0 0,1-3 0 0,5 2 0 0,1 0 0 16,1 0 0-16,3-1 0 0,0 1 0 0,2 2 0 15,0 5 0-15,-4-1-44 0,4 2 43 0,-2 0 15 0,1 0-648 16,-3 0 315-16,-2 6 57 0,1 5-528 16,0-1 380-16,-3 2 186 0,3 2-214 15</inkml:trace>
  <inkml:trace contextRef="#ctx0" brushRef="#br0" timeOffset="-211866.56">4944 14541 3262 0,'-17'11'0'0,"6"0"0"0,3-5 0 0,2 0 0 0,1-4 0 0,3-1 0 0,2 2 0 0,0-3 0 0,0 0 0 0,13 0 0 0,6 1 453 0,4-1-237 15,-3 0-216-15,8 0 0 0,-3 0 0 0,-3 0 0 16,3 1 0-16,-3-1 0 0,1 3 0 0,0-1-211 0,-4 2-74 16,-1-3 171-16,1 4-334 0,-1 1 244 0,0-6 81 15,2 3 74-15,5-2-900 0</inkml:trace>
  <inkml:trace contextRef="#ctx0" brushRef="#br0" timeOffset="-211699.6">5615 14139 3514 0,'0'-2'0'0,"0"1"0"0,0-2 0 0,0 3 0 0,0 0 0 0,0 0 0 0,0 0 0 0,1 0 0 0,1 6 0 0,2 2 0 0,5 3-263 0,-2 2 151 0,-2 4 75 0,2-2 38 0,4 3-417 15,-1 1 237-15,5 0-980 16</inkml:trace>
  <inkml:trace contextRef="#ctx0" brushRef="#br0" timeOffset="-211552.19">5706 14553 3835 0,'-5'15'0'0,"2"-2"0"15,0-4 0-15,1-4 0 0,0 1 0 0,2-3 0 0,0 0 0 0,0-2 0 0,0 2 0 0,0 0 0 0,0 2 96 0,2-1-96 0,0 0 0 0,4 0 0 16,-3-1 0-16,1 3 0 0,0 2-231 0,-2 2-278 0,5 5 269 16,-2 9 139-16</inkml:trace>
  <inkml:trace contextRef="#ctx0" brushRef="#br0" timeOffset="-209515.27">7184 14021 2559 0,'0'-2'0'0,"-3"-1"0"0,1 2 0 0,0 0 0 0,0 1 0 0,-1 0 0 0,1 0 0 0,-4 0 0 0,3 2 0 0,-4 12 0 0,0 4 84 16,0 5 1-16,-2 7 166 0,-3 8-112 15,1 2-50-15,-5 2-25 0,2 6 125 0,-5 1-75 0,-1 3-28 16,-7 10-10-16,3-4 93 0,0 3-143 0,-1 1-26 15,3-9 0-15,-7 18 0 0,6-12 0 16,2 0-38-16,4-13-80 0,-1 5 79 0,3-10 47 0,2 2-242 16,2-6 132-16,3-8 18 15,4-6 49-15,0-9-605 0,4-2 292 0,0-6-352 16,0-6 331-16,8-2 165 0,5-22 84 0,6-13 40 16</inkml:trace>
  <inkml:trace contextRef="#ctx0" brushRef="#br0" timeOffset="-209295.56">7082 13983 2913 0,'1'-11'0'0,"1"4"0"0,0 5 0 0,0 2 0 0,-1 0 0 0,5 11 0 0,5 10 0 0,3 6 0 0,7 9 0 0,1 7 0 0,4 12 127 0,-2 2 211 16,-3-2-140-16,6 13-85 0,-4-4-37 0,-2-2 90 15,0 0-166-15,0-4 0 0,-4-7 0 0,3 3 0 16,-5-2 0-16,0-2 0 0,-3-3 0 0,-3-6-93 15,-3-7 38-15,-2 0-545 0,-2-10 252 0,-2-1 175 16,0-4-18-16,0-4-178 0,-7-5 156 0,-7-6 93 16,-3-1 40-16,-4-3-439 0,-6 0 240 0</inkml:trace>
  <inkml:trace contextRef="#ctx0" brushRef="#br0" timeOffset="-209166.64">7039 14712 2852 0,'-29'-19'0'0,"10"8"0"0,0-1 0 0,8 3 0 0,2 3 0 0,5 3 0 0,4-1 0 0,0 0 0 0,9 0 0 0,14 1 0 0,6-1 230 0,6 2-96 0,8 0-48 16,2 2-59-16,4 0 21 0,2 0-10 0,2 0-732 16,0 0 366-16,2 0 183 15,-2 8 91-15,-3 3-866 0</inkml:trace>
  <inkml:trace contextRef="#ctx0" brushRef="#br0" timeOffset="-209006.72">7867 14678 3856 0,'0'0'0'0,"-3"9"0"0,1 4 0 0,-1 1 0 0,1 1 0 0,0 6 0 0,2 3 0 0,0 4 0 0,0 1 0 0,0 2 0 0,0 12 75 0,0-1-75 0,0-3 0 15,0 8 0-15,0-6 0 16,0-6 0-16,2 4 0 0,3-3 0 0,1 0-473 16,-1-1-59-16,-4 0 285 0</inkml:trace>
  <inkml:trace contextRef="#ctx0" brushRef="#br0" timeOffset="-207833.01">3671 5842 805 0,'-4'-7'0'0,"3"-1"0"0,-4 2 0 0,3-1 0 0,0 2 0 0,-3-2 0 0,3 1 0 16,0-1 0-16,0 4 0 0,0-1 0 0,0 0 71 0,2 2 119 0,-1-2-75 0,1 3-39 0,0 0 232 15,0-2-140-15,0 3-64 0,0 0-33 0,0 0 270 16,0-1-150-16,0 1-67 0,0 0-47 0,0 0 248 16,0 0-143-16,0 0-71 0,0 0-37 0,0-3 153 15,3 1-100-15,10 1-43 0,-3-4 67 0,5 0-142 16,-1 2-9-16,2-1 0 0,1-1 0 0,1 1 0 15,-1 0 0-15,1 0 0 0,1 0 0 0,-3 0 0 16,6 1 0-16,-2-2 0 0,0 0 0 0,1 0 0 16,1 3 0-16,1-4 0 15,4 2 0-15,-2-2 0 0,-6 3 0 0,7-1 0 16,-1 0 0-16,-2 3 0 0,7-3 0 0,-3 3 0 16,1-2 0-16,-1 1 0 0,1 0 0 0,-2 2 0 15,7 0 0-15,-5 0 0 0,0 0 0 0,-1-2 0 16,0 2 0-16,-1 0 0 0,4-2 0 0,-6 2 0 15,6-2 0-15,-2 2 0 0,-3 0 0 0,0-2 0 16,3 1 0-16,-3 1 0 0,-1-2 0 0,-3 2 0 16,7-2 0-16,-5 0 0 15,4 0 0-15,-3 0 0 0,-1 1 0 0,2-2 0 16,1 2 0-16,-4-1 0 0,5 0 0 0,-5 0 0 16,3-2 0-16,1 3 0 0,-3-1 0 0,-1 1 0 15,6-2 0-15,-1 1 0 0,-2 1 0 0,1-2 0 16,-2 1 0-16,-2 0 0 0,1 0 0 0,0 1 0 15,-1-1 0-15,1 0 0 0,-1 1 0 0,1-1 0 16,-3-1 0-16,-1 1 0 0,2 1 0 0,-4-1 0 16,0-1 0-16,-2 2 0 15,-2 0 0-15,-2 1 0 0,-2-3 0 0,1 3 0 16,-4 0 0-16,-1 0 0 0,-1 0 0 0,-2 0 0 16,1 0 0-16,-3 0 0 0,0 0 0 0,0 0 0 15,0-2 0-15,0 2 0 0,-3 0 0 0,-6 0 0 16,-2 0 0-16,-5 0-224 0,2 0-369 0,-8 0 277 15,-2 10 138-15,-2 3-899 0</inkml:trace>
  <inkml:trace contextRef="#ctx0" brushRef="#br0" timeOffset="-207023.53">3664 6014 1298 0,'0'0'0'0,"0"0"0"0,0 0 0 0,0 0 0 0,0 0 0 0,0-3 0 0,0 1 0 0,0 2 0 0,0-1 0 0,0-2 0 0,0 3 88 0,3-1-25 0,1-1 275 16,-1 2-155-16,2-2-72 0,0 2-36 0,0 0 295 16,2-1-166-16,-2 1-73 0,2-3-51 0,2 2 246 15,0-1-144-15,-1 0-71 0,5 0 74 0,-3-2-63 16,4 0-58-16,0 1-64 0,2-2 0 0,0 2 0 15,0-1 0-15,5-2 0 0,2 3 0 0,2-4 0 16,-1 5 0-16,1-3 0 16,-1 2 0-16,-2 1 0 0,1-2 0 0,-1 2 0 15,1 1 0-15,-1 1 0 0,0 0 0 0,-2 0 0 16,3 0 0-16,2 0 0 0,-6 0 0 0,7 0 0 16,-3 0 0-16,0 0 0 0,3 0 0 0,0-3 0 15,-1 2 0-15,2-1 0 0,-4 0 0 0,2 0 0 16,-5 1 0-16,5-1 0 0,-2 0 0 0,-1-1 0 15,0 2 0-15,1-1 0 0,0 2 0 0,-1-2 0 16,0-1 0-16,1 2 0 0,-3 0 0 16,3-2 0-16,4 0 0 0,-2-1 0 15,0 0 0-15,0 0 0 0,-3-2 0 0,1 4 0 16,3-5 0-16,-4 4 0 0,2-1 0 0,1 0 0 16,-5 2 0-16,1-2 0 0,3 3 0 0,-1-4 0 15,0 4 0-15,-4-1 0 0,2 0 0 0,0 0 0 16,0 0 0-16,-1-1 0 0,1 0 0 0,0 2 0 15,-1-3 0-15,1 3 0 0,-3-4 0 0,1 2 0 16,2-1 0-16,-2 1 0 0,-1-1 0 0,1 1 0 16,-1 1 0-16,-2-1 0 15,-1 1 0-15,0 1 0 0,0-2 0 0,-1 3 0 16,-1 0 0-16,-1 0 0 0,2 0 0 0,0-1 0 16,-1 1 0-16,-3 0 0 0,5-3 0 0,-3 2 0 15,0-1 0-15,-4 0 0 0,2 0 0 0,0 1 0 16,-5-2 0-16,0 1 0 0,-1 0 0 0,-2 0 0 15,0 2 0-15,-2 0 0 0,0 0 0 0,0 0 0 16,0 0 0-16,0 0 0 0,0 0 0 0,0 0 0 16,0 0 0-16,0 0 0 15,-2 0 0-15,-1 0 0 0,-5 0 0 0,-2 0 0 16,-1 16 0-16</inkml:trace>
  <inkml:trace contextRef="#ctx0" brushRef="#br0" timeOffset="-205697.26">8535 14425 2786 0,'0'-4'0'0,"0"2"0"0,0-1 0 0,0 3 0 0,0 0 0 0,2 0 0 0,10 0 0 0,0 0 0 0,3 0 0 0,2-1 0 0,8 1 205 0,-5-1-82 16,6 1 315-16,-5-3-198 0,2 3-101 0,2 0-139 15,-3-1 0-15,2-1 0 0,3 0 0 0,-6 0 0 16,0-1-2-16,0 2-12 0,-1-1 22 15,-2 2-736-15,-3 0 385 0,0 0 192 0,-6 0-905 16,3 0 497-16</inkml:trace>
  <inkml:trace contextRef="#ctx0" brushRef="#br0" timeOffset="-205513.72">8689 14718 3264 0,'-5'7'0'0,"1"2"0"0,2-1 0 16,0-5 0-16,0 0 0 0,2-1 0 0,0-1 0 0,6 3 0 0,10 0 0 0,7-3 0 0,0 2 109 0,6-3-38 0,-2 0 279 16,3 0-213-16,-1 0-137 0,-2 0-110 0,-2 0-3 15,5 0 72-15,-4 0-718 0,-5 0 400 0,-1 0 200 16,1 0 101-16,-2 0-802 0,-2 0 406 0,0 2 207 16</inkml:trace>
  <inkml:trace contextRef="#ctx0" brushRef="#br0" timeOffset="-204735.11">10073 14386 2114 0,'0'-14'0'0,"0"5"0"0,0-4 0 0,0-4 0 0,0-2 0 0,0 0 0 0,0-6 0 0,0 1 0 0,0-3 0 0,2 2 0 0,0-1 189 16,0 1-64-16,-2-3-47 0,0 3-1 0,0 1 17 16,0-1-26-16,-6 0 0 0,-1 5-17 15,-5-4 20-15,-1 2 0 0,1 1-30 0,-4 0 91 0,3 6-46 16,-4-2 11-16,1 4 138 0,-2 2-97 0,-1 2-48 15,3 3 0-15,-3 3-74 0,2 2-16 16,0 1 0-16,3 0 0 0,-2 4 0 16,5 4 0-16,-1 2 0 0,3 3 0 0,2-1 0 15,1 1 0-15,3-1 0 0,-1 1 0 0,1-1 0 16,1-2 0-16,2 1 0 0,0 1 0 0,0-3 0 16,0-1 0-16,0 1 0 0,0-3 0 0,0-1 0 15,0 1 0-15,0-3 0 0,0 3 0 0,0-2 0 16,0-1 0-16,0 1 0 0,0 0 0 0,0-2 0 15,0 2 0-15,0-3 0 0,0 2 0 16,0-2 0-16,0-1 0 0,0 2 0 0,0-2 0 0,0 0 0 16,0 2 0-16,0-2 0 15,0 0 0-15,0 0 0 0,0 0 0 0,0 3 0 16,0 0 0-16,-1 0 0 0,-1 3 0 0,0-2 0 16,-2 3 0-16,2 1 0 0,-1 0 0 0,1 1 0 15,-2 2 0-15,3-2 0 0,0 3 0 0,1-1 0 16,-3 2 0-16,3 3 0 0,0-2 0 0,0 1 0 15,0 4 0-15,0 2 0 0,0 3 0 0,0 1 0 16,0 3 0-16,0 2 0 0,0 2 0 16,0 6 0-16,-3 3 0 0,3 1 0 15,0 4 0-15,0-1 0 0,0 4 0 0,0 0 0 16,3 4 0-16,2 1 0 0,3 0 0 0,1 0 0 16,1-1 0-16,-1 0 0 0,0-5 0 0,-4-1 0 15,4-3 0-15,-7-3 0 0,0 1 0 0,-2-7 0 16,0 8 0-16,-6-4 0 15,-10 1 0-15,0-3 0 0,-7 1 0 0,-1-10 0 0,-8 5 0 0,-2-9 0 16,-3-4 0-16,5-4 0 16,-7-5 0-16,2-2 0 0,0-4 0 0,-2-3 0 15,2-2 0-15,3 0 0 0,2-4 0 0,2-11 0 16,7-3 0-16,4-3 0 0,8 1 0 0,4-2 0 16,7-5 0-16,0 6-70 0,10-6-226 0,10 4 127 15,9 4 64-15,9-4-873 0,2 8 468 0</inkml:trace>
  <inkml:trace contextRef="#ctx0" brushRef="#br0" timeOffset="-204359.8">10124 15129 3092 0,'-5'-6'0'0,"0"4"0"0,2 0 0 0,-1 2 0 0,0 0 0 0,1 0 0 0,1 0 0 0,-2 4 0 0,2 7 0 0,1 4 0 0,-1 8 189 0,2 0-74 16,0 1 374-16,0 6-443 0,0 0-46 0,2-2 0 15,9 1 0-15,1-4 0 0,0-4 0 0,6 2 0 16,-2-8 0-16,5-2 0 0,-3-3 0 0,3-6 0 16,0-1 0-16,-3-3 0 0,1 0 0 0,1-13 0 15,-2-6 0-15,-4-2 0 0,-2 1 0 0,-3-8 0 16,-3 0 0-16,-4 1 0 0,-2-2 0 0,0 2 0 15,0-3 0-15,-11 1 0 16,-4 5 0-16,0 3 0 0,-5 3 0 0,4 6 0 16,-5 2 0-16,-2 5 0 0,3 3 0 0,-1 2 0 15,5 0 0-15,0 0 0 0,4 10 0 0,2 1 0 16,4 4 0-16,2-1 0 0,4 0 0 0,0 1 0 16,0-6 0-16,4 5-693 0,8-4 135 0,-1-5 258 15,2-1 130-15,2-4-629 0,0 0 369 0</inkml:trace>
  <inkml:trace contextRef="#ctx0" brushRef="#br0" timeOffset="-203932.67">10421 13430 3819 0,'0'-8'0'0,"-2"8"0"0,2 0 0 0,-2 11 0 0,2 9 0 0,0 7 0 0,0 8 0 0,0 13 0 0,0 14 0 0,0-2 0 0,0 3 112 0,0-7-112 16,2 16 0-16,1-22 0 0,2 7 0 0,0-4 0 15,1-2 0-15,-4-10 0 0,1-1 0 0,-1-5 0 16,-2-9 0-16,0-7 0 0,0-6 0 0,0-4 0 16,0-4 0-16,-2-5 0 0,-3 0 0 0,-1-2 0 15,3-14 0-15,3-1 0 0,0-2 0 0,0-5 0 16,3 7 0-16,8-1 0 15,7-3 0-15,-2 6 0 0,10 0 0 0,1 1 0 0,-1 7 0 16,4 4 0-16,0 2 0 0,1 1 0 16,-3 0 0-16,-3 10 0 0,-2 7 0 0,-4 2 0 15,-4 2 0-15,-5 3 0 0,-5 6 0 0,-3 0 0 16,-2-2 0-16,-3 2 0 0,-11-6 0 0,-6 1 0 16,-3-6 0-16,-3-3 0 0,-5-4 0 0,0-5 0 15,-1-4 0-15,0-3 0 0,0 0 0 0,2-1 0 16,2-10 0-16,3-4 0 0,0-4 0 0,11 0 0 15,-2-2 0-15,9 3 0 16,3-1 0-16,4 2 0 0,0 2 0 0,2 2-147 16,16 6 17-16,5 2-652 0</inkml:trace>
  <inkml:trace contextRef="#ctx0" brushRef="#br0" timeOffset="-203149.28">11360 14592 1932 0,'-15'-17'0'0,"6"5"0"0,3 7 0 0,2-2 0 0,1-1 0 0,3 1 0 0,0-2 0 0,2 2 0 0,9 0 0 0,8 1 0 0,4 0 73 0,4 5 321 16,1 1-177-16,2 0-79 0,0 0-55 0,2 7 259 16,-2 6-151-16,0 0-77 0,-3 5 151 0,-5-1-103 15,3 5-142-15,-9-1-20 0,0 2 0 0,-7 4 0 16,-5-1 0-16,-4 5 0 0,0-1 0 0,-6 1 0 16,-13 1 0-16,-7 4 0 15,-6-6 0-15,2-3 0 0,-13 5 0 0,2-8 0 0,-3-3 0 16,1-2 0-16,4-4 0 0,4-7 0 15,-2 0 0-15,3-2 0 0,2-5 0 0,6-1 0 16,6 0 0-16,1 0 0 0,6 0 0 0,3-1 0 16,5-5 0-16,3 1 0 0,2-5 0 0,3 1-124 15,20-3 21-15,5 1-744 0,12-4 405 0,1 0 201 16,6 0-617-16</inkml:trace>
  <inkml:trace contextRef="#ctx0" brushRef="#br0" timeOffset="-202943.73">11891 14533 3007 0,'-1'-22'0'0,"-8"7"0"0,-11 5 0 0,-8 0 0 0,3 4 0 0,5 4 0 0,-4 2 0 0,-1 0 0 0,-1 5 0 0,2 10 0 16,3 6 138-16,0 6 524 0,5 5-538 0,2 1-124 0,5 10 0 0,4-3 0 16,5 1 0-16,0 2 0 0,3-1 0 0,12-9 0 15,9 10 0-15,5-13 0 0,3-1 0 0,3-5 0 16,5-4 0-16,-2-7 0 0,8 0-354 0,-4-7 86 15,-1-4 137-15,0-2-853 16,-6 0 462-16,4 0 247 0,-2 0 118 0</inkml:trace>
  <inkml:trace contextRef="#ctx0" brushRef="#br0" timeOffset="-202506.56">12421 14687 2445 0,'-7'-17'0'0,"-4"5"0"0,-5-2 0 0,2 4 0 0,-4 2 0 0,2 3 0 0,-1 3 0 0,-3 2 0 0,-1 0 0 0,1 15 0 0,-1 5 197 0,1 6 368 0,1 2-263 0,1 12-132 16,4-5-65-16,5 5 42 0,6-5-147 0,1 4 0 15,2-2 0-15,0-6 0 0,9-1 0 0,5-5 0 16,4-8 0-16,5 0 0 0,-5-10 0 0,5-2 0 16,-1-3 0-16,1-2 0 0,-3-2 0 0,3-10 0 15,-7-6 0-15,2-7 0 0,-6-4 0 0,2-5 0 16,-1-3 0-16,-1-8 0 0,-1-2 0 15,-2-2 0-15,1-6 0 0,1-8 0 16,-2 6 0-16,3-18-66 0,-1-2-2 0,1-13 27 16,2 6-47-16,-5 12 24 0,-2 11-9 0,0 2 56 15,-5 19-22-15,0 3 1 0,-2 14-1 0,0 9 454 16,0 2-297-16,0 7-118 0,-6 3 0 0,-2 2 0 16,1 22 0-16,-1 8 0 0,3 10 0 0,-2 11 0 15,4 10 0-15,1 2 0 0,2 4 0 0,0 0 0 16,0-2 0-16,0 15 0 0,2-10 0 0,1-1 0 15,7-4 0-15,-2 0 0 16,1-13 0-16,1 1 0 0,1-6 0 0,-4-11 0 16,3-5 0-16,-3-8 0 0,3-3 0 0,-5-8 0 15,3-2 0-15,-2-5 0 0,-1-3 0 0,2-2 0 16,1 0 0-16,0-2-202 0,-1-9-262 0,2-10 212 16,0-6 107-16,5 0-772 0</inkml:trace>
  <inkml:trace contextRef="#ctx0" brushRef="#br0" timeOffset="-202323.19">12787 14536 3281 0,'0'-4'0'0,"0"2"0"0,2-1 0 0,0 3 0 0,2 0 0 0,4 0 0 0,-1 10 0 0,4 0 0 0,5 3 0 0,2 4 0 0,1-1 374 0,2 4-167 0,1-2-138 16,0-1-69-16,-2 0 0 15,4 4 0-15,-2-5 0 0,-1 2 0 0,-2-1-18 0,-4-4 8 0,2 2-325 16,-4-5 181-16,-2 4 97 0,-1-5-844 15,-1 1 447-15,-2-3 131 0,0-2 132 16,5-2-398-16,1-3 275 0</inkml:trace>
  <inkml:trace contextRef="#ctx0" brushRef="#br0" timeOffset="-201951.81">13475 14248 3548 0,'8'-18'0'0,"-3"7"0"0,1-1 0 0,-3 0 0 0,-1 5 0 0,0-1 0 0,0 7 0 0,-2-4 0 0,0 4 0 0,0 1 0 0,0 0 230 0,1 0-77 0,-1 0-153 16,3 10 0-16,-3 4 0 0,0 3 0 0,0 6 0 15,0 1 0-15,-6 2 0 0,-5 6 0 0,0 2 0 16,-10 9 0-16,0 1 0 0,-1 3 0 0,-10 11 0 16,6-8 0-16,-10 21 0 0,0 2 0 0,-5 13 0 15,4-2 0-15,-1 2 0 0,3-7 0 16,-4 19 0-16,7-14 0 0,6-12 0 15,2 8 0-15,2-2 0 0,2-16 0 0,2-3 0 16,3-4 0-16,2-6 0 0,1-11 0 0,-1-3 0 16,4-3 0-16,-3-4 0 0,3-4 0 0,-2-1 0 15,3-2 0-15,-1 0 0 0,0-3 0 0,1-1 0 16,0-1 0-16,3 1 0 0,-1-5 0 0,3-3 0 16,1-1 0-16,-2-4 0 0,2 3 0 0,0-3 0 15,2-2 0-15,-2 0 0 0,2-1 0 0,-2 1 0 16,2-2 0-16,-4 2 0 0,1 0 0 0,-1-2 0 15,-1 3 0-15,-1-3 0 16,2 1-264-16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5:04:24.7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5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1-29T15:07:17.005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10925 3071 2416 0,'-4'0'0'0,"-3"-3"0"0,2 1 0 0,3 2 0 0,-1-3 0 0,1 1 0 0,0 0 0 0,0 0 0 0,0 2 0 0,2-1 0 0,0 1 94 0,0 0 176 0,0 0-120 0,-2 0-55 0,2 0-27 0,0 0 154 16,0 0-91-16,0 0-35 16,0 0-10-16,0 0 113 0,0 0-95 0,0 0-104 15,0 0 0-15,0 0 0 0,0 0 0 0,0 0 0 16,0 0 0-16,0 0 0 0,0 0 0 0,0 0 0 16,0-3 0-16,0 3 0 0,0 0 0 0,0 0 0 15,0 0 0-15,0 0 0 0,2 0 0 0,4 0 0 16,-1 0 0-16,2 0 0 0,4 0 0 0,-2 0 0 15,0-2 0-15,4 1 0 0,-2-1 0 16,0 0 0-16,-1 1 0 0,5-2 0 0,-1 3 0 16,-2-1 0-16,2-2 0 0,1 3 0 15,0-1 0-15,1 1 0 0,0-2 0 0,2-1 0 16,1 2 0-16,1 0 0 0,3-2 0 0,2 1 0 16,1 0 0-16,-1 0 0 0,-2 1 0 0,2-1 0 15,-4 0 0-15,7 2 0 0,-1-2 0 0,-1 2 0 16,1 0 0-16,4 0 0 0,-3 0 0 0,4 0 0 15,0 0 0-15,-1 0 0 0,1 0 0 16,3 0 0-16,1 0 0 0,-1 0 0 0,8 0 0 16,-3 0 0-16,1 0 0 0,-2-2 0 15,-3 1 0-15,9-2 0 0,-4 1 0 0,0 2 0 16,-4 0 0-16,0 0 0 0,1 0 0 0,-1 0 0 16,1 0 0-16,-2 0 0 0,1 0 0 0,0 0 0 15,1 0 0-15,4 0 0 0,-1 0 0 0,-2-1 0 16,3-2 0-16,1-1 0 0,-4-1 0 0,12 0 0 15,-8 1 0-15,2-2 0 0,-2 3 0 0,1-1 0 16,-5 3 0-16,8-3 0 0,-5 0 0 16,-2 2 0-16,1-2 0 0,0 3 0 15,-4-4 0-15,8 1 0 0,0 1 0 0,0-1 0 16,0-2 0-16,2 0 0 0,-9 3 0 0,10-2 0 16,-12 0 0-16,4 1 0 0,-4 3 0 0,-1-1 0 15,-5 0 0-15,0 2 0 0,-3 0 0 0,-5 0 0 16,0 0 0-16,-1 0 0 0,-2 0 0 0,0 0 0 15,-2 0 0-15,1 0 0 0,-2 0 0 16,0 0 0-16,0 0 0 0,-4 0 0 0,2 0 0 0,-5 0 0 16,0 0 0-16,1 0 0 15,-4 0 0-15,-1 0 0 0,-1 0 0 0,0 0 0 16,-3 0 0-16,1 0 0 0,-2 0 0 0,0 0 0 16,0 0 0-16,0 0 0 0,0 0 0 0,0 0 0 15,0 0 0-15,0 0 0 0,0 0 0 0,0 0 0 16,0 0 0-16,0 0-298 0,0 0-176 0,0-2 218 15,-3-2 107-15,1-1-801 0,2-2 456 16,0-2 217-16</inkml:trace>
  <inkml:trace contextRef="#ctx0" brushRef="#br0" timeOffset="242.16">13922 2755 2437 0,'-6'-10'0'0,"3"4"0"15,-3 4 0-15,2-5 0 0,0 2 0 0,2 3 0 0,0 0 0 0,2 0 0 0,0 0 0 0,0 2 0 0,4 0 401 0,12 0 366 0,-2 2-441 0,5 7-326 0,4 2 0 16,-3 1 0-16,7 4 0 0,-3-2 0 0,1 1 0 16,-3-1 0-16,0 4 0 0,-2-7 0 15,-2 4 0-15,-3 0 0 0,0-3 0 0,-5 1 0 16,-3-4 0-16,-1 0 0 0,-5 0 0 0,1 1 0 16,-2 0 0-16,0 1 0 0,-9 1 0 0,-4-1 0 15,-4 2 0-15,-4-1 0 0,-1 4 0 0,-4 0 0 16,-8 5 0-16,0-2 0 15,-9 4 0-15,-2 1-56 0,-10 6-436 0,13-3 227 0</inkml:trace>
  <inkml:trace contextRef="#ctx0" brushRef="#br0" timeOffset="1163.96">12185 837 2127 0,'0'-3'0'0,"0"1"0"0,0 0 0 0,0 0 0 0,0 0 0 0,0 0 0 0,0 2 0 0,0 0 0 0,0 0 0 0,0 0 0 0,0 0 239 15,0 0-99-15,0 0 152 0,0 6-126 0,0 4-52 0,0 2-42 16,0 3 228-16,0 2-129 0,0 5-66 16,0 2-32-16,0-1 59 0,0 9-132 0,0 2 0 15,0 7 0-15,0 2 0 0,0 3 0 0,0 6 0 16,0 4 0-16,-4 9 0 0,0-1 0 0,2 2 0 16,-2 3 0-16,2 6 0 0,1 6 0 0,1 0 0 15,-2 1 0-15,2 1 0 0,0-2 0 16,0 0 0-16,0-1 0 0,0 1 0 0,0 11 0 0,2-7 0 15,-1-12 0-15,3 6 0 16,0-1 0-16,-3 1 0 0,2-1 0 0,-1 2 0 16,0 12 0-16,0-18 0 0,-2 3 0 0,0-1 0 15,0-1 0-15,0-1 0 0,0 5 0 0,-4 0 0 16,-1-4 0-16,2 0 0 0,-3-7 0 0,3-2 0 16,-1-11 0-16,0 3 0 0,1-5 0 0,1-6 0 15,-3-8 0-15,5-1 0 0,-1-3 0 0,1-2 0 16,0-11 0-16,0-3 0 0,0-7 0 15,0-7 0-15,0 0 0 0,0-2 0 0,-2-3 0 0,-2 0 0 16,0 0-52-16,-1-3-215 16,0-5 104-16,-4-6-555 0,2-3 340 0,0-5 170 15,1-6 85-15,-1-12-325 0,5 0 196 0</inkml:trace>
  <inkml:trace contextRef="#ctx0" brushRef="#br0" timeOffset="1498.3">12145 776 2609 0,'0'0'0'0,"0"0"0"0,0 0 0 0,0 0 0 0,0 0 0 0,0 0 0 0,0 3 0 0,0 7 0 0,-2 4 0 0,-4 2 0 0,1 5 119 0,-6 2 132 16,1 6-105-16,-4-1-52 0,-2 4 181 0,-2 6-116 16,0-9-50-16,-3 11-103 0,7-9 0 0,-2 2 35 15,2-1-1-15,1-4-434 0,3-4 228 0,-1-1 98 16,2-2 54-16,3-5-660 0,0-5 281 0,2-2 192 15,4-4-10-15,0-3-474 16,0-2 322-16</inkml:trace>
  <inkml:trace contextRef="#ctx0" brushRef="#br0" timeOffset="1658.51">12123 857 3438 0,'4'-6'0'0,"-3"4"0"0,1 2 0 0,0 0 0 15,0 0 0-15,0 0 0 0,1 0 0 0,5 0 0 0,3 5 0 0,2 4 0 0,5 1 493 0,-2 4-493 0,7 2 0 16,-2 1 0-16,-1 4 0 0,2 1 0 0,1 0 0 16,0 5 0-16,-1 0 0 0,3 0-354 0,-3 2 150 15,1 0 122-15</inkml:trace>
  <inkml:trace contextRef="#ctx0" brushRef="#br0" timeOffset="2290.02">13124 1578 2804 0,'-6'-2'0'0,"4"0"0"0,0-1 0 0,1 3 0 0,-1-1 0 0,0 1 0 0,0 0 0 0,0 0 0 0,0 0 0 0,0 0 0 0,0 1 117 0,0 8-39 15,-2 1 65-15,3 0-44 0,-1 0-35 0,2 5 0 16,-2-5 110-16,2 1-68 0,0-1-34 0,0-1 50 0,0 2-47 15,0-6-62-15,0 0-13 16,0 0 0-16,0-4 0 0,2 1 0 0,0 0 0 16,-1-2 0-16,-1 0 0 0,2 0 0 0,0 0 0 15,0 0 0-15,0-2 0 0,0-4 0 0,0 1 0 16,0-1 0-16,0 0 0 0,-2 2 0 0,0 1 0 16,0 1 0-16,0 0 0 0,0 0 0 0,0 2 0 15,0 0 0-15,0 0 0 16,0 0 0-16,-2 0 0 0,-2 2 0 0,2 5 0 0,0-3 0 0,0 2 0 15,2-2 0-15,0 0 0 0,0-1 0 0,0 0 0 16,0-2 0-16,0 1 0 16,0-2 0-16,0 0 0 0,0 0-246 0,0 0 61 15,2 0 53-15,4 0-815 0,2 0 455 0</inkml:trace>
  <inkml:trace contextRef="#ctx0" brushRef="#br0" timeOffset="14422.43">13042 1610 1570 0,'0'-1'0'0,"0"-1"0"0,-1 0 0 0,1 1 0 0,0-1 0 0,0 0 0 0,0 0 0 0,0 2 0 0,0 0 0 0,0 0 0 0,0 0 133 0,0 0-47 0,0 0 0 0,0 0 9 0,0 0-9 16,0 0-47-16,0 0 1 15,0 0 30-15,0 2-1 0,0 2-19 0,0 1-11 16,0 1 101-16,0-1-51 0,0 3-24 0,1-1-1 16,2-1 32-16,-1-2-10 0,0 2-53 0,1-1 6 15,1-1 1-15,0-2-1 0,-1 0-49 0,3-1 20 16,0-1 0-16,0 0 29 0,-1 0-69 0,1 0 34 16,-1-1 9-16,-1-5-4 0,0 0-13 0,0-1 1 15,-2-1 0-15,0 3-8 0,-1-1 2 16,-1 2-23-16,0 1 43 0,0 1 84 0,0 0-40 15,0 0-3-15,0-1 103 0,0 3-65 0,0 0-32 16,-7 0 17-16,1 9-21 0,0 2-9 0,1-1 2 16,1 1 0-16,1 0 17 0,1-2-18 0,2 3-46 15,0-4 0-15,0-1 0 0,0 1 0 0,0-5 0 16,0 3 0-16,0-3 0 16,2-1 0-16,1-1-44 0,-1-1-14 0,2 0 38 15,-3 0 2-15,1 0-18 0,2 0 13 0,-2 0-23 16,0 0 43-16,0-1 58 0,0-1-13 0,0-1-46 15,-2 0-14-15,0 1 53 0,0 1 1 0,0 1-14 16,0 0 13-16,0 0 10 0,0 0-45 0,0 0-184 16,0 0 85-16,0 0 50 0,2 0 26 0,1 0-727 15,1 0 346-15,3 0 187 16,5 0 88-16</inkml:trace>
  <inkml:trace contextRef="#ctx0" brushRef="#br0" timeOffset="18363.5">13169 1641 1166 0,'0'-1'0'0,"0"-4"0"0,0 4 0 0,0-1 0 0,0 0 0 0,0 0 0 0,0 2 0 0,0-2 0 0,0 2 0 0,0-1 0 0,0 1 73 0,0 0 102 0,0 0-66 0,0 0-34 15,0-3 88-15,-2 3-66 0,2 0-28 16,-2 0 0-16,0 0 19 0,0 0 9 0,0 0-55 16,-2 0-1-16,1 0 71 0,-1 0-36 0,2 0 1 15,-3 3-26-15,1 0 47 0,0 3-29 0,-2-3 0 16,1 1-28-16,1 1 41 0,-1 0 11 0,-1-1-17 15,0 1-34-15,0-1-1 0,3 2 0 0,-3 0 13 16,3-1-2-16,-3 2-11 0,0-1 0 0,2 1 8 16,-1 1-7-16,-1-1-1 15,2 1 10-15,-1-1-37 0,0 0 27 0,-2 6 0 16,2-5-20-16,-1 2 20 0,1-2 11 0,-5 2 37 16,4 1-60-16,-1-2-29 0,0 0 0 0,-3 0 0 15,2-1 0-15,-1 3 0 0,0-2 0 0,-1 2 0 16,3-1 0-16,-4 1 0 0,1 2 0 0,3-5 0 15,-3 3 0-15,0 0 0 0,1 0 0 0,0 3 0 16,2-1 0-16,-3-1 0 0,3 0 0 16,-2 2 0-16,1-1 0 0,0 0 0 0,-1 1 0 15,2-2 0-15,-1 2 0 0,-2-2 0 16,3 4 0-16,-2-4 0 0,-1 4 0 0,1-1 0 16,0 0 0-16,-1 0 0 0,0 0 0 0,0 1 0 15,-1-1 0-15,1 0 0 0,0 1 0 0,-1-1 0 16,1 0 0-16,0 0 0 0,-2-1 0 0,3 2 0 15,0-1 0-15,-2 0 0 0,2-1 0 0,0 0 0 16,0-1 0-16,-1 2 0 0,1-1 0 0,0-2 0 16,1 2 0-16,-1-1 0 0,-1 0 0 0,0 1 0 15,1-2 0-15,0-1 0 16,0 3 0-16,-1-3 0 0,-1 3 0 0,2 1 0 16,-1 0 0-16,-1-3 0 0,2 1 0 0,-1 2 0 15,-1-1 0-15,2-1 0 0,-3 2 0 0,3-2 0 16,-2 0 0-16,-1 2 0 0,3-2 0 0,-2 0 0 15,1 1 0-15,1-1 0 0,0 0 0 0,-3-2 0 16,5 2 0-16,-2-2 0 0,0 1 0 0,2 1 0 16,0-4 0-16,1 1 0 0,-1 1 0 0,1 0 0 15,0-1 0-15,-1 1 0 16,1 0 0-16,1 0 0 0,-1 0 0 0,-2 1 0 16,3 0 0-16,-2 1 0 0,-1-2 0 0,2 1 0 15,-1 2 0-15,-1-2 0 0,1 0 0 0,-1 2 0 16,2-3 0-16,1 0 0 0,-2 2 0 15,1-4 0-15,0 1 0 0,2-3 0 0,0 1 0 0,1-1 0 16,-1-1 0-16,2-2 0 0,1 0 0 16,-1 0 0-16,0-3 0 0,2 0 0 15,0-1 0-15,0 0 0 0,0 0 0 0,0 0 0 16,0 0 0-16,0 0 0 0,0 0 0 0,0 0 0 16,0 0 0-16,0 0 0 0,0 0 0 0,0 0 0 15,0 0 0-15,0-1 0 0,0-3 0 0,0-3 0 16,4-2 0-16,6-1-836 0,4-1 398 0,2 0 198 15,7-3 100-15</inkml:trace>
  <inkml:trace contextRef="#ctx0" brushRef="#br0" timeOffset="19096.73">12973 2267 1859 0,'0'-3'0'0,"0"-1"0"0,0 3 0 16,0-1 0-16,0 2 0 0,0 0 0 0,0 0 0 0,0 0 0 0,0 0 0 0,0 0 0 0,0 6 79 0,0 4 0 0,2 3 74 16,0 2-55-16,0 3-29 0,-1 1 170 0,2 3-104 15,-3-1-47-15,2 2 96 0,-2-2-71 0,0 0-36 16,0-1 10-16,0-1 24 0,0-1-35 0,0-1 0 16,0-4-35-16,0-1 40 0,0-1 10 0,0-1-50 15,0-3 1-15,0-4 31 0,0-1-34 0,0 1-39 16,0-2 0-16,0-1 0 0,-2 0 0 0,2 0 0 15,0 0 0-15,0-4 0 0,0-5 0 0,0-5 0 16,0-2 0-16,4-3 0 16,7-3 0-16,0 1 0 0,-1 0 0 0,4-5 0 0,2 5 0 15,-2-1 0-15,0 5 0 0,1 0 0 16,0 1 0-16,0 2 0 0,0 3 0 0,-2 2 0 16,2 1 0-16,-2 5 0 0,0 0 0 0,1 2 0 15,-2 1 0-15,2 0 0 0,-1 0 0 0,-4 5 0 16,3 5 0-16,-3-1 0 0,-2 0 0 0,-1 2 0 15,0-1 0-15,-2 0 0 0,-2-2 0 0,-1 2 0 16,1-2 0-16,0-1 0 0,-2-2 0 16,0-1 0-16,0 0 0 0,0-3 0 15,0 2 0-15,0-3 0 0,0 0 0 0,0 0 0 16,0 0 0-16,0 0 0 0,0 0 0 0,0 0 0 16,0 0 0-16,0 0 0 0,0 0 0 0,2 0 0 15,0-3 0-15,-2 2 0 0,1-1-16 0,1 2-376 16,0 0 181-16</inkml:trace>
  <inkml:trace contextRef="#ctx0" brushRef="#br0" timeOffset="23435.54">11603 3391 2286 0,'-4'0'0'0,"2"0"0"0,-3 0 0 0,4 0 0 0,-1 0 0 0,2 0 0 0,-2 0 0 0,0 0 0 0,0 0 0 0,1 3 0 0,-3 2 88 0,0 1 87 0,2 1-67 15,-1 2-23-15,-1 1 18 0,0 4-31 0,0-4 0 16,-2 3-31-16,3 3 53 0,-1-2-17 0,-1 5-10 16,1 1-26-16,0-1 71 0,0 1-36 15,2 0 0-15,0 1-25 0,2 0 75 0,0-3-43 0,0 3 0 16,0-5-68-16,0 2-15 16,4-4 0-16,4 0 0 0,1 0 0 0,2-5 0 15,1 0 0-15,3-1 0 0,-3-3 0 0,6-1 0 16,-1-1 0-16,-1-1 0 0,4-2 0 0,-4 0 0 15,1 0 0-15,0 0 0 0,-2 0 0 0,0-2 0 16,0-4 0-16,-2-3 0 0,1 0 0 0,-2-2 0 16,-1-2 0-16,1-5 0 0,-1 2 0 0,-1-3 0 15,-1 1 0-15,-1-4 0 0,-3 2 0 16,0-1 0-16,0 0 0 0,-1 1 0 0,-2 0 0 0,-1-1 0 16,1 0 0-16,-2 2 0 15,0 0 0-15,0 2 0 0,0-2 0 0,0 3 0 16,0 0 0-16,-2 0 0 0,-3 3 0 0,1 2 0 15,-2-4 0-15,-1 5 0 0,-1-1 0 0,1 0 0 16,-1 1 0-16,-1 1 0 0,-2-1 0 0,1 3 0 16,-1-1 0-16,2 1 0 0,-5 1 0 0,5 3 0 15,-4-4 0-15,-1 4 0 0,4 2 0 16,-4-2 0-16,3 2 0 0,0-2 0 0,-3 3 0 0,5 0 0 16,0 0 0-16,-3 0 0 15,3 4 0-15,0 2 0 0,-1 2 0 0,1-1 0 16,2 2 0-16,-4 0 0 0,6 2 0 0,-2-2 0 15,1 2 0-15,1-1 0 0,-2-1 0 0,4 4 0 16,-1-4 0-16,2 1 0 0,2-1 0 0,-2-2 0 16,2 2 0-16,0 1 0 0,0 0 0 0,0 1 0 15,0 0 0-15,2 1 0 0,4-1 0 0,6-2 0 16,0 3-489-16,4-3-37 0,6 0 247 0,4-5-733 16</inkml:trace>
  <inkml:trace contextRef="#ctx0" brushRef="#br0" timeOffset="23902.24">12123 3045 2744 0,'-2'0'0'0,"-4"0"0"0,4 0 0 0,-2 0 0 0,2 0 0 0,-1 0 0 0,3 0 0 0,-2 5 0 0,2 1 0 0,0-1 0 0,0 0 93 0,0 3 31 0,0-2-41 0,0 1-1 16,0-1-31-16,2-3 57 0,1 2-34 16,-1-4 0-16,2 1-33 0,-1-2-7 0,4 0 17 0,-3 0-10 15,1 0-9-15,0 0 9 0,-1-3 0 0,2-3-54 16,-5-2 37-16,4 2-10 16,-3 3 27-16,0-1-39 0,-1 1 8 0,-1 0 0 15,0 1 5-15,0 2 50 0,0-3-48 0,0 3 10 16,0 0-22-16,-5 0-5 0,-1 0 0 0,0 0 0 15,2 0 0-15,-1 0 0 0,1 0 0 0,1 0 0 16,-1 0 0-16,1 0 0 0,1 0 0 0,2 0-719 16,0 0 334-16,0 0 172 0,0 0 59 0,0 3-403 15</inkml:trace>
  <inkml:trace contextRef="#ctx0" brushRef="#br0" timeOffset="27670.19">12455 2575 1943 0,'0'-2'0'0,"0"-2"0"0,0 1 0 0,0-1 0 0,0 2 0 0,0-2 0 0,0-1 0 0,0 5 0 0,0-5 0 0,0 4 0 0,0-1 182 0,1 0-71 0,4 0-34 0,-1 2-1 15,1 0 149-15,1 0-98 16,-1 0-42-16,0 0-1 0,4 0-15 0,0 6-1 0,-2 4-17 0,3 2 53 16,1 2-32-16,-2 3 0 15,3-1 21-15,1 1-26 0,0 2 10 16,-2-1-35-16,2 6-28 0,-1-9 0 0,-1 6 28 16,-4-1-1-16,1 0-90 0,-2 0 39 0,-2 0 1 15,-3-2 50-15,-1 1-109 0,0 0 39 0,0-5 35 16,-1 2-51-16,-7-3 30 0,0-1-3 0,3-6-1 15,-3 2-10-15,1-4 33 0,-1 0-9 0,1-4-32 16,1 0-1-16,1 0 38 0,1 0 5 16,-1 0-250-16,4 0 110 0,1-2 60 0,0-4 17 15,0-2-430-15,0-1 213 0,4 0 122 16,7 0-476-16,0-2 295 0</inkml:trace>
  <inkml:trace contextRef="#ctx0" brushRef="#br0" timeOffset="28437.93">12743 2602 1446 0,'0'0'0'0,"0"0"0"0,0 0 0 0,0 0 0 0,0 0 0 0,-2 0 0 0,2 0 0 0,-2-1 0 0,0-1 0 0,2 2 0 0,0-1 103 0,-3 1-30 15,3 0 169-15,0 0-89 0,0 0-61 0,0 0 30 16,0 0-40-16,0 0 0 0,0 0-6 15,0 3 11-15,0 6-45 0,0 1 0 0,0 1 106 16,0 0-53-16,0 4-27 0,0-1 11 0,0 1 32 16,0 0-34-16,0 0 0 15,0-1-35-15,3 0-18 0,3-1 18 0,-1 0 0 16,2-5-45-16,2 4 45 0,2-4-1 0,-4-3-50 16,4 2 20-16,-3-1-1 0,3-3 32 0,-2-2-69 15,-1 2 31-15,1-3 4 0,0 0-8 0,-1 0 13 16,0 0 9-16,-1 0-14 0,0-3 11 0,1-4 33 15,0-1-32-15,-1-1 2 0,-1-2-41 0,-1 0 1 16,1 0 38-16,0-1-48 0,0-1-5 0,-3 0 50 16,3 0 0-16,-5-1-132 0,3 2 61 0,-2 0 20 15,0-5 0-15,0 4-44 16,0 1 34-16,-2 0 3 0,0-2 1 0,0 6 6 16,0-8 14-16,-4 3-16 0,-2 1 59 0,-1 0-4 15,0 0-40-15,-2 0 30 0,-1 1 4 0,0 2-20 16,0 0-10-16,3 3 81 0,-2 1-36 0,-2-1 13 15,-1 2-46-15,3 3 98 0,0-1-44 0,-3 2-12 16,3 0 0-16,-2 0 46 0,-1 0-28 16,3 0 1-16,-2 3 35 0,1 3-31 0,3 0-1 15,1 1-43-15,-1 3-16 0,1-3 0 16,2 2 0-16,2 1 0 0,2-1 0 0,0 1 0 16,0-4 0-16,0 6 0 0,0-2 0 0,4-2 0 15,6-1 0-15,-3 0 0 0,2 0 0 0,0-1 0 16,3 0 0-16,-4-3 0 0,5 3 0 0,-4-2 0 15,2 0 0-15,-3-3 0 0,2 2 0 0,-1-1 0 16,0-1 0-16,-1-1 0 0,1 0 0 0,-3 0 0 16,1 0 0-16,-2 0 0 0,2 0 0 15,-2 0 0-15,-1 0 0 0,1 0 0 16,-1 0-305-16,0 0 15 0,0-1 124 0,2-1-610 16,-1-2 372-16,1 1 181 0</inkml:trace>
  <inkml:trace contextRef="#ctx0" brushRef="#br0" timeOffset="77756.17">18083 9221 2381 0,'0'-3'0'0,"0"2"0"0,0-3 0 0,0 1 0 0,0-1 0 0,0 1 0 0,2 0 0 0,2 1 0 0,1 0 0 0,0 0 0 0,0-2 133 0,1 2-46 0,1 1 169 0,-1-1-96 16,2 0-64-16,1 0 0 0,0 2 116 0,3-2-85 15,-1 2-32-15,0-2 105 0,2 1-112 0,-2 1-88 16,3-2 0-16,-3 0 0 0,0 2 0 0,3-2 0 16,-3 0 0-16,-2 2 0 0,4-2 0 0,-2 0 0 15,1 1 0-15,1-2 0 0,2 1 0 0,0 1 0 16,-1-1 0-16,6 0 0 0,-1 0 0 15,-1 0 0-15,3 0 0 0,2 0 0 16,-1 0 0-16,-1 1 0 0,1-1 0 0,1 0 0 16,-1 2 0-16,3 0 0 0,1 0 0 0,-1 0 0 15,3 0 0-15,0 0 0 0,2 0 0 0,2 0 0 16,4 0 0-16,-1 0 0 0,3 0 0 0,5-1 0 16,-2-2 0-16,0 1 0 0,1 2 0 0,1-1 0 15,-4-1 0-15,9 0 0 0,-5 2 0 0,0 0 0 16,0 0 0-16,0 0 0 0,-5 0 0 0,9 0 0 15,-5 0 0-15,-1 0 0 16,0 0 0-16,-2 0 0 0,1 0 0 0,5 0 0 16,-3 0 0-16,0 0 0 0,-1 0 0 0,5-2 0 15,-5-1 0-15,10 2 0 0,-5-1 0 0,2 0 0 16,-4-1 0-16,4 1 0 0,-7 0 0 0,10 0 0 16,-3 0 0-16,0 1 0 0,3 1 0 0,-3-3 0 15,5 3 0-15,2-2 0 0,-2 1 0 0,4 1 0 16,-1 0 0-16,1-2 0 0,1 2 0 15,8-3 0-15,-4 2 0 0,-2 0 0 0,4-2 0 16,1 1 0-16,-6 0 0 0,12 0 0 16,-9 1 0-16,0-1 0 0,0 2 0 0,-2 0 0 15,-6 0 0-15,5 0 0 0,6 0 0 0,-1 0 0 0,0 0 0 16,-2 0 0-16,-6 0 0 0,14 0 0 16,-7 0 0-16,1 0 0 0,3 0 0 0,-10 0 0 15,19 0 0-15,-7 0 0 0,0 0 0 0,0 0 0 16,-2-3 0-16,-9 3 0 0,15 0 0 0,-7 0 0 15,-2 0 0-15,1 0 0 0,6 0 0 0,-11 0 0 16,13 0 0-16,-8 0 0 16,3 0 0-16,-3 0 0 0,4 3 0 0,-9 0 0 15,16-3 0-15,-5 2 0 0,0 0 0 0,-2 0 0 16,-2 1 0-16,-5-2 0 0,12 0 0 0,-6-1 0 16,1 3 0-16,2-3 0 0,1 2 0 0,-6-2 0 15,12 1 0-15,-8-1 0 16,1 2 0-16,-2-2 0 0,0 3 0 0,-6-3 0 0,16 1 0 0,-10-1 0 15,-1 0 0-15,-5 2 0 16,0-2 0-16,-10 2 0 0,8-2 0 0,-4 2 0 16,-3 0 0-16,0-2 0 0,1 0 0 0,-4 1 0 15,0 1 0-15,-6 0 0 0,-8-2 0 0,4 2 0 16,-6-1 0-16,0 2 0 0,-3-1 0 0,-4 0 0 16,-1-2 0-16,-7 2 0 0,4-1 0 0,-3 1 0 15,-4-2 0-15,-1 3 0 0,-2-3 0 0,-1 1 0 16,-2-1 0-16,-2 0 0 0,0 0 0 0,0 0 0 15,-4 0 0-15,1 0 0 0,-2 0 0 16,2 0 0-16,-4 0 0 0,1 0 0 16,-1 0 0-16,0 0 0 0,0 0 0 0,0 0 0 15,-2 0 0-15,0 0 0 0,0 0 0 0,0 0 0 16,0 0 0-16,0 0 0 0,0 0 0 0,0 0 0 16,0 0 0-16,0 0 0 0,0 0 0 0,0 0 0 15,0 0 0-15,0 0 0 0,0 0 0 0,-10 0 0 16,1 2 0-16,-3 0 0 0,2-1 0 0,-1 1-50 15,2 0-482-15,0-2 245 16,4 0 111-16,1 0-825 0,4 0 480 0</inkml:trace>
  <inkml:trace contextRef="#ctx0" brushRef="#br0" timeOffset="78091.95">25892 8877 2492 0,'-2'-8'0'0,"2"7"0"0,0-1 0 0,0-2 0 0,0 0 0 0,0 3 0 0,0-2 0 0,2 2 0 0,3-1 0 0,6 2 0 0,1 0 161 0,1 0 76 0,4 0-10 16,-2 2-83-16,1 7-58 16,3 0 47-16,2 2-47 0,-1 2 0 0,2 3-46 0,0-3 118 0,6 5-77 15,-1-4-81-15,1 1 0 16,0 2 0-16,-1-4 0 0,-4 2 0 0,6 0 0 0,-12-2 0 15,1 0 0-15,-2 2 0 0,-5-2 0 0,-2 1 0 16,-6 1 0-16,0-2 0 0,-3 0 0 16,0 2 0-16,-14 4 0 0,-6 0 0 0,-10 5 0 15,-5-3 0-15,-5 3 0 0,-2 1 0 0,-6 1 0 16,1 0 0-16,-10 6 0 0,3-4 0 16,-1 6 0-16,-5-1 0 0,-2 6 0 0,-4-2 0 0,-3 2 0 15,-1-1-649-15,-1-2-16 16,4 1 312-16</inkml:trace>
  <inkml:trace contextRef="#ctx0" brushRef="#br0" timeOffset="79936.28">18097 9242 412 0,'-2'0'0'0,"1"0"0"0,-2 0 0 0,1 0 0 0,2 0 0 0,-2 0 0 0,2 0 0 0,0 0 0 16,0 0 0-16,-2 0 0 0,2 0 27 0,0 0-1 0,0 0 0 15,0 0-12-15,0 1 12 0,-2-1 6 0,2 2 25 0,-1 0-31 0,1 2 1 16,-2-2 51-16,2-1-49 15,-2 2 6-15,2-3-4 0,-2 1 39 0,2 1-36 0,0-2-3 16,0 2 6-16,-2-2-11 0,2 0 10 16,0 0-2-16,0 2 4 0,0-2-49 0,0 2 47 15,0-2 7-15,0 0-10 0,0 2-50 0,0-2 20 16,0 0-1-16,-1 1-13 0,1-1-3 0,0 2 36 16,-2-1-24-16,2-1 17 0,0 3 3 0,-2-3-8 15,2 3-19-15,0-3-4 0,0 1 25 0,0-1 1 16,0 0-32-16,0 0 30 15,0 0 2-15,0 2-32 0,0-2-5 0,0 1 33 16,-2-1-9-16,2 2 11 0,0-2-9 16,0 3 3-16,0-3 41 0,0 1-41 0,0-1-1 15,0 1 1-15,0-1 45 0,0 0-42 0,0 0 4 16,0 0-3-16,0 0 10 0,0 0-8 0,0 0 7 16,0 0-27-16,0 0 23 0,0 0-2 0,0 0 2 0,0 0-43 15,0 0 38-15,0 0 1 0,0 3-12 0,-2-1 10 16,2-1-3-16,-3 1 2 15,3 1 4-15,0-2-4 0,0-1-2 0,0 2 2 16,0-2-35-16,0 0 34 0,0 0 1 0,0 0-2 16,0 0-46-16,0 0 46 0,0 0-3 0,0 0-42 0,0 0 38 15,0 0 2-15,0 0-11 0,0 0 10 16,0 0-7-16,0 0 6 0,0 0 8 0,0 0-9 16,0 0-2-16,0 0 2 0,0 0 17 0,0 0-17 15,0 0 3-15,0 0-9 16,0 0 9-16,0 0-1 0,0 0-25 15,0 0 25-15,0 0-1 0,0 0 1 0,0 0-48 16,0 0 45-16,0 0-3 0,0 0 2 0,0 0-43 16,0 0 0-16,0 0 34 0,0 0 5 0,0 0-50 15,0 0-4-15,0 0 40 0,0 0-138 0,0 0 63 0,0 0 36 16,0 3-210-16,0-2 106 0,0 3 67 0,0 2 30 16</inkml:trace>
  <inkml:trace contextRef="#ctx0" brushRef="#br0" timeOffset="81301.09">18101 9322 683 0,'-4'0'0'0,"1"-3"0"0,-2 2 0 0,3 1 0 0,-2-1 0 0,1-1 0 0,-1 2 0 0,2-2 0 0,1 2 0 0,-1 0 0 0,2 0 71 15,0-2 58-15,-2 2-44 16,2 0 0-16,0 0-32 0,0-1-11 0,0-2 41 0,0-3 0 0,0-1-41 16,0-5 120-16,0 1-50 0,2-3-40 0,1-1 138 15,5-5-85-15,-1-4-41 16,3 2 146-16,-1 1-83 0,2-7-58 15,-1 1 0-15,1-1-46 0,0 0 150 0,1-2-75 16,-1 0-28-16,2 0 96 0,-2-2-72 0,2 2-36 16,1-2 17-16,-2 0-26 0,4 0 10 15,-1 0-37-15,0-1 0 0,1 1 47 0,4-2-72 0,-2 0-17 16,1-2 0-16,4-2 0 0,-5 3 0 0,5-2 0 16,-2 1 0-16,-1-4 0 15,1 5 0-15,3-10 0 0,-1 1 0 0,-1 3 0 0,1-4 0 0,1 0 0 0,1 2 0 16,1-1 0-16,0-2 0 0,2 0 0 15,2 2 0-15,-2-2 0 0,3-3 0 16,-1 3 0-16,3-11 0 0,-1 6 0 16,0-1 0-16,0 0 0 0,-2 5 0 15,8-12 0-15,-4 7 0 0,0 0 0 0,0 1 0 0,-1-1 0 16,-4 5 0-16,6-10 0 0,-3 4 0 0,0 2 0 16,2 1 0-16,-1-1 0 0,-3 8 0 0,2-6 0 15,0 3 0-15,0 1 0 0,0-1 0 0,0 1 0 16,0-1 0-16,1 0 0 0,-3 1 0 15,2-1 0-15,-1 3 0 0,0-2 0 16,-1 2 0-16,0 2 0 0,-3 2 0 0,1-2 0 0,2 3 0 16,2-3 0-16,-2 3 0 0,0 0 0 15,2 0 0-15,-2-1 0 0,2-1 0 0,-2 3 0 16,-3 2 0-16,6-7 0 0,-2 4 0 0,-1 3 0 16,0-1 0-16,-2 4 0 0,6-6 0 0,-4 6 0 15,0 2 0-15,-2-5 0 0,0 3 0 16,-1 4 0-16,5-8 0 0,-4 6 0 15,0 0 0-15,0 3 0 0,-4 2 0 0,1-4 0 16,1 3 0-16,-1 2 0 0,-2 1 0 0,0 0 0 0,0 1 0 0,0 2 0 16,-2 1 0-16,-1-1 0 0,1 4 0 15,-3 1 0-15,3-2 0 0,-4 4 0 0,5-4 0 16,-5 6 0-16,1-3 0 0,-2 1 0 0,1 2 0 16,-2 2 0-16,-1-1 0 0,-3 3 0 15,-2 2 0-15,1-1 0 0,-3 1 0 0,-1 1 0 16,-1-1 0-16,-1 4 0 0,-3-2 0 15,1 1 0-15,0 2 0 0,-2 0 0 16,0 0 0-16,0 0 0 0,0 0 0 0,0 0 0 16,0 0 0-16,0 0 0 0,0 0 0 0,0 0 0 15,0 0-139-15,0 5-43 0,-9 7 70 0,-4 9-722 16,-10 7 401-16,2 8 196 0</inkml:trace>
  <inkml:trace contextRef="#ctx0" brushRef="#br0" timeOffset="82738.73">18052 9275 1069 0,'-2'0'0'0,"-2"-3"0"0,0 2 0 0,3-1 0 0,-3 1 0 0,2-1 0 0,0 0 0 0,-2 2 0 0,2-2 0 0,2 2 0 0,-2-2 89 0,2 2 0 15,0 0-46-15,0-2 165 0,0 2-88 0,0 0-38 16,0 0 119-16,0 0-79 0,0 0 8 0,0-1-32 16,0-2-11-16,0 0-43 0,6-3 0 0,5 0 0 0,0-1 67 15,5-3-23 1,-2 3 36-16,4-2-40 0,0-1-1 0,-1 1-39 15,1-1 0-15,3-1 66 0,2-2-11 0,0 2-13 16,-1 0 1-16,1-3-43 0,1 2 0 0,-3 0 11 0,5-1 3 16,0 0-15-16,-1 2 1 0,3-3-7 0,-1 3 7 15,3-2 11-15,0 0-61 16,2 0 50-16,1 0-5 0,3-1-39 0,3-3 0 0,-1 2 0 16,9-1 0-16,-6-1 0 0,3-1 0 0,-3 2 0 15,-2 1 0-15,-1 0 0 16,7-2 0-16,-3 2 0 0,-1 1 0 0,0 0 0 15,1 1 0-15,-7 1 0 0,8 0 0 0,-2 0 0 0,3 0 0 16,-2 1 0-16,0 0 0 16,-2 1 0-16,6-1 0 0,0 0 0 0,0 2 0 0,0-3 0 15,2 1 0-15,1 2 0 0,0-3 0 0,0 1 0 16,0 2 0-16,1-2 0 0,1 1 0 0,-8 3 0 0,10-5 0 16,-6 3 0-16,0-1 0 0,-2 1 0 0,0 2 0 15,-4-2 0-15,10 1 0 16,-5 0 0-16,0-1 0 0,3 0 0 0,-1-3 0 15,4 3 0-15,-1-2 0 0,-1-3 0 0,3 1 0 16,-1-2 0-16,2 2 0 0,1-2 0 16,0-2 0-16,-3 3 0 0,0-2 0 0,5-1 0 15,-4 5 0-15,1-4 0 0,-4 1 0 0,2 3 0 16,-6-2 0-16,1 0 0 0,-6 1 0 0,10 0 0 16,-6 1 0-16,1 0 0 0,-4-2 0 15,4 2 0-15,0 0 0 0,4-1 0 16,-2 0 0-16,1 0 0 0,0-2 0 0,2 3 0 15,-2-2 0-15,2 0 0 0,-3 1 0 0,1 0 0 16,0 1 0-16,2-3 0 0,-2 4 0 0,1-4 0 16,-1 2 0-16,-1 2 0 0,-2 0 0 0,1-2 0 15,-9 2 0-15,8-1 0 0,-5 0 0 0,1 2 0 16,-1 0 0-16,-2-1 0 0,-5 1 0 0,12-1 0 16,-5 0 0-16,4 0 0 0,-4 0 0 0,2-1 0 15,-5 1 0-15,2 0 0 0,4-1 0 0,-9 1 0 16,2 0 0-16,1 0 0 15,-1 1 0-15,0-1 0 0,0 1 0 0,4 0 0 16,-2-2 0-16,5 4 0 0,-7-3 0 0,8 0 0 16,-10 2 0-16,4 1 0 0,-4-1 0 0,-5 3 0 15,-3-1 0-15,1 2 0 0,-10-2 0 0,3 4 0 16,-5-1 0-16,0 0 0 0,-3 0 0 0,-1 2 0 16,-3 1 0-16,2-2 0 0,-1 2 0 0,-1 0 0 15,0-2 0-15,3-1 0 16,-1 2 0-16,1 1 0 0,2-4 0 0,-1 2 0 15,-3-1 0-15,3 1 0 0,-2 1 0 0,-1 0 0 16,-3 0 0-16,0 1 0 0,-3-2 0 0,-1 2 0 16,-2-2 0-16,3 3 0 0,-2 0 0 0,-2 0 0 15,0 0 0-15,0 0 0 0,0 0 0 0,0 0 0 16,0 0 0-16,0 0 0 0,0 0 0 0,0 0 0 16,0 0 0-16,0 0 0 0,0 0 0 0,0 0 0 15,0 0 0-15,0 0 0 0,0 0 0 0,0 0 0 16,0 0-116-16,0 0-46 0,0 0 65 15,0 0-814-15,-12 3 433 0</inkml:trace>
  <inkml:trace contextRef="#ctx0" brushRef="#br0" timeOffset="84044.39">24483 7141 1718 0,'13'-14'0'0,"0"3"0"0,5 1 0 0,3-1 0 0,6 0 0 0,-1 1 0 0,3 6 0 0,-1 2 0 0,-1 2 0 0,1 0 0 0,-1 4 122 16,-3 10-28-16,1 4-11 15,-4 3 167-15,-4 3-103 0,0 2 109 0,-5 1-106 0,-2 4-42 0,-4-1-11 16,-3 1 66-16,-1-1-59 0,-2 2-30 16,0-2 0-16,0-6 20 0,-7 8-50 0,-6-3 4 15,-2-4-4-15,-4 3-1 0,-2-5 1 0,-1 0 11 16,-3-2-14-16,1-3 3 0,-3-3-10 0,3-4-34 0,0-1 0 16,3-6 0-16,-2-1 0 0,3-3 0 0,-1 0 0 15,2-5 0 1,3-9 0-16,0 0 0 0,5-5 0 0,2 0 0 0,3 0 0 15,4-2 0-15,2 1 0 0,0 3 0 16,0-2 0-16,2 2 0 0,8 5 0 0,3-2 0 16,2 3 0-16,1 0 0 0,5 5 0 0,4 1 0 15,-1 3 0-15,2-1 0 0,2 3 0 16,2 0 0-16,0 8 0 0,2 5 0 0,0 4 0 0,-2 2 0 16,1 2 0-16,-1 3 0 0,0 2 0 0,5 3 0 15,-8-4 0-15,1 0 0 0,0-1 0 0,-1-1 0 16,-1 0 0-16,-4-5 0 15,2 2 0-15,-3-6 0 0,-4-2 0 0,0-1 0 16,-2-4 0-16,-2 1 0 0,-4-4 0 0,1-1 0 0,-2-1 0 16,-2 1 0-16,4-3 0 0,-3 0 0 0,4 0-98 15,-1 0-2-15,5 0-891 0,11 0 478 16</inkml:trace>
  <inkml:trace contextRef="#ctx0" brushRef="#br0" timeOffset="84215.99">25892 7867 3931 0,'-6'-6'0'0,"4"4"0"16,0 2 0-16,0-2 0 0,-5-1 0 0,2-1 0 0,1 0 0 0,-2 2 0 0,1-2 0 0,4 3 0 0,1-2 0 0,0 2 0 0,0-1 0 15,0 2 0-15,0 0-320 0,0 0-70 16,6 2 215-16</inkml:trace>
  <inkml:trace contextRef="#ctx0" brushRef="#br0" timeOffset="85656.78">21325 4898 1633 0,'-7'4'0'0,"-4"3"0"0,-1 2 0 0,3-3 0 0,-2-2 0 0,-3-2 0 0,2-2 0 0,-4 0 0 15,1-2 0-15,-2-8 0 0,3-5 92 0,-4-7 182 0,4-5-118 0,-2-1-58 16,2-10-29-16,3-2-1 0,-1-1-18 0,3-12-11 0,3-3 185 16,3-10-92-16,1-2-46 0,2-8-53 15,0-6 16-15,2-21-9 16,10 2-1-16,6-5-43 0,2-1-1 0,2 0 45 0,-1 21-124 15,1-3 57-15,-3 16 33 0,-1 19-7 0,0 4 68 16,1 5-53-16,-4 16 19 0,2 1-38 0,1 9 50 0,-2 4-36 16,5 5 9-16,-3 3-14 0,5 5 2 0,1 2 12 15,-2 0-1-15,1 9 12 0,-4 5-50 0,-1 4 6 16,-6 1 37-16,-1 8-40 0,-5 0-1 16,-5 2 32-16,-1-1-33 0,-1 2 20 15,-12-2-7-15,-5 0 11 0,-1-1 172 16,-1-5-83-16,-1-1-40 0,9-7 1 0,-6 0 219 15,6-1-192-15,6-6-81 0,-1 3 0 0,4-2 0 16,3-1 0-16,0 2 0 0,8-1 0 0,14 1 0 0,5 1 0 16,3-2 0-16,3 4 0 0,1 0 0 15,1-1 0-15,-3 1 0 0,-4 2 0 0,-10-1 0 16,1 3 0-16,-6-1 0 0,-8 1 0 0,-3 3 0 16,-2 2 0-16,-11-3 0 15,-13 3 0-15,-8 1 0 0,-9-1 0 0,-3-2 0 0,-1-6 0 16,3 0 0-16,5-3 0 15,-2-3 0-15,5-4 0 0,10-2 0 0,-1-1 0 0,12 0 0 16,2 0 0-16,6 0 0 0,2 0 0 0,3 0 0 0,8 0 0 16,16 0-370-16,9 0 84 0,11 3 128 15,17 8-1127-15</inkml:trace>
  <inkml:trace contextRef="#ctx0" brushRef="#br0" timeOffset="93320.36">20889 5095 1602 0,'0'-6'0'16,"0"1"0"-16,0 0 0 0,0-1 0 0,0-3 0 0,6 4 0 0,6-2 0 0,1-1 0 0,2 1 0 0,0-1 0 0,4 1 47 0,-1 2 11 0,3-2-11 0,0 1 47 0,2 4-1 15,-1-2-46-15,4 1 0 0,-3 1 32 0,7 2-32 16,-2 0 0-16,0 0 0 0,2 0-17 0,2 0 17 15,0 9 11-15,2-1-34 0,0 2 23 16,-1 1 0-16,1 0 1 0,2 2 11 0,-3 0-12 16,1 3 0-16,-1-3 46 15,-6 1-46-15,1 2-1 0,-3-3 13 0,3 4 10 16,-3-3-23-16,0 4 1 0,-4-3 0 0,0 2-25 16,-3-3 36-16,4 6-11 0,-5-2-30 0,1 1 30 0,-1 1 0 15,-1-1-7-15,-3 0 18 0,-1 5-14 0,0-5 2 16,-1 6-15-16,-2-3 13 0,0-1-7 0,-2 2 17 15,-2 3 32-15,1 0-1 0,-3 0-80 0,4 1-5 16,-4 1 0-16,1-4 0 0,3 6 0 0,1-1 0 16,0-3 0-16,3 0 0 0,0 0 0 0,1-1 0 15,2 3 0-15,3-6 0 0,-2 3 0 16,4 0 0-16,-2-3 0 0,0-1 0 16,4 1 0-16,-3-4 0 0,3 1 0 0,-1-1 0 15,1-2 0-15,0-1 0 0,2 1 0 0,0-1 0 16,2-3 0-16,2 1 0 0,-1-1 0 0,-1-3 0 15,5 3 0-15,0-3 0 0,-2-1 0 0,1 0 0 16,-1 0 0-16,4 0 0 0,-2 0 0 0,0 0 0 16,2 1 0-16,-2 0 0 0,0 0 0 15,1 0 0-15,-1 1 0 0,0 1 0 16,2-1 0-16,-2 0 0 0,3-2 0 0,2 0 0 16,1-1 0-16,-1-1 0 0,1 0 0 0,-1-2 0 15,1 2 0-15,2-3 0 0,-1 1 0 0,1 0 0 16,-3 1 0-16,3 0 0 0,-5 1 0 0,4 1 0 15,-3 0 0-15,-1 0 0 0,1-2 0 0,-2 3 0 16,0 0 0-16,0-1 0 0,0 1 0 0,-2-3 0 16,0 2 0-16,-2 1 0 0,2-2 0 0,2 1 0 15,-2-1 0-15,0-1 0 16,-2 1 0-16,2 0 0 0,-10 0 0 0,10 1 0 16,-9-1 0-16,0 2 0 0,-3 0 0 0,0 2 0 15,-3-2 0-15,0 1 0 0,-4 1 0 0,1 1 0 16,-3-2 0-16,2 0 0 0,-1 0 0 0,-1 4 0 15,-2-3 0-15,2 2 0 0,1-3 0 0,0 2 0 16,-1-2 0-16,1 1 0 0,-3 0 0 16,-2-3 0-16,1 2 0 0,2 1 0 15,-4-3 0-15,-1 3 0 0,1 1 0 0,0-3 0 16,-2 5 0-16,3-4 0 0,-3 0 0 0,1 4 0 16,2-3 0-16,-1 1 0 0,-1-2 0 0,3 5 0 15,-4-5 0-15,3 0 0 0,1 1 0 0,-2-1 0 16,2-1 0-16,-3 1 0 0,1 1 0 0,0-2 0 15,-3 0 0-15,1 2 0 0,0 0 0 0,0-2 0 16,0 4 0-16,-2-2 0 0,0 5 0 0,0-2 0 16,0 2 0-16,0 1 0 0,0-1 0 0,0 2 0 15,0 1 0-15,-2-2 0 16,0 1 0-16,0-2 0 0,0-4 0 0,2 3 0 16,-1 1 0-16,1-2 0 0,0-2 0 0,0 2 0 15,0-4 0-15,0 5 0 0,0-5 0 0,0 2 0 16,0 0 0-16,0 3 0 0,0-5 0 0,0 4 0 15,0-2 0-15,0 1 0 0,0-4 0 0,0 4 0 16,0-2 0-16,0-3 0 0,0 2 0 16,0 1 0-16,0-3 0 0,0-1 0 15,0 1 0-15,0-1 0 0,0 0 0 0,0 0 0 16,0-3 0-16,0 3 0 0,0-1 0 0,0-1 0 16,0 4 0-16,0-1 0 0,0-1 0 0,0-1 0 15,0 3 0-15,0-2 0 0,0 1 0 0,0 1 0 16,0-1 0-16,-2 1 0 0,0 2 0 0,-4-3 0 15,2 1 0-15,1-2 0 0,-1 2 0 0,0-2 0 16,0 1 0-16,1-3 0 0,1 2 0 16,0-2 0-16,0-1 0 0,2 1 0 15,-2-2 0-15,1-1 0 0,1 1 0 0,0 1 0 16,0-3 0-16,-2 0 0 0,2 0 0 0,0 0 0 16,0 0 0-16,0 0 0 0,0 0 0 0,0 0 0 15,0 0 0-15,0 0 0 0,0 0 0 0,0 0 0 16,0 0 0-16,0 0 0 0,0 0 0 0,0 0 0 15,0 0 0-15,0 0 0 0,0 0 0 0,0 0 0 16,0 0 0-16,0 0 0 0,0 0 0 16,0 0 0-16,0 0 0 0,0 0 0 0,0 0 0 15,0 0 0-15,0 0 0 0,0 0 0 16,0 0 0-16,0-3 0 0,3-4-28 0,5-4-534 16,4 0 257-16,-2-1 129 0,0 3-908 0</inkml:trace>
  <inkml:trace contextRef="#ctx0" brushRef="#br0" timeOffset="93752.93">23941 7536 1581 0,'-1'0'0'0,"-5"0"0"0,3 0 0 0,-4 0 0 0,5-2 0 0,0 0 0 0,-2 2 0 0,1 0 0 0,1 0 0 0,2 0 0 0,0 0 71 0,0 0 0 0,0 0 23 16,0 0-41-16,0 0-10 0,0 0-21 0,0 0 20 15,0 0 1-15,0 0 0 0,0 0 91 0,7 0-51 16,-1 0 0-16,6 0-41 0,0 0 101 16,1 0-50-16,1 0 11 0,5 0-62 15,6-3 35-15,-2-5 0 0,0 1-34 0,4-1-41 16,-5 3 51-16,7-3-10 0,-8 1-91 0,1 3 45 16,-1-2 1-16,-4 2 44 0,-6 3-155 0,2-2 69 15,-4 2 19-15,-1-1 26 0,-2 2-158 16,-5-2 81-16,1 2 15 0,0 0-68 0,-2 0 45 0,0 0 33 15,0 0-1-15,0 0-310 0,0 0 148 0,-9 0 90 16,-2 5-287-16</inkml:trace>
  <inkml:trace contextRef="#ctx0" brushRef="#br0" timeOffset="104289.71">18147 9129 1033 0,'-3'0'0'0,"-1"0"0"0,2 0 0 0,0 0 0 0,1-2 0 0,-3 0 0 0,2-1 0 0,0 3 0 16,0 0 0-16,2 0 0 0,-2 0 162 0,2 0-59 0,-2 0-31 0,2 0 1 0,0 0 11 15,0 0 11-15,0 0-53 0,0 0 1 0,0 0 48 16,0 0 0-16,0 0-38 0,0 0-10 0,0 0 74 16,0 0-37-16,0 0 0 0,0 0 4 0,0 0-31 15,0 0-10-15,4 0-1 0,2 0 52 16,1 0 0-16,0 0-51 0,1-1 36 15,2-3-37-15,-3 1 1 0,4-3-1 0,-1 3 47 0,1-3-46 16,-4 1 10-16,5 0-11 0,-3 1 15 0,2-1-14 16,-3 1-1-16,3-1 0 0,0-1 11 0,3 1-10 15,-1-1-15-15,2-2 15 0,0-1-1 16,4-1 1-16,-1 1-30 0,1-2 30 0,4-3-1 16,-1 2-2-16,1-2-32 0,-1 1-5 0,3-4 44 15,-1 2-15-15,0-1-30 0,1 0 27 0,0-2 5 16,-3 4-14-16,-2 1 14 15,7-2-34-15,-1 0 0 0,1 0 0 0,-1 2 0 16,2-2 0-16,2 0 0 0,1-2 0 0,0 1 0 16,7-4 0-16,-1 1 0 0,-1-1 0 0,-1 3 0 0,11-6 0 15,-5 1 0-15,0 1 0 0,1-1 0 0,-3 1 0 16,-2 2 0-16,9-5 0 0,-5 4 0 0,0-2 0 16,-1 1 0-16,1 1 0 0,-7 2 0 15,11-7 0-15,-4 5 0 0,0-5 0 16,3 2 0-16,1-2 0 0,-2 2 0 0,2-2 0 15,1-1 0-15,-2-1 0 0,4 3 0 0,-4-1 0 16,-1 1 0-16,1 0 0 0,-1 2 0 0,1-2 0 16,-5 2 0-16,2 0 0 0,-4 3 0 0,7-5 0 15,-5-1 0-15,2 3 0 0,-1 0 0 0,1 1 0 16,2-4 0-16,3 2 0 0,-2-1 0 0,2-1 0 16,-2 1 0-16,2-2 0 0,-1 2 0 0,0-3 0 15,-2 2 0-15,3 1 0 0,-4 1 0 16,-4 1 0-16,7-2 0 0,-4 1 0 15,-2 1 0-15,2 2 0 0,-2 1 0 0,-5-1 0 16,7 0 0-16,-3-1 0 0,-3 3 0 0,1-2 0 16,1-1 0-16,-1 3 0 0,6-4 0 0,-5 1 0 15,-1-1 0-15,1 2 0 0,-1-1 0 0,-5-1 0 16,11-1 0-16,-6 2 0 0,-1-1 0 16,-1 0 0-16,2 2 0 0,-6 1 0 0,2 1 0 0,-2-2 0 15,0 4 0-15,-2-2 0 0,0 1 0 16,2 0 0-16,-1 3 0 0,1-1 0 15,0-2 0-15,-2 4 0 0,0-2 0 0,-1 0 0 16,0 1 0-16,-1 1 0 0,1-2 0 0,-1 2 0 16,1 2 0-16,-6-2 0 0,4-1 0 0,0 3 0 15,-2 0 0-15,-1-1 0 0,0 0 0 0,-3 1 0 16,6-1 0-16,-2 1 0 0,1 0 0 0,-2-2 0 16,3 3 0-16,-4-1 0 0,4-3 0 15,-2 3 0-15,-4 2 0 0,1-1 0 16,0-3 0-16,-1 5 0 0,-3-2 0 0,0 0 0 15,-2 1 0-15,0 1 0 0,0-1 0 0,-1 2 0 16,3-1 0-16,-2 0 0 0,2 1 0 0,-2 2 0 16,2-3 0-16,-2 2 0 0,2 0 0 0,-5 1 0 15,1 1 0-15,-3 0 0 0,-2 1 0 0,-2 1 0 16,-1 0 0-16,-1 0 0 0,-1 2 0 0,-2 0 0 16,0 0 0-16,0 0 0 0,0 0 0 0,0 0 0 15,0 0 0-15,0 0 0 0,0 0 0 0,0 0 0 16,0 0 0-16,0 0 0 15,0 0 0-15,0 0 0 0,0 0 0 0,0 0 0 16,0 0 0-16,0 0 0 0,0 0 0 0,0 0 0 16,0 0 0-16,0 0 0 0,-2 0-228 0,-12 11 52 15,0 6 67-15,-9 6-907 0,-2 7 477 0</inkml:trace>
  <inkml:trace contextRef="#ctx0" brushRef="#br0" timeOffset="105441.32">19592 8293 1412 0,'0'-1'0'0,"-2"-4"0"0,0 2 0 0,0-1 0 0,0 0 0 0,1 2 0 0,-1 0 0 0,2 1 0 0,0-1 0 0,0 2 0 0,0 0 107 0,0 0-37 16,0 0 110-16,2 0-69 0,3 0-35 0,2 5 0 15,5 3 209-15,-1 2-128 0,0 0-57 16,3 3 48-16,0 3-53 0,0-1-27 0,-1 4 139 16,2 1-88-16,-2 2-39 0,0 2 0 0,-3 2 69 15,-1-1-54-15,-2 8-17 0,0-1-10 0,-4 2 30 16,-1 1-29-16,-2 3-66 0,0 7-3 0,0-12 0 16,-8 5 0-16,-1-2 0 0,-2 0 0 0,-1-1 0 15,1-2 0-15,0-8 0 16,-3 5 0-16,2-7 0 0,0-4 0 0,1-2 0 15,-2-2 0-15,1-4 0 0,0-4 0 0,2-1 0 16,0-2 0-16,1-3 0 0,0-1 0 0,1 0 0 16,1 0 0-16,3 0-311 0,-1-1 63 0,3-6 88 15,2-3 60-15,0-1-167 0,0-3 118 0,2-3 54 16,10-1 27-16,4-3-444 0,2 0 235 0,3-3 108 16,0 0 69-16,7-4-456 0</inkml:trace>
  <inkml:trace contextRef="#ctx0" brushRef="#br0" timeOffset="105977.46">20024 8342 1807 0,'0'-2'0'0,"0"0"0"0,0 2 0 0,-4 0 0 0,-1 0 0 0,1 0 0 0,-1 0 0 0,0 0 0 0,-1 0 0 0,1 9 0 0,0 2 388 0,-3 1-179 16,2 3-84-16,-1 4-41 0,-3 5 100 0,5-1-71 15,-2-2-26-15,0 10-10 0,4-5-35 0,-1 1 225 16,4 1-112-16,0 1 109 0,0-3-135 0,0 2-129 16,0-2 0-16,0 1 0 0,4-7 0 15,6 3 0-15,1-5 0 0,1 1 0 0,4-2 0 16,-2-4 0-16,4-3 0 15,-2-3 0-15,1-3 0 0,3-2 0 0,-4-2 0 0,3 0 0 16,-1-6 0-16,2-9 0 0,-4 0 0 0,3-8 0 16,-3-1 0-16,-2-1 0 0,2 0 0 0,-5-3 0 0,1-4 0 15,-2-1 0-15,-1 1 0 0,-3-3-132 16,-1-3-132-16,-3 3 112 0,0-1 44 0,-2 0 39 16,0 4 0-16,-4 3-11 0,-5 6 38 0,-3 6 82 15,-4 2-51-15,-3 1 11 0,-1 6-42 16,-5 7 1-16,-1 1 223 0,1 0-112 15,-3 4-66-15,2 11 313 0,0 2-142 0,3 2-91 16,2 1 0-16,5-1-30 0,4-2-54 0,3 3 0 0,3-3 0 16,6 2 0-16,0-1 0 0,0-2 0 15,6-1 0-15,9-3 0 0,2 3 0 0,7-5 0 16,1 3 0-16,1-8 0 16,5-2 0-16,0-3 0 0,1 0 0 0,-2 0-13 0,2 0-433 15,-5-2 174-15,5-3 123 0,-7-1 37 0,-6 4-813 16,2 0 442-16,-3 2 221 0</inkml:trace>
  <inkml:trace contextRef="#ctx0" brushRef="#br0" timeOffset="107542.35">18154 9068 938 0,'-3'0'0'0,"-1"3"0"0,1 0 0 0,-1 0 0 16,0 2 0-16,3-2 0 0,-3 4 0 0,2-5 0 0,-2 4 0 0,2-1 0 0,0 0 40 0,-2-1 0 0,2-1 12 0,-1 2-12 16,-1 0 0-16,0-1 31 0,3-3-31 0,-3 4 0 15,0-4 11-15,0 3 31 0,-2-3-42 0,3 1 1 0,-1 0-1 16,0 0 42-16,3 0 10 0,-3 0-52 15,0 0 0-15,1 0 35 0,2-1 0 0,-1-1-25 16,0 2 29-16,2 1-38 0,-2-2-1 16,2-1 29-16,0 0 1 0,0 0-20 0,0 0-9 0,0 0 35 0,0 0-36 15,0 0 0-15,0 0 1 0,0 0 51 16,0 0-52-16,0 0 0 16,0 0 50-16,0 0-24 0,4-1-1 0,2-5-15 0,0 0 32 0,1-2-42 15,0 2 0-15,3-4 36 0,-2 2-36 16,-1 1 10-16,4-3-9 0,1 0-31 15,-1 0 30-15,-1-1 0 0,4 1 0 0,-1-1-27 0,1 1-11 16,-2-1 38-16,2 0-42 0,-1 0-8 16,1-3 46-16,-2 3-9 0,3-2-16 0,0 0 13 15,0-1 4-15,0-1 0 0,4-1-2 0,-2 0 0 16,6-4-1-16,-3 2 13 0,3-3-13 0,3 0 1 16,-1-1 0-16,3-1-22 0,0 0-4 0,2 0 0 15,-2-2 0-15,3 0 0 16,-2 3 0-16,4-3 0 0,2-1 0 0,-3 2 0 15,-4 3 0-15,2-3 0 0,2 2 0 0,-2-3 0 16,0 1 0-16,4-4 0 0,-2 4 0 0,2-2 0 0,-1 0 0 16,-1 0 0-16,7-6 0 0,-1 2 0 0,-2 0 0 15,3-2 0-15,1 1 0 0,-1 0 0 16,5 1 0-16,-5 0 0 0,0-1 0 16,1 3 0-16,-3 0 0 0,-3 4 0 0,5-8 0 15,-3 4 0-15,-1-1 0 0,0 0 0 16,1 0 0-16,-5 1 0 0,9-3 0 0,-7-2 0 15,3 2 0-15,2 1 0 0,1-1 0 0,1 1 0 16,0-2 0-16,-1 2 0 0,2 0 0 0,-2 0 0 0,1 2 0 16,-6 3 0-16,9-3 0 0,-6 2 0 0,1-1 0 15,-2 3 0-15,-4 2 0 0,5-4 0 0,-3 1 0 16,1-1 0-16,1 1 0 0,0 1 0 16,-4 1 0-16,7-5 0 0,-1 2 0 0,-3 0 0 0,1 0 0 15,0-1 0-15,-4 5 0 0,6-6 0 16,-5 3 0-16,1 3 0 0,0-3 0 15,-4 4 0-15,2-1 0 0,3-3 0 0,-3 3 0 16,3-3 0-16,-1 3 0 0,1-2 0 0,-3 3 0 16,7-8 0-16,-3 5 0 0,-1-1 0 0,2-1 0 15,-4 2 0-15,-2 4 0 0,4-9 0 0,-7 9 0 16,4-2 0-16,-2 0 0 0,-1 0 0 0,-1 1 0 16,-1-2 0-16,1 3 0 15,1 0 0-15,1-2 0 0,0 0 0 0,0 0 0 16,2 2 0-16,-2-2 0 0,0 2 0 0,0 1 0 15,0 0 0-15,0 0 0 0,-2 2 0 0,1 1 0 16,-3-1 0-16,0 2 0 0,-2 0 0 0,-5 2 0 16,2-1 0-16,-3 1 0 0,0 2 0 0,-2-1 0 15,0 3 0-15,-5 0 0 0,1 1 0 0,-2 1 0 16,0-1 0-16,0 3 0 0,-1-3 0 0,0 5 0 16,-2-4 0-16,1 2 0 15,0 2 0-15,-3-2 0 0,0 2 0 0,-1 1 0 16,1-1 0-16,-2 1 0 0,-1-1 0 0,0 2 0 15,0-1 0-15,0 2 0 0,-1-2 0 0,1 0 0 16,0 2 0-16,-2 0 0 0,0-3 0 0,2 3-5 16,-2 0-104-16,0 0 40 0,0 0-487 0,0 0 258 15,0 5 129-15,0 10 54 0,-9 4-682 0</inkml:trace>
  <inkml:trace contextRef="#ctx0" brushRef="#br0" timeOffset="108498.57">19974 7627 1504 0,'-7'-5'0'0,"2"2"0"0,1-3 0 0,0 4 0 0,1-2 0 0,-1 1 0 0,4 1 0 0,0 0 0 0,0 0 0 0,0 0 0 0,0 1 68 0,0 1 107 0,2 0-57 0,3 0-42 16,5 0-1-16,1 0 121 0,0 0-77 0,4 3-39 15,0 6 11-15,5 1 29 0,0 3-38 0,2 0-1 16,1 1 74-16,1 3-56 0,2-1-17 0,-1 3 56 16,1 1-47-16,-1 2-1 0,1 1-47 15,-4 1 9-15,3 2 1 0,-2 2-11 0,-1 2 0 0,2 5-27 16,-5-1 0-16,-1 4 27 0,-8-5 11 0,3 15-55 16,-5-3 44-16,-4 3 0 0,-2 1 10 0,-2 4-52 15,0 2 0-15,0 0 0 0,-7 1 0 16,-5 0 0-16,1-1 0 0,-1-2 0 0,3-9 0 15,-4 10 0-15,3-10 0 0,3-2 0 0,0-8 0 16,1 2 0-16,1-8 0 0,0 2 0 0,1-8 0 16,3-1 0-16,1-6 0 0,-2-1 0 15,2-5 0-15,-2-2 0 0,2-1 0 0,0-4 0 16,0 0 0-16,0-2 0 0,0 0 0 0,0 0 0 0,-2 0 0 16,0 0 0-16,0-2 0 15,1-2 0-15,-1-3-324 0,2-1 75 0,0-1 103 16,0-1-467-16,0-1 285 0,0-1 132 0,5-3 82 15,6 1-260-15,5-4 165 0,0 0 83 0,7-2 41 16</inkml:trace>
  <inkml:trace contextRef="#ctx0" brushRef="#br0" timeOffset="108908.51">20687 8393 2654 0,'-10'-3'0'0,"1"3"0"0,2 0 0 0,-2 10 0 0,-1 3 0 0,-1 6 0 0,0 2 0 0,2 5 0 0,4 2 0 0,3-3 0 0,2 8 101 0,0-5 189 0,0 1-125 16,2-1-62-16,7-2-31 0,3-5 23 15,4 3-9-15,-2-6-46 0,2-4 1 0,4-1-49 0,-4-3-1 16,3-7 60-16,-1 1-89 0,-2-4 40 16,-1 0-1-16,0-2 40 0,0-7-68 15,-2-6 44-15,0-2-6 0,2-5-122 16,-4-1 48-16,1-1 38 0,-3-3-2 0,0-1-160 0,2-4 81 15,-6-2 48-15,-1-9 14 0,-3 4-94 0,1-5 46 16,-2 7 27-16,0-3-175 0,-9 7 100 0,-5 3 50 16,-4 7-1-16,-3 6 156 0,-2 9-63 0,-5 3-16 15,0 5 282-15,-2 0-154 0,3 8-77 0,-2 9-29 16,5 1 361-16,1 3-161 0,7-1-101 0,4 0-3 16,3 2 97-16,3 1-56 15,2-1-58-15,4-2-68 0,0 1-19 16,2-2 0-16,7-2 0 0,6 0 0 0,2-3 0 0,2-5 0 15,1-2 0-15,7-1 0 0,-6-6 0 0,4 0 0 16,3 0-297-16,-1 0 29 0,-1-3 90 0,1-4 83 16,-2 0-668-16,-1 2 351 0,6-6 191 0,-3 6-220 15,0-1 201-15</inkml:trace>
  <inkml:trace contextRef="#ctx0" brushRef="#br0" timeOffset="109074.9">21116 8468 2243 0,'-9'0'0'0,"2"4"0"0,3 0 0 0,1-3 0 0,-1 1 0 0,4-2 0 0,0 0 0 0,0 0 0 0,9 0 0 0,10 0 0 0,5 0 384 0,2 0-172 16,4 0-85-16,-1 0-34 15,1 0-3-15,0 0 0 0,-2 0-49 0,0 0-1 0,-1 0-436 0,-6 0 228 16,1 0 99-16,-5 0-584 16,-1 2 309-16,-6-2 182 0,-2 1-322 0,-3-1 212 15,1 0 121-15</inkml:trace>
  <inkml:trace contextRef="#ctx0" brushRef="#br0" timeOffset="109259">21342 8274 2161 0,'-7'-7'0'0,"0"5"0"0,-1 1 0 0,0-2 0 0,3 3 0 0,-1 0 0 0,0 0 0 0,2 10 0 0,3 6 0 0,-1 5 0 0,0 3 105 0,2 2 346 0,0 5-195 15,0 1-113-15,-2 0 56 0,0 2-79 0,2-1-39 16,-2 1-317-16,1 0 149 0,-1-1 58 0,2-2 35 15,0-1-283-15,0-2 158 0,0-7 90 0,0 1 30 16,0-3-785-16,0-6 308 0,9-2 217 0</inkml:trace>
  <inkml:trace contextRef="#ctx0" brushRef="#br0" timeOffset="109990.46">21774 8070 2518 0,'-1'-10'0'0,"-1"10"0"0,2 0 0 15,0 0 0-15,-4 8 0 0,0 6 0 0,1 5 0 0,-4 4 0 0,4 7 0 0,-1 4 0 0,0 7 146 0,1 1-54 0,-1-1-27 16,1-3 255-16,1 1-146 0,0 0-68 0,2-5 26 0,0-2-47 16,0-4 1-16,0-7-39 0,0-2-62 15,0-3 26-15,0-4 0 0,0-3-113 0,0-5 71 16,0 0 44-16,0-4-10 0,0 0-74 0,-5 0 37 15,-2-3 31-15,0-4-28 0,-2-4-64 16,-1-3 16-16,1-1 37 0,-4 0-118 16,1-1 70-16,-1 0 16 0,-2 2 17 0,0 5-19 0,-2 1 42 15,-1 6-12-15,-5 2 187 0,-2 0-83 0,0 17-50 16,4 2-9-16,-4 5 283 16,4 2-135-16,7 3-74 0,0-1-23 0,7-2 174 0,1 6-101 15,4-4-66-15,2-2-57 0,0-5 0 0,6 0 0 16,8-5 0-16,9-2 0 0,2-7 0 15,3-7 0-15,6 0 0 0,5-4 0 0,-5-13 0 0,9-9 0 16,-2 1-91-16,2-4-70 0,3-3 44 0,-3-2 55 16,0-2-303-16,0-1 168 0,-4-2 79 0,1-1-15 15,-6 1 47-15,-6 7-10 0,-4 0 58 0,-8 9-8 16,-4 3 8-16,-5 9 0 0,-4 0 264 0,-1 5-142 16,-2 2-56-16,-3 4-34 15,-13 0 433-15,-5 17-221 0,1 5-58 0,1 5-70 16,1 0 279-16,2 8-319 0,5 2-38 0,1 1 0 15,5-1 0-15,3 1 0 0,2-3 0 0,0 1 0 16,2-4 0-16,10-3 0 0,2-6 0 16,0-4 0-16,4-4 0 0,3-3 0 15,-1-5 0-15,1-5 0 0,0-2 0 0,2 0 0 0,0-4 0 16,-3-9 0-16,1-4 0 0,-5-2 0 16,1-1 0-16,-2 1 0 0,0-8 0 0,-2 0 0 15,-2-2-84-15,-1-3 12 0,-3-3-233 0,-1-3 123 16,-4-5 77-16,-2 2 34 0,0-1-284 0,-4 12 158 15,-11-1 80-15,0 11-45 0,-8-2 66 0,1 11 29 16,-4 5 1-16,-4 4 267 0,0 2-120 0,-2 0-69 16,2 13 169-16,2 2-110 0,8-2-54 0,6 4-28 15,3 1 538-15,3 0-265 16,8 1-51-16,0 1-95 0,0 4 95 0,13-4-211 16,6 0 0-16,5-3 0 0,4-1 0 0,6-3 0 15,7-3 0-15,-1-4 0 0,1-4 0 0,-3-2 0 16,11 0 0-16,-5 0 0 0,-2 0-292 15,-4-2 69-15,-1-4-506 0,-1 1 327 0</inkml:trace>
  <inkml:trace contextRef="#ctx0" brushRef="#br0" timeOffset="110752.48">21996 6256 1426 0,'-4'-3'0'15,"-1"3"0"-15,1 0 0 0,0 0 0 0,1 0 0 0,0 8 0 0,1 3 0 0,2 6 0 0,0 2 0 0,2 6 0 0,8 1 76 0,3 4 11 0,4-1 182 0,0 6-115 16,2-2-55-16,3 7-30 0,-3-12 98 0,2 6-53 16,1-2-42-16,-3-2-72 0,0-2-1 15,0-2 42-15,-4 1 1 0,-5-6-228 0,2 0 109 16,-3 1 59-16,-1-4-147 0,-5-3 70 0,-1-2 62 15,1-3-33-15,-3-1-459 0,0-4 214 0,-5 1 134 16,-2-2 68-16</inkml:trace>
  <inkml:trace contextRef="#ctx0" brushRef="#br0" timeOffset="110971.32">21465 6603 2223 0,'-8'0'0'0,"6"3"0"0,2 9 0 0,0 3 0 0,0-1 0 15,8 6 0-15,8 2 0 0,3 3 0 0,6 1 0 0,-1 2 0 0,3 1 92 0,-3-2 88 0,-2 0-74 0,-1 1-33 0,-2 0-16 16,-4-3-16-16,0-1 0 0,-5-3 10 16,1 2-317-16,-6-5 153 0,0 0 77 0,-3-2-469 15,-2-5 251-15,0-2 150 0,0 0-21 16,-9-4-422-16,-2 0 253 0,-1-3 126 0</inkml:trace>
  <inkml:trace contextRef="#ctx0" brushRef="#br0" timeOffset="111158.87">21070 6935 1938 0,'-15'0'0'0,"2"1"0"0,4 6 0 0,5 2 0 0,2 3 0 0,2 3 0 0,2 1 0 0,12 7 0 0,7-3 0 0,2 3 0 0,-1 1 330 0,3 1-144 0,-1-1-62 0,-3-1-47 15,-1 2-82-15,-2-5 1 0,-6-1 45 0,0 1 0 16,-3-3-410-16,-3 0 201 0,-4-1 104 0,-2-1 52 16,0-3-584-16,-4-2 300 15,-9-2-159-15,-2 1 212 0</inkml:trace>
  <inkml:trace contextRef="#ctx0" brushRef="#br0" timeOffset="111344.37">20593 7264 1933 0,'-19'6'0'0,"8"3"0"0,3-2 0 0,3 1 0 15,3 1 0-15,2 2 0 0,0 1 0 0,12 5 0 0,6-3 0 0,3 1 0 0,3 1 386 0,0 0-177 0,2 0-85 16,-3-1-41-16,-4-2-4 0,1 0-39 0,0-2 11 16,-6 2-375-16,-2-2 182 0,-3 1 92 0,-5-3-245 15,-2 1 178-15,-1-3 74 0,-1 0 42 0,-5 1-719 16,-8 1 341-16</inkml:trace>
  <inkml:trace contextRef="#ctx0" brushRef="#br0" timeOffset="111518.85">20268 7456 2026 0,'-18'0'0'0,"-1"0"0"0,5 3 0 0,5 5 0 0,1-3 0 0,5 3 0 0,3 2 0 0,0 2 0 0,2 1 0 16,7 4 0-16,6 0 412 0,0 2-186 0,2-1-93 0,-4-2-12 0,2 3-30 0,0-2-10 15,-1-1-40-15,-2 2-270 0,-2-4 135 16,-5 2 68-16,-2-1 43 0,-1-3-546 0,-2 1 285 0,0-2 143 0,-14-1-42 16,1-2-559-16</inkml:trace>
  <inkml:trace contextRef="#ctx0" brushRef="#br0" timeOffset="111702.67">19840 7753 2266 0,'-19'0'0'0,"0"0"0"0,7 5 0 0,1 2 0 0,6-1 0 0,1 3 0 0,4 3 0 0,0 0 0 0,2 3 0 0,9 1 0 0,5 1 153 0,2 3-56 0,-1-3 207 0,4 2-132 16,-3-2-65-16,0-2-23 0,3-2-71 15,-5 2-1-15,1-2 29 0,-4-1 0 0,-2-1-355 16,-5-4 187-16,0 1 79 0,-4-1-516 16,-2-1 301-16,0 0 62 0,-2-2-445 15,-10-1 292-15,1-1 161 0</inkml:trace>
  <inkml:trace contextRef="#ctx0" brushRef="#br0" timeOffset="111865.56">19641 7951 1995 0,'-21'0'0'0,"2"0"0"0,8 2 0 0,0-1 0 0,6 3 0 0,0 2 0 0,3 0 0 0,2 1 0 0,0 2 0 0,8 3 0 0,7 1 385 16,0-2-172-16,5 6-86 0,0-3 33 0,-4 0-49 0,3-2-41 15,-2 1-207-15,0-2 89 0,-3 3 45 16,-2-2-1-16,-4-2-493 0,-3 3 263 0,-3-2 138 15,-2 1 68-15,0 1-756 0,-9-2 371 0</inkml:trace>
  <inkml:trace contextRef="#ctx0" brushRef="#br0" timeOffset="112016.48">19329 8210 2517 0,'-19'0'0'0,"2"0"0"0,2 6 0 0,4 2 0 0,-1 1 0 0,5 0 0 0,4 3 0 0,1-1 0 0,2 1 0 0,0 6 0 0,0-4 167 0,2 6-63 0,7-3 99 15,3 0-81-15,0-3-41 0,1 2-332 16,2-2 141-16,2-2 76 0,-2-3 37 0,2-1-784 16,-2-2 410-16</inkml:trace>
  <inkml:trace contextRef="#ctx0" brushRef="#br0" timeOffset="112165.39">19080 8400 2206 0,'-23'-2'0'0,"7"2"0"0,7 0 0 0,0 8 0 0,1-3 0 0,2-1 0 0,3 0 0 0,1 1 0 0,2 2 0 0,0-2 0 0,0 2 10 16,7 3 30-16,9-2 11 0,7-1-255 0,-2-3 122 0,6 3 62 0,3-4-670 15,5-3 358-15</inkml:trace>
  <inkml:trace contextRef="#ctx0" brushRef="#br0" timeOffset="112604.39">20441 7386 2540 0,'-2'-18'0'0,"2"17"0"0,0 1 0 0,2 0 0 0,9 0 0 0,5 4 0 0,0 4 0 0,3 3 0 0,3 2 0 0,4 2 0 0,3 2 184 0,1 5 164 0,2-1-152 16,-2 0-65-16,2 0-236 0,-2 0 75 16,-2 2 37-16,0-1 0 0,0-4-185 0,-3-1 106 0,0 0 58 0,-7-3 29 15,1-4-653-15,-4 0 337 0,-2-5 83 16,-2-1 110-16,3-4-618 0,-3 0 341 0</inkml:trace>
  <inkml:trace contextRef="#ctx0" brushRef="#br0" timeOffset="112770.51">20829 7209 2416 0,'-9'-7'0'0,"6"3"0"0,-1 4 0 0,4 0 0 0,0 0 0 0,0 0 0 0,11 9 0 0,6 2 0 0,1 4 0 0,9 1 0 0,-3-1 141 0,3 2-49 0,-3 3 0 0,2-1-15 15,0 0 9-15,-1-2-371 16,1-1 163-16,-1 0 83 0,0-1 40 0,-4-4-620 16,-3-1 342-16,0-5 154 0,5-2 53 0</inkml:trace>
  <inkml:trace contextRef="#ctx0" brushRef="#br0" timeOffset="112966.35">21095 6952 2209 0,'-13'-7'0'0,"5"5"0"0,4 2 0 0,2 0 0 0,2 0 0 0,0 2 0 0,0 9 0 0,4 1 0 0,9 6 0 0,4 0 0 0,4 5 75 0,2 1 321 16,0-1-182-16,4 2-224 0,-1 0 25 0,1-3 0 16,-1-1 25-16,-1-2 11 0,-2 1-543 0,-2-2 267 15,0-3 132-15,-4-1-620 0,0-3 312 0,4-4 192 0</inkml:trace>
  <inkml:trace contextRef="#ctx0" brushRef="#br0" timeOffset="113165.77">21530 6668 2310 0,'0'-15'0'0,"0"14"0"0,0 1 0 0,4 0 0 0,8 4 0 0,0 3 0 0,4 4 0 0,0 6 0 0,5 2 0 0,-1 2 0 0,5 0 432 15,-2 2-199-15,3 4-183 16,2-3-6-16,1 1 0 0,1-1 0 0,0-1-488 0,-3-3 238 0,1-2 126 16,-1 0 61-1,-1-4-315-15,-7-2 188 0,1-2 97 0,7-6-792 0</inkml:trace>
  <inkml:trace contextRef="#ctx0" brushRef="#br0" timeOffset="113370.97">22028 6373 2812 0,'-2'-10'0'0,"2"7"0"0,0 3 0 0,2 0 0 0,6 5 0 0,3 3 0 0,3 7 0 0,4 1 0 0,3 3 0 0,1 1 0 0,0 1 133 16,1 4-35-16,0-3-11 0,1 2-7 0,-3 1 0 0,0-3-39 0,-1-1-237 15,-1-4 129-15,2 3 48 0,-7-4-529 16,2-4 295-16,-2 2 146 0,-3-5 74 15,1-5-676-15,-3 1 298 0,2-3 185 0,-1-2-175 16</inkml:trace>
  <inkml:trace contextRef="#ctx0" brushRef="#br0" timeOffset="113574.74">22281 6231 2185 0,'-15'-17'0'0,"8"10"0"0,0 3 0 0,1 1 0 0,4 2 0 16,2-1 0-16,2 2 0 0,15 0 0 0,4 6 0 0,2 7 0 0,6 4 494 0,1 2-227 0,2 3-103 0,-2 3 132 16,0-1-128-16,-2 2-64 0,-1 0-31 15,-5 2-61-15,0-3 10 0,1 1 19 0,-4 1-1 0,-1-4-451 16,0-1 226-16,-4-2-1388 0,0-1 1598 0,-1-2-3 16,-1-2-64-16,-5-2 0 0,0-3-363 15,0-3 182-15</inkml:trace>
  <inkml:trace contextRef="#ctx0" brushRef="#br0" timeOffset="113811.75">21773 6417 2945 0,'-6'0'0'0,"6"13"0"0,0 7 0 0,4 0 0 0,8-1 0 0,8 1 0 0,2 3 0 0,5 1 0 16,3 5 0-16,5-4 0 0,-1 3 107 0,0 1 82 0,0-3-72 0,-6-2-27 0,2-1-266 16,-4-1 110-16,-2-1 54 0,-1 0 28 0,-8-7-1 15,0 2-514-15,-3-1 265 0,-5-5 139 0,-3 1-643 16,-2-3 360-16,-1-1 121 16,-1-4 113-16,-1 0 50 0</inkml:trace>
  <inkml:trace contextRef="#ctx0" brushRef="#br0" timeOffset="114016.43">21465 6646 2613 0,'-16'-4'0'0,"7"4"0"0,5 2 0 0,4 7 0 0,0 1 0 0,0 3 0 0,8 4 0 0,7 4 0 0,3-2 0 0,7 5 0 0,3 1 108 0,6 2-33 0,-4 2 179 15,-4-7-96-15,3 4-63 0,-1-3-192 0,-2-3 70 0,-1 3 33 16,-5-4 1-16,-3-2-176 0,-4-2 100 15,-1-2 55-15,-7-4 28 0,-1-1-598 16,-2-3 223-16,-2 3-390 0,0-6 360 0,-9-2 175 16,-3 0 88-16</inkml:trace>
  <inkml:trace contextRef="#ctx0" brushRef="#br0" timeOffset="114199.82">21271 6721 2848 0,'-17'0'0'0,"1"4"0"0,4 5 0 0,4 4 0 0,5 0 0 0,3 0 0 0,0 9 0 0,2-4 0 0,12 7 0 0,9 0 0 0,2 0 41 0,7 3 1 0,-4-1 100 16,-2-5-50-16,4 4-1 0,-3-3-39 15,-2-2-151 1,-2 0 71-16,-2-3 34 0,-5-1 0 0,0 0-476 0,-7-7 266 0,0 5 118 0,-4-8-671 16,-4 0 326-16,-1 2 206 0,0-3-311 15</inkml:trace>
  <inkml:trace contextRef="#ctx0" brushRef="#br0" timeOffset="114386.06">20923 7036 2171 0,'-14'-9'0'0,"5"7"0"0,4 2 0 0,5 0 0 0,0 4 0 15,0 7 0-15,3 5 0 0,9 2 0 0,6 1 0 0,4 4 0 0,0-3 69 0,3 5 132 0,1-1-86 0,-2-2-25 0,1 1 0 0,-2-4-49 0,-2 0-1 16,-5-4 11-1,1 3-360-15,-2-1 175 0,-5-3 87 0,-5-3-574 0,-1-2 307 0,-2-2 177 16,-2 1 1-16,0 0 67 0,-8-4-487 0</inkml:trace>
  <inkml:trace contextRef="#ctx0" brushRef="#br0" timeOffset="114565.81">20268 7352 2074 0,'-18'5'0'0,"4"17"0"0,9 2 0 0,3 0 0 0,2-3 0 0,0-1 0 0,2 2 0 0,12-2 0 0,5 1 0 0,4 1 0 0,5 1 88 0,-1 1-47 0,0-2-90 0,1-1 45 16,-3 0-510-16,-6-4 288 0,-3 1 128 0,0 2 70 16,-7-4 34-16,-3 3-307 0</inkml:trace>
  <inkml:trace contextRef="#ctx0" brushRef="#br0" timeOffset="114742.98">19684 7786 2213 0,'-23'0'0'0,"8"7"0"0,6 10 0 0,1 2 0 0,3 1 0 0,3 0 0 0,2 0 0 0,0 0 0 0,2 3 0 0,8 3 0 0,6 1 96 15,1-1-27-15,3 5-297 0,1-5 134 16,2-4 78-16,-3 1-267 0,-4-4 161 0,-4-1 80 15,0 1 40-15,-3-2 0 0</inkml:trace>
  <inkml:trace contextRef="#ctx0" brushRef="#br0" timeOffset="114866.07">19287 8225 1945 0,'-14'-5'0'0,"4"5"0"15,6 7 0-15,2 5 0 0,2-1 0 0,0-2 0 0,0 4 0 0,6 0 0 0,6 1 0 0,4-1 0 0,3 2-333 0,8 0 187 0,-1 3 93 0</inkml:trace>
  <inkml:trace contextRef="#ctx0" brushRef="#br0" timeOffset="134676.06">22028 6045 1155 0,'0'-6'0'0,"0"2"0"0,0 1 0 0,2 1 0 0,-1-2 0 0,1 2 0 0,-2 1 0 0,0-1 0 0,0 1 0 0,0 1 0 0,0 0 146 0,0 0-49 0,0 0 0 16,0 0-47-16,0 0 84 0,3 0-49 0,-3-3 0 16,0 3 53-16,2-2-44 0,0 2-1 0,-1-1-31 15,1-2 88-15,0 3-50 16,0-2 0-16,0 1-50 0,0 1 55 0,-1-3 12 16,1 3-68-16,0-1 1 0,0 1 144 0,0-2-71 15,-1 0-38-15,3 1 59 0,1-2-53 0,-2 2-1 16,3-1-7-16,-1-2-34 0,1 1 1 0,-1 2 12 15,3-3-59-15,0 2-3 0,-1 1 0 0,0-2 0 16,0 1 0-16,-2 0 0 0,1 1 0 16,-3 1 0-16,1-2 0 0,-1 2 0 0,-1 0 0 0,3 0 0 15,-3 0 0-15,1 0 0 16,1 0 0-16,1 0 0 0,1 0 0 0,-1 3 0 16,2 4 0-16,0-4 0 0,-1 1 0 0,3 0 0 15,-1 0 0-15,-1-1 0 0,0 1 0 0,1 0 0 16,2 0 0-16,-3-1 0 0,0 1 0 0,-1-2 0 15,-1 2 0-15,3-1 0 0,-4 1 0 16,2 0 0-16,-1-1 0 0,0 1 0 0,2 0 0 0,-2 0 0 16,3-1 0-16,1 1 0 15,1 1 0-15,1 1 0 0,1-3 0 0,2 0 0 0,1 3 0 0,2-2 0 16,-1 1 0-16,0-1 0 16,0 2 0-16,0-2 0 0,-2 1 0 0,0 0 0 15,-3 0 0-15,5 0 0 0,-6 1 0 0,1-2 0 16,1 1 0-16,1 1 0 0,-4-1 0 0,7 1 0 15,-4-1 0-15,2 4 0 0,1-4 0 0,-2 0 0 16,2 1 0-16,0 0 0 0,0-1 0 0,-1 1 0 16,-2 0 0-16,4 0 0 0,-3-1 0 15,1 0 0-15,0 1 0 0,-1 0 0 16,0-1 0-16,-2-1 0 0,0 0 0 0,3 2 0 16,-3-2 0-16,-3-1 0 0,1 1 0 0,-2 1 0 15,1-1 0-15,0 1 0 0,-1-3 0 0,0 3 0 16,1-1 0-16,-3-3 0 0,2 3 0 0,0 0 0 15,-2-2 0-15,1 1 0 0,-3-1 0 0,4 2 0 16,-3-2 0-16,-1 0 0 0,1-1 0 0,-1 2 0 16,1-2 0-16,-2-1 0 0,0 1 0 0,0 3 0 15,1-4 0-15,0 1 0 16,1 1 0-16,-1 0 0 0,3 0 0 0,-1 0 0 16,-1 1 0-16,1 1 0 0,2-2 0 0,-4 0 0 15,3-1 0-15,-4 2 0 0,1-2 0 0,-1 1 0 16,0-1 0-16,0-1 0 0,-1 0 0 0,-1 0 0 15,0 0 0-15,0 0 0 0,0 0 0 0,0 0 0 16,0 0 0-16,0 0 0 0,0 0 0 0,0 0 0 16,0 0 0-16,0 0 0 0,0 0 0 15,0 0 0-15,0 0 0 0,0 0 0 0,0 0 0 16,0 0 0-16,0 0 0 0,0 0 0 16,0 0 0-16,0 0 0 0,0 0 0 0,0 0 0 15,0 0 0-15,0 0 0 0,0 0 0 0,0 0 0 16,0 3 0-16,0-3 0 0,0 3 0 0,0-3 0 15,0 0 0-15,0 0 0 0,0 0 0 0,0 0 0 16,0 0 0-16,0 0 0 0,0 0 0 0,0 0 0 16,0 0 0-16,0 0 0 0,0 0 0 15,0 1 0-15,-1 1 0 0,-8 2-199 16,-2 3 53-16,-3 2 36 0,-4 5-438 0</inkml:trace>
  <inkml:trace contextRef="#ctx1" brushRef="#br1">30831 15781 0,'0'0'15,"0"0"-15,0 0 16,0 0 0,0 0-16,0 0 15,0 0-15,0 0 16,0 0 0,0 0-16,0 0 15,-72-156 1,72 156-16,0-86 15,0 45 1,0 27-16,14-15 16,0 15-1</inkml:trace>
  <inkml:trace contextRef="#ctx0" brushRef="#br1" timeOffset="173858.45">22026 6090 1199 0,'0'0'-1'0,"0"0"1"0,0 0 0 0,0 0 0 0,0 0 0 0,0 0 0 0,0 0 0 0,0 0 0 0,0 0 0 0,0 0 0 0,0 0 89 0,0 0-46 0,0 0 10 15,0 0 60-15,0 0-35 0,0-1 0 0,2-2 19 16,0 0-28-16,1-1 12 0,2 0-38 0,-2-1 45 16,5 0-45-16,-3-1 0 0,4-3 0 0,-1 2 25 15,3-2-26-15,-2-1 1 0,3 1-7 0,-3 2 7 16,1-1 10-16,1-1 19 0,-1-1-29 0,-5 4-1 15,2-1 1-15,2-1-2 0,-4 3 13 16,2-2-11-16,-1-1 0 0,-1 2-16 16,2-1 16-16,0 0-1 0,-2-1 12 0,3 0-48 15,2 1-2-15,-3-2 37 0,0 0-55 0,2 2 0 16,0 0 52-16,1-1-3 0,0-2-33 0,1 3 29 16,-1-2-11-16,-1 1-3 0,1 2 13 0,-1-2-3 15,0 1-6-15,1-2 33 0,-1 2-29 0,0-1 0 16,-2 1 7-16,4-3-1 0,-1 3-1 0,0-2-4 15,1 2-28-15,0-5 29 0,0 2 9 0,1 1-9 16,1 0-50-16,-1 1 0 16,-1-1 45-16,0-1-39 0,-1 4 40 0,1-3-4 15,-1 2-6-15,1-1-14 0,-2 1 14 0,0-1 3 16,1 5-6-16,-1-5-26 0,2 2 24 0,-1 1 4 16,-3 0-30-16,4-2 0 0,-2 4 29 0,3-2-1 15,-5 0-72-15,2 0 33 0,0 1-6 0,-4 0-4 16,2 0-7-16,-1 2 43 0,-3-1-14 0,-1 1 20 15,0 0-16-15,1-1 4 0,-1 3-10 0,-2 0 94 16,0 0-41-16,0 0 1 16,0 0 16-16,0 0 0 0,0 0-43 0,0 0-8 15,0 0 69-15,0 0-30 0,0 0 22 0,0 0-136 16,0 0 53-16,0 0 4 0,0 0 35 0,0 0-182 16,0 0 82-16,0 0 43 0,0 0 12 0,0 0-277 15,0 0 139-15,0 0 45 0,0 0-171 0,0 0 125 16,0 0 51-16,2 0 42 0,-2 0-585 0,1 7 308 15</inkml:trace>
  <inkml:trace contextRef="#ctx0" brushRef="#br1" timeOffset="174908.16">22612 5571 1289 0,'0'0'0'0,"0"0"0"0,0 0 0 0,0 0 0 0,0 0 0 0,0 0 0 0,0 0 0 0,0 0 0 0,0 0 0 0,0 0 0 0,4 0 83 0,-1 0-41 0,2 0 87 15,-2 0-43-15,1 0 0 0,0 0-34 0,-1 0 77 16,1 0-43-16,0 0 0 0,-1 0 22 0,2 0-33 16,-2 0 10-16,1 3-43 0,0-3 45 0,-1 1-46 15,3 1 1-15,-3 2 0 0,1-1 11 0,3-1-11 16,-4 1-1-16,3 0-29 0,-3 2 30 15,3-2 0-15,-3-1 10 0,4 1-38 0,-4 1 0 0,1 1 28 16,2-2-46-16,-3 1 42 16,3-1-3-16,-1 1-29 0,0-2 24 0,0 2 3 15,-1 0-5-15,1-1-29 0,-1 1 38 0,0 0-7 16,-1 1-1-16,2-1-1 0,-2 3 0 0,1-4 1 16,0 2 6-16,-2 1 36 0,1 1-42 0,-1-1 1 15,0 0 43-15,0 1 1 0,1-2-31 0,0 3 30 16,1-3-34-16,-3 3-3 0,1-1 9 0,2 0-48 15,0 0 54-15,-1-2-12 0,-1 4-33 0,2-3-6 16,-1 3 0-16,2-4 0 16,-3 2 0-16,1 2 0 0,-1-2 0 0,0 2 0 15,2-1 0-15,-3-2 0 0,1 2 0 0,0-1 0 16,0 3 0-16,0-2 0 0,1-1 0 0,-1 3 0 16,3-3 0-16,-3 1 0 0,1 0 0 0,1 0 0 15,-2 0 0-15,1-1 0 0,1 3 0 16,0-5 0-16,-3 2 0 0,3 2 0 0,1-2 0 0,-2 0 0 15,3 4 0-15,-3-4 0 16,1 1 0-16,0 1 0 0,1-2 0 0,0 1 0 16,-2 1 0-16,3-2 0 0,-1 3 0 0,1 0 0 15,-3-3 0-15,6 4 0 0,-6-3 0 0,3 3 0 16,-1-2 0-16,1-1 0 0,-1 3 0 0,2-1 0 16,-4-1 0-16,3 0 0 0,-3 0 0 0,3 2 0 15,-3 1 0-15,2-4 0 0,0 5 0 0,-1-2 0 16,0 0 0-16,-1 0 0 0,1 1 0 0,0-1 0 15,-1 0 0-15,-1 2 0 0,1 1 0 16,-1-1 0-16,0 0 0 0,-1 0 0 16,1 2 0-16,-2 0 0 0,2 0 0 0,-2 0 0 15,0 0 0-15,2-4 0 0,-2 6 0 0,2-4 0 16,-2 1 0-16,1-3 0 0,1 0 0 0,0-2 0 16,-2 3 0-16,2-5 0 0,-2 3 0 15,2-4 0-15,-2-1 0 0,0 1 0 0,0-3 0 0,0 1 0 16,0-2 0-16,0-2 0 0,0 2 0 15,0-2 0-15,0 0 0 0,0 0 0 0,0 0 0 0,0 0 0 16,0 0-89-16,0 0 2 16,0 0-450-16,-2 0 247 0,-4-2 123 0,-1-4 63 15,4-3-723-15,-4-4 382 0</inkml:trace>
  <inkml:trace contextRef="#ctx0" brushRef="#br1" timeOffset="177174.46">22642 5607 898 0,'0'0'0'0,"0"0"-1"0,0-2 1 0,0 1-1 0,0-1 1 0,0 2 0 0,0 0 0 0,0 0 0 0,0 0 0 0,0 0 0 0,0 0 77 15,0 0 11-15,0 0-45 16,0 0 53-16,-2 0-53 0,0 0 0 0,-3 0 36 0,1 2-26 15,-1 3-10-15,-2 0 0 0,2 2 28 0,-2-2-1 0,-1 1-27 16,3 0 11-16,-3-1-36 16,2 1 25-16,1-1-1 0,-3 3 1 0,3-2-34 15,-3-1 11-15,2 3 22 0,-1-1-30 0,-2 1 25 16,1-1 5-16,-1 3-57 0,1-3 8 0,-4 3 30 16,3-2 9-16,0 1-36 0,-1-1-1 0,1 0 23 15,2 0 13-15,-2 2-51 0,0-3 42 0,2 1-4 16,2-1 3-16,-1 1-42 0,-1-2 44 0,1 0-7 15,0 0-30-15,1 1-3 0,-1-1 32 16,-1-1-29-16,0 1 29 0,0 2-6 16,2-2 2-16,-3-1-8 0,0 0 7 0,3 0-3 15,-3 1 2-15,1-1-13 0,0 0 12 0,0 1-3 16,0 0 3-16,-2 0-25 0,-1 1 24 0,3-2 0 16,-1 1-20-16,-1 2 18 0,1-2 1 0,1 1 0 15,0-2 7-15,-1 1-9 0,0-1 1 0,3-1 7 16,-3 2-7-16,3-2-2 0,-2 0 1 0,0 2-4 15,0-2 4-15,1 1 2 0,-1-1-2 16,2-1-12-16,-4 3 12 0,2-2 2 16,0 1-2-16,1-1 8 0,-2 0-7 0,3 0-1 15,-1-1 10-15,1-1-10 0,-2 2 0 0,0-1 10 16,2 1-9-16,-1 2 1 0,-1-1-1 0,0-2 12 16,0 2-11-16,0-1 2 0,0 2-2 0,-2 0-22 15,-1-1 23-15,0 1-1 0,1-1 0 16,-1 0-30-16,1 1 29 0,0 0-11 0,-1 0 8 0,1 0 1 15,0-2 0-15,0 3-7 0,0-4 7 16,0 1-4-16,0 4-1 0,-1-5 23 16,1 2-19-16,0 2 0 0,0-1 1 0,-1-1 13 15,1 2-12-15,-2-1-1 0,1 0-2 0,-1 1 3 16,2 1 1-16,-1-2-1 0,-3-1-17 0,1 2 16 16,1-1 1-16,0 2-16 0,-2-3 14 0,3 1 1 15,-2-1-3-15,0 1-3 0,3-1 3 0,0 0 1 16,-1 0-3-16,1 1 0 0,-1-2 1 0,0 1 2 15,3 1 35-15,-4 0-35 0,4-4 1 0,-1 5 15 16,-1-3-14-16,-1 5-1 16,0-5 2-16,1 3 11 0,0 0-10 0,2-3 0 15,-3 4 2-15,1-1-13 0,0-1 13 0,-1 2-2 16,0-2 3-16,3 2-29 0,-1-3 25 0,-3 2 0 16,4-1-45-16,-2 1 43 0,0-1-3 0,0-1-12 15,0 3 12-15,1-2 0 16,1 0-3-16,-2-1 1 0,1 1-1 0,-4 1 2 0,5-3-1 15,0 1 0-15,-2 3 0 0,-1-3 1 16,2 2-2-16,-1-2 7 0,1 0-5 0,-3 3 0 16,2-3 6-16,-1 4-5 0,3-4 0 0,-4 2-6 15,2 0 6-15,-1 1-1 0,-1-2 0 0,2 1 3 16,-1 0-4-16,-3-1 0 0,1 0 0 0,1 3-9 16,0-3 10-16,-1 2-1 0,0-1 0 0,-1 1-2 15,-3-1 2-15,4 1 1 16,-4 1-1-16,3-1 0 0,-2-1 0 0,2 3 19 0,-1-3-18 0,2 1 0 15,1-1 0-15,-3 1 18 16,3-4-17-16,-3 5 1 0,3-2 0 0,-1 0 4 16,0 1-4-16,-1 0 0 0,-1-1 3 0,4 2-4 15,-6 0 2-15,3-1 1 0,1 2-4 0,-2-3 3 16,-1 3 0-16,2-1-5 0,0 0 5 0,-1-1-2 16,1 2 2-16,1 0-3 0,0-3 2 0,1 2 0 15,-1-2 0-15,1 1 0 0,0 1 0 0,1-1 0 16,-1 1 0-16,0-1-6 0,-1 0 6 0,1 1 0 15,1 0-2-15,-2 1 1 0,1 0 1 16,0-1-16-16,-3 2 15 0,3-2-1 16,-1 0 1-16,1-1 3 0,0 1-3 0,0 2-2 15,-2-3 2-15,1 1 6 0,-1 1-7 0,2-1 1 16,-1 0-1-16,0 1 23 0,1-1-22 0,1-2 2 16,-1 3-1-16,2-2 9 0,-1-1-9 0,1 3 3 15,-2-3-4-15,1 1 4 0,-1 1-2 0,2-2-5 16,-3 2 5-16,1 0 1 15,-3 0-1-15,3 2-6 0,-2-2 6 0,0 2 0 16,2-1-1-16,-5 1 11 0,4-2-10 0,1 4-1 16,-3-5 19-16,3 2-17 0,-3 0-1 0,3-2 2 15,0 2 7-15,0-1-6 0,1 1-2 0,0-2-2 16,-2 0 3-16,1 1 1 0,2 0-1 0,-3-2-14 16,3 3 14-16,-3-3 1 0,3 2-1 0,-2-1-15 15,-1 1 14-15,1-1-2 0,0 2-5 0,-3-1 5 16,3 0 0-16,-2 3 24 0,2-4-23 15,-2 2 0-15,1-2 0 0,0 2 6 16,-2 0-4-16,3-2-2 0,-2 1 3 0,1 2 11 16,0-3-13-16,1 1 4 0,-1 1 0 0,1 0-17 15,-1-1 15-15,1-2 0 0,0 2-17 0,-1 2 17 16,1-1-2-16,-1 1 25 0,-2 0-24 0,-1 2-1 16,0-1 0-16,-2 1 36 0,0-2-34 0,0 5 0 15,-1-3 0-15,-2 0 40 0,4 0-35 0,-1 3 0 16,0-4 5-16,0 1-25 0,1 0 23 0,0-1-3 15,-1 0-38-15,2 2 39 16,1-1-2-16,-2 0-44 0,-1 0 40 0,2 0 1 16,1 0-5-16,-4 1-14 0,1 0 13 0,1 0 3 15,-4 3-5-15,4-5 2 0,-7 6-2 0,6-3 3 16,-5 2-3-16,3 0 5 0,-2-2-3 0,5-2 1 16,-2 3 2-16,0 0-3 0,3-2 1 0,-2 2 1 15,2-3-1-15,0 2 0 0,0-2 1 0,0 1 18 16,-1-2-18-16,2 2-1 0,-2-2 1 0,2 1 11 15,-2-1-10-15,2 1-1 0,-2 0 2 16,2 0 19-16,-2 1-18 0,2-1-1 16,-2 0 16-16,2 0-14 0,-2-1 1 0,1 0-20 15,2 1 20-15,0-1-2 0,0 1 3 0,-2 0-21 16,2-2 17-16,-1 3 1 0,2-1-2 0,-2 0-14 16,1 0 14-16,-2-1 0 0,2 3-2 15,-2-2 11-15,2 0-11 0,-2-1 2 0,0 2 31 0,2-1-31 16,-3 0 1-16,4-2-9 15,-2 2 9-15,1-1 1 0,0-1 1 0,2 1-50 16,0-1 47-16,-1 0 0 0,1 0 0 0,-2 0-35 16,1 1-2-16,1-3 29 0,-1 2 5 0,-2 2-33 15,3-4 29-15,-3 5-11 0,2-3 32 0,-4 0-27 16,1 1 4-16,2 1-6 0,-2 0 45 0,0 1-39 16,0-3-1-16,1 2 31 0,0 0-28 0,-1 0 5 15,0-2-3-15,2 1 15 0,-1-1-14 0,2-2 4 16,0 2-3-16,1-1 6 0,0-3-6 0,-1 2 1 15,3 0 0-15,0-2 0 0,-1 2-1 16,1-1 1-16,1-3 2 0,-1 3-3 16,1-2 0-16,3 1 1 0,-3-1-2 0,3-1 1 15,-1 1 0-15,0-3-26 0,0 3 25 0,3-2-1 16,-3 0 2-16,3-1-18 0,-3 1 17 0,2 0-2 16,-2 0-42-16,3-1 41 0,-1 1 1 0,0-2-32 15,1 2 31-15,1-4-5 0,-2 4 2 16,2-4-46-16,2 0 44 0,-2 2-3 15,2-2 2-15,0 0-70 0,0 0 29 0,0 0-3 16,0 0 38-16,0 0-158 0,0 0 74 0,0 0 27 16,0 0-250-16,0 0 147 0,0 0 67 0,0 0-143 15,2 0 106-15,2 0 51 0,3 0-9 0,-1 0-158 16,-3 0 110-16</inkml:trace>
  <inkml:trace contextRef="#ctx0" brushRef="#br1" timeOffset="178902.6">18082 9166 788 0,'-6'4'0'0,"3"-2"0"15,-3 0 0-15,1-2 0 0,2 2 0 0,1-2 0 0,0 0 0 0,0 0 0 0,2 0 0 0,-1 0 0 0,1 0 73 0,0 0-31 0,0 0 60 16,0 0-19-16,0 0-11 0,0 0 32 0,0 0-31 0,0 0 0 0,0 0-31 15,0 0 66-15,0 0-39 16,0 0 1-16,1-2-28 0,5-2 1 0,0-2 49 16,2 0-39-16,1-3-10 0,0 3-18 0,1-3 18 15,1 2-1-15,0-3-1 0,1 1 11 0,-2 0-9 16,2-1-1-16,-1 3-38 0,0-1 39 0,-1 1-1 16,-1 1 11-16,0 1-49 0,0-1 0 0,3 0-15 15,-3 1-1-15,2-1 40 0,-2 2 12 0,2-4-50 16,0 3 0-16,2-3 33 0,-2 1 4 15,3-1-46-15,0 1 48 0,0 0-16 16,-1-3 8-16,-1 4-35 0,2-1-1 0,-1 1 23 16,-3 0 11-16,3 1-38 0,-2-1 0 0,1 2 25 15,-2 1 4-15,2-3-3 0,-3 3 3 0,4-3 0 16,-1 1-2-16,-1 0-2 0,0 1 2 0,1-1-18 16,-3 1 19-16,5 1-1 0,-4-3-1 0,1-1-12 15,1 3 12-15,1-2 0 0,-2-2 4 16,3 1-20-16,-2-2 15 0,2 1 0 0,1-3 15 0,0 2-15 15,2-3-3 1,0-1 34-16,-1 2-31 0,2 0 0 0,-4-3 1 0,2 5 1 0,-4 0-27 16,2-1 25-16,-3 3-22 0,0-1 22 0,1 2 2 15,-1 1 0-15,1-3-42 0,-1 3 38 0,-2-3-2 16,4 3 2-16,-2-1-29 0,2-1 27 16,2-5-6-16,-2 3 5 0,3 1-11 15,-2-1 9-15,2-1-4 0,-2-1 3 0,2 2 8 0,-3-1-7 0,2 1 0 16,0 0 6-16,-2 1-6 0,0 1 0 0,0-1 1 15,1 3 1-15,-4-3-1 0,2 3-1 16,-1-1 14-16,-2 3-12 0,3-4 0 16,-3 3-1-16,2-1 9 0,-1 3-8 0,1-3 0 15,-2 0 1-15,3 0 12 0,-1-1-13 0,0 1 2 16,1 1 15-16,-3-1-15 0,4-3 0 0,-1 2 13 16,0-4-13-16,2 3 1 0,1 0-2 0,-2-3 32 15,0 1-30-15,0-1 2 0,1 3-3 0,-4-1 28 16,4 1-26-16,-3 2 4 15,-4-1-1-15,7 0-33 0,-7 2 32 0,2 0 2 16,1 1-37-16,0-2 34 0,-3 1 2 0,2 0-1 16,1 1-2-16,-1-3-1 0,0 2 0 0,3-4 8 15,-3 2-7-15,4 1-5 0,-1-3 4 0,-1-2 15 16,2 2-15-16,0-2 1 0,0 2 5 0,2-3 17 16,-2 4-21-16,1-2 3 0,-1 1-10 0,2 0 10 15,-4 1 1-15,2 1-35 16,-1 1 31-16,-1-1 1 0,0 3-1 0,0-3-14 0,-2 2 13 0,3-2 0 15,-4 2-3-15,3 0-11 16,-1-1 11-16,0-1 1 0,1 3-4 0,1-5-5 16,-1 0 5-16,2 3 2 0,2-2-6 0,0-4 6 15,2 3 0-15,1-2-4 0,-2 1 3 0,1 0 1 16,-2-1-1-16,2 1-2 0,-2-1 2 0,0 3 1 16,0-1-2-16,-4 1 1 0,3-1 0 0,0 1 0 15,0-2-1-15,-1 1 15 16,0 0-14-16,0 3 0 0,3-3 36 0,-2-2-34 0,3 2 1 15,-2 0-7-15,4-1 7 0,-3 1 0 16,4-1 1-16,1-1-13 0,-3 1 12 0,1-2 0 16,-1 1 1-16,1 1-9 0,1-2 8 0,-2-1 1 15,1 3-4-15,-3-1 5 0,2-1-6 0,1 2 1 16,-1-2 27-16,1-1-26 0,3-1 0 0,-1 2 15 16,0-1-13-16,2-2-2 0,-2 0 4 0,0 2-18 15,6-4 17-15,-2 4 0 0,-2-4 2 0,4 1 4 16,-3 0-6-16,3-2 2 0,-3 2-2 0,3-2 30 15,-2 2-30-15,0 0 1 16,1-2 79-16,-3 5-35 0,3-6 2 0,-4 2 65 16,1 2-45-16,0 1 1 0,-3-1-36 0,-1 1 76 15,2 2-37-15,2-3 1 0,-3 2-20 0,1 1-49 16,0-2 22-16,-3 3-29 0,5-2 0 0,-5-1 0 16,3 5 0-16,0-3 0 0,-1 0 0 0,1-1 0 15,0 1 0-15,-1 2 0 0,-1-1 0 0,2-1 0 16,-1 3 0-16,1-2 0 15,-2 3 0-15,-1 0 0 0,3-1 0 0,-1-1 0 16,0 2 0-16,-1-4 0 0,2 4 0 0,-1-2 0 16,1 0 0-16,0-3 0 0,2 1 0 0,-2 2 0 15,4-4 0-15,-2 1 0 0,-1 1 0 0,0 0 0 16,1-3 0-16,-5 5 0 0,5-2 0 0,-2-2 0 16,-3 3 0-16,3-1 0 0,0 1 0 0,-3 0 0 15,2 1 0-15,1-2 0 0,-3 2 0 0,3 0 0 16,0-1 0-16,2-1 0 15,-2 2 0-15,2-1 0 0,-1 1 0 0,-1 0 0 16,2-1 0-16,1 1 0 0,-5 0 0 0,2-1 0 16,0 1 0-16,-3 1 0 0,3-1 0 0,-2-1 0 15,1 1 0-15,-1 0 0 0,1-2-29 0,1 1 27 16,-2 0 0-16,1 2-19 0,-1-2 17 0,2 0-4 16,-1 1 12-16,1 0-13 0,0-2 1 0,-1 3 30 15,0-2-1-15,-1 3-26 0,-1 0 0 16,-1-1 27-16,-2 2-25 0,2 1 7 0,-2-1-6 15,0-2-33-15,0 2 34 0,0 1 4 16,0-1-3-16,0-1-29 0,0 1 28 0,0-1-1 16,2 0 0-16,-2 1-4 0,0-2 2 0,2 1 14 15,-2-1-13-15,0 0-5 0,2 1 4 0,-2 2 30 16,0-3 0-16,-2 2-26 0,0 1-1 0,1-1-3 16,-3 0 4-16,-4 3 5 0,5-1-35 0,-7 2 31 15,3-2-1-15,-3 3 11 0,-1-3-12 0,-1 2-2 16,2 0-1-16,-1 1 46 15,-3-1-45-15,1 2 2 0,2-4-4 0,-2 3 53 16,3-1-48-16,-1 1 0 0,1-1 0 0,2-2 0 16,0 0 0-16,0-1 0 0,1 1 0 0,0 2 0 15,-1-2 0-15,-1 3 0 0,-3-3 0 0,1 2 0 16,-2 0 0-16,-1 2 0 0,1 0 0 0,-2 0 0 16,0 0 0-16,0 0 0 0,0 0 0 0,0 0 0 15,0 0 0-15,0 0 0 0,0 0 0 0,0 0 0 16,0 0 0-16,0 0 0 15,0 0 0-15,0 0 0 0,0 0 0 0,0 0 0 16,0 0 0-16,0 0 0 0,0 0 0 0,0 0 0 16,0 0 0-16,-11 0-747 0,-3 11 346 0,-4 5 178 15</inkml:trace>
  <inkml:trace contextRef="#ctx0" brushRef="#br1" timeOffset="183804.67">22205 6116 1651 0,'0'0'0'0,"0"0"0"0,0 0 0 0,0 0 0 0,0 0 0 0,0 0 0 0,0 0 0 0,0 0 0 0,1-1 0 0,5-1 0 0,-1 2 78 0,2-3 0 16,-2 3-38-16,1 0 91 0,-3-1-50 0,1 1-1 16,0 0-40-16,-1 0 62 0,0 0-32 0,1 0 11 15,-3 0 40-15,3 0-40 0,-2 0-1 0,1 0 13 16,1 0-17-16,0 1-9 0,-1 2-27 0,4 0 30 16,-2 1 0-16,1-2-30 15,1 2 10-15,0 0-4 0,2 0-6 0,-2 0 0 16,0 1 0-16,0-2-24 0,0 3 34 0,0-3-11 15,-1 3-5-15,1 0 6 0,-2-1 0 0,0 1 31 16,0 2 11-16,1-1-42 0,-1 0 0 0,-1 2 33 16,0-2-53-16,2 3-20 0,-2-3 0 0,-1 2 0 15,3 1 0-15,-3 1 0 0,3-4 0 0,-3 5 0 16,4-2 0-16,-4 0 0 16,3 1 0-16,-1-1 0 0,-1 1 0 0,0-2 0 0,1 4 0 15,0-3 0-15,0 2 0 0,-1 1 0 16,-1-1 0-16,1-2 0 0,0 1 0 0,-1 0 0 15,2 3 0-15,-1-3 0 0,-1 0 0 0,1 1 0 16,0-1 0-16,-1 1 0 0,1-2 0 0,-1 2 0 16,1 1 0-16,1-2 0 0,-3-2 0 0,1 5 0 15,1-3 0-15,-1 0 0 0,-1-1 0 0,2 1 0 16,-2-2 0-16,0 0 0 0,1 1 0 0,0-3 0 16,-1-1 0-16,0 0 0 15,-1-3 0-15,1 1 0 0,0-2 0 0,0 0 0 16,-2 0 0-16,0-2 0 0,0 0 0 0,0 0 0 15,0 0 0-15,0 0 0 0,0 0 0 0,0 0 0 16,0 0 0-16,0 0 0 0,0 0 0 0,0 0 0 16,0 0 0-16,0 0 0 15,0 0 0-15,0 0 0 0,0-2-205 0,-2-3-53 0,-2-3 108 0,1 1 56 16,1-5-785-16,-1-1 424 0</inkml:trace>
  <inkml:trace contextRef="#ctx0" brushRef="#br1" timeOffset="184562.62">22266 6154 1029 0,'0'-2'0'0,"0"0"0"0,0 0 0 0,0 0 0 16,0 1 0-16,0 1 0 0,0-2 0 0,0 2 0 0,0 0 0 0,0 0 0 0,0 0 102 0,0 0-31 0,0 0 0 0,0 0 55 0,0 0-48 0,4 0 1 15,2 0 102-15,-1 0-71 0,3 0-35 0,0 0 10 16,-1 0 80-16,0 0-63 0,3 0-31 16,-3-2 25-16,1 0-27 0,0 1 9 15,-1 1-39-15,2-3 47 0,-1 3 0 0,0 0-46 16,1 0 0-16,0 0 40 0,-2 0-10 0,3 0-30 15,0 0 0-15,0 0 37 0,0 0-27 0,3 0-10 16,-2 0 26-16,1 0 0 0,-1 3-26 0,3-2 25 16,-5 3 10-16,5-2-35 0,-2 1 0 0,1 1 64 15,1-1-32-15,-2 2-1 0,-1-2-55 0,5 1-16 16,-3 0 0-16,2 1 0 0,0 0 0 0,0-2 0 16,0 1 0-16,2 0 0 15,-1 0 0-15,0-1 0 0,0 3 0 0,0-2 0 16,-2 1 0-16,0-1 0 0,-1 1 0 0,0 3 0 15,-3-3 0-15,0 3 0 0,-1 0 0 0,2 1 0 16,-2-2 0-16,-1 2 0 0,1-2 0 0,-2 2 0 16,1-3 0-16,0 1 0 0,1 0 0 0,-4-2 0 15,3 2 0-15,0-1 0 0,-1-3 0 0,-1 3 0 16,1 0 0-16,-2-3 0 0,0 1 0 0,1 0 0 16,-3-1 0-16,1 2 0 15,-2-2 0-15,1 0 0 0,-1-1 0 0,0 0 0 16,0 1 0-16,0-2 0 0,-1 1 0 0,1 0 0 15,-2 0 0-15,0-2 0 0,0 0 0 0,0 0 0 16,0 0 0-16,0 0 0 0,0 0 0 0,0 0 0 16,0 0 0-16,0 0 0 0,0 0 0 0,0 0 0 15,0 0 0-15,0 0-15 0,0 0-104 16,0 0-494-16,0 0 282 0,0 0 145 16,0 0 74-16,-3 0-798 0</inkml:trace>
  <inkml:trace contextRef="#ctx0" brushRef="#br1" timeOffset="184977.86">22477 6178 409 0,'0'0'0'0,"0"0"0"0,0 0 0 0,0 0 0 0,0 0 0 0,0 0 121 15</inkml:trace>
  <inkml:trace contextRef="#ctx0" brushRef="#br1" timeOffset="186922.08">22522 5738 977 0,'0'0'0'0,"0"3"0"0,0 3 0 0,0-1 0 0,0 3 0 0,0 2 0 0,-2 1 0 0,0 0 0 0,0 4 0 0,0 1 0 0,1 3 84 0,-1 2 10 0,0 0-101 16,0 0 0-16,0 1 48 0,0 0 1 0,2-3-194 16,0-1 107-1,0 1 38-15,0-3 0 0,0-7-222 0,0 2 124 0,0-2 61 0,0-3-10 16,0-3-131-16</inkml:trace>
  <inkml:trace contextRef="#ctx0" brushRef="#br1" timeOffset="187129.81">22627 5743 1281 0,'0'0'0'0,"0"0"0"0,0 2 0 0,0 5 0 0,0 2 0 0,-1 6 0 0,-3-2 0 0,-1 5 0 0,4 1 0 15,-3-1 0-15,0 3 92 0,1-2-90 0,-1 1 1 0,2-1 38 0,-1 0-100 0,1-2 51 16,-3-3 9-16,3 2-262 0,0-3 140 0,1-4 71 15,-1 1 35-15,0-3-290 0,0-1 146 0,-1-5 31 16,1-1 52-16</inkml:trace>
  <inkml:trace contextRef="#ctx0" brushRef="#br1" timeOffset="187290.9">22672 5855 1160 0,'2'-3'0'0,"0"1"0"0,-2 2 0 0,0 0 0 0,0 0 0 16,0 5 0-16,0 5 0 0,0 2 0 0,-4 0 0 0,0 2 0 0,1 3 85 0,-1 1 0 0,-1-3 1 0,3 2-45 0,-3-1 0 0,5 0-140 16,-2-1 66-16,2-2 36 0,0 0 1 0,0-6-301 15,0 3 166-15,0-4 94 0</inkml:trace>
  <inkml:trace contextRef="#ctx0" brushRef="#br1" timeOffset="187448.86">22783 5946 1248 0,'-3'3'-1'0,"1"5"1"0,-3 0-1 0,2-2 1 0,-1 2 0 0,2 2 0 0,-2 0 0 0,3-1 0 0,1 0 0 0,-2 4 0 0,2-2 41 0,0 0-82 16,0-3 41-16,0 3 10 0,0-3 31 0,0-1-407 15</inkml:trace>
  <inkml:trace contextRef="#ctx0" brushRef="#br1" timeOffset="187604.78">22893 6041 1092 0,'-1'6'0'0,"-3"-1"0"0,2 2-1 0,0-1 1 0,1-1 0 0,-3 0 0 16,2 3 0-16,0-2 0 0,0 2 0 0,1 0 0 0,-1 2 41 0,0 1 0 0,2-2-107 0,0 1 53 0</inkml:trace>
  <inkml:trace contextRef="#ctx0" brushRef="#br1" timeOffset="187736.93">22962 6161 1175 0,'0'6'0'0,"-2"2"0"0,-1-2 0 0,3-3 0 0,-2 3 0 0,1-3 0 0,1 4 0 0,0 0 0 0,0 0 0 0,0 6 0 0,0 1-23 0</inkml:trace>
  <inkml:trace contextRef="#ctx0" brushRef="#br1" timeOffset="209765.19">23024 6453 1136 0,'0'-3'0'0,"0"2"0"0,0-3 0 0,-2 2 0 0,2 0 0 0,-3-1 0 0,1 0 0 0,2 2 0 0,0-1 0 0,0 2 0 0,0 0 75 0,-1 0 68 0,1 0-56 0,0 0 0 16,0 0-47-16,0 0 50 0,0 0 0 0,0 0-40 15,0 0-9-15,0 0 26 0,0 0 1 0,0 0-28 16,0 0 118-16,0 0-49 0,0 0-39 0,0 0 41 15,0 0-35-15,0 0 0 0,-2 0-36 0,0 0-155 16,0 0 72-16,0 0 42 0,2 0 0 0,0 2-679 16</inkml:trace>
  <inkml:trace contextRef="#ctx0" brushRef="#br1" timeOffset="211398.61">19723 10713 1677 0,'-6'-1'0'0,"1"-1"0"16,1 0 0-16,-1 0 0 0,1-1 0 0,2 1 0 0,-2-2 0 0,4 0 0 0,0 0 0 0,0 1 0 0,0-3 286 0,3-1-124 0,8 1-62 15,-1-3-30-15,4 5 102 0,1-2-71 0,-2 1-31 16,2-1 211-16,1 2-121 0,-4 0-60 0,-1 3 114 16,5-2-93-16,-4 2-41 0,4 1 1 0,-2 0 12 15,2 0-26-15,0 0 9 0,4 0-56 0,-1 0-20 16,1 0 0-16,-1 0 0 0,-1-2 0 0,-1 2-5 15,3-3-16-15,-6 3 31 0,2-1-437 0,-2 1 223 16,-1-2 65-16,-3 2-582 0,-1 0 346 0,-2 0 168 16,2 0 84-16,-6 0-478 0</inkml:trace>
  <inkml:trace contextRef="#ctx0" brushRef="#br1" timeOffset="211770.09">19765 10857 2637 0,'-17'0'0'0,"6"7"0"0,3-3 0 0,4-3 0 0,2 1 0 0,2-2 0 0,0 0 0 0,6 0 0 0,9 0 0 0,8 0 0 0,5 0 215 0,-2 2-88 0,0 1-43 16,0 3 14-16,-1 3-29 0,-6 0 10 16,-1 2-39-16,-2 2-203 0,-5 2 102 0,-6 2 50 15,-3 2 35-15,-2 3-194 0,-4-1 106 0,-12 0 51 16,-3-3-2-16,-4-1-23 0,1-5 3 0,-8 3-9 15,2-4 127-15,0-4-65 0,-1 0-34 0,3-3 340 16,5 0-156-16,3-2-60 0,6 0-48 0,1-2 332 16,5 0-357-16,3 0-35 0,3 0 0 0,0 0 0 15,7 0 0-15,14 0 0 16,6 0 0-16,3 0 0 0,2 0 0 0,1 0 0 16,3 0 0-16,1 0 0 0,0 0 0 0,-1 0 0 15,-4 0 0-15,-2 4 0 0,-7 0 0 0,1-1 0 16,-3 3 0-16,-2-3 0 0,-6 1 0 0,-2-1-355 15,-4 0 78-15,-1-1 119 0,-1-2-402 0,-4 0 260 16,1 0 120-16,-2 0 75 0,0-8-355 0,0-10 210 16,-5-7 105-16</inkml:trace>
  <inkml:trace contextRef="#ctx0" brushRef="#br1" timeOffset="211949.31">19945 9994 3296 0,'-15'-20'0'0,"8"16"0"0,3 2 0 0,0 1 0 0,2-2 0 0,1 3 0 0,1 0 0 0,0 0 0 0,0 0 0 0,0 12 0 0,0 8 309 0,0 1-125 15,0 9-42-15,0 2-142 0,0 4 0 16,0-1 0-16,1 4-59 0,3 1-144 0,3 4 117 16,1-4 63-16,-1 3-378 0,1 5 220 0,1 0 110 15</inkml:trace>
  <inkml:trace contextRef="#ctx0" brushRef="#br1" timeOffset="213229.02">20551 10421 1441 0,'0'0'0'0,"-1"-2"0"0,1 0 0 0,-2 0 0 0,2 0 0 0,-2 0 0 0,2 2 0 0,0 0 0 0,0 0 0 0,0 0 0 0,0 0 121 0,0 0-41 0,0 0 0 0,0 6 118 16,0 7-85-16,0 3-37 0,0 0 0 0,0 2 49 16,2 6-42-16,0 0 8 0,1 1 83 0,4 2-68 15,-2 0-34-15,1-1 37 0,-3 2-35 0,1-3 10 16,1 5-45-16,-3-4-29 0,0 0 29 0,1-3 0 15,-2 0-1-15,1-3-15 0,-2-3-10 0,0-2 25 16,0-5 14-16,0-4-13 16,0 1-1-16,0-5 11 0,0-1 24 0,0-1-37 15,0 0 2-15,0-6 146 0,-6-9-104 0,4-5-80 16,0-8 0-16,2-1 0 0,0 0 0 0,0-4 0 16,0 0 0-16,2 1 0 0,8-2 0 0,1 2 0 15,3 2 0-15,0 3 0 0,2 3 0 0,-3 5 0 16,3 3 0-16,1 0 0 0,-1 5 0 0,0 2 0 15,2 3 0-15,-4 5 0 0,2-1 0 0,-2 2 0 16,0 0 0-16,-3 0 0 0,0 0 0 0,-1 8 0 16,-3-2 0-16,-2 2 0 0,1-1 0 0,-4 2 0 15,1-5 0-15,-1 1 0 16,0 0 0-16,-2-3-59 0,0 0 16 0,0-2-116 16,0 3 67-16,0-3 16 0,0 0 8 0,0 0-302 15,0 0 166-15,0 0 83 0,0 0 41 0,0-3-519 16,0-3 285-16,0-2 137 0,0-1-480 0</inkml:trace>
  <inkml:trace contextRef="#ctx0" brushRef="#br1" timeOffset="213618.69">20965 10205 2000 0,'-4'-8'0'0,"3"3"0"0,-4-3 0 0,3 0 0 0,2-3 0 0,0 4 0 0,0-3 0 0,0-1 0 0,2 3 0 0,6 2 0 0,3 0 337 0,-2 2-149 16,3 2-65-16,1-1 42 0,1 3-64 0,-2 0-31 15,1 0 0-15,-1 3 11 0,1 4-33 0,-3 4-9 16,-1 0 0-16,0 3-29 0,-4-1 0 0,2 2 28 16,-3 0 11-16,-3 0-81 0,-1-2 36 0,0 2 0 15,0 0-107-15,0-2 69 0,-8 0 12 0,-1 2-90 16,-2-6 48-16,-3-1 36 0,2 2-4 0,-2-3 105 15,-1-1-46-15,-2-2 2 0,2-1-48 16,3 1 324-16,-2-4-142 0,3 2-74 0,1-2-21 0,3 2 159 16,3-2-207-16,1 0-20 15,3 0 0-15,-2 0 0 0,2 0 0 0,0 2 0 16,5 0 0-16,6-2 0 0,5 1 0 0,-2 1 0 16,3-2 0-16,3 3 0 0,-4-2 0 0,1 1 0 15,2 2 0-15,-2-2 0 0,1 2 0 0,-1-2-309 16,-2 1 23-16,2 3 127 0,-1-2 39 0,-3 1-609 15,1 1 335-15,0-2 183 0</inkml:trace>
  <inkml:trace contextRef="#ctx0" brushRef="#br1" timeOffset="213887.45">21399 10233 2941 0,'-2'-2'0'0,"-2"0"0"0,-6 2 0 0,1 0 0 0,-3 0 0 0,0 0 0 0,-1 11 0 0,-1 4 0 0,2 4 0 0,-1 0 0 0,-3 9 167 0,5 2-64 0,-2 2 155 0,4 2-110 15,-1 3-55-15,4 1 128 0,2 7-221 0,3-2 0 16,1-1 0-16,0-1 0 0,0-5 0 0,1 1 0 16,9-1 0-16,1-4 0 0,0-5 0 0,1 0 0 15,-1-6 0-15,5-3-139 0,-4-3 43 0,1-3-344 16,1-3 216-16,0-5 27 0,0-4 81 0,1 0-429 15,2-2 259-15,-1-10 123 0,2-7 62 0,1-3-348 16,-3-3 205-16,3-6 93 0,-1-8 61 0</inkml:trace>
  <inkml:trace contextRef="#ctx0" brushRef="#br1" timeOffset="214254.29">21606 10396 2225 0,'0'-22'0'0,"-5"6"0"0,0 9 0 0,-4-1 0 0,0 3 0 0,-3 5 0 0,3 0 0 0,-2 2 0 0,2 14 0 0,0 7 0 0,4 2 163 0,1 5 292 0,1 2-198 15,3 3-114-15,0 1-52 0,0 0 189 0,0 1-121 16,7-3-60-16,2-2-40 16,3-2-59-16,2-6 0 0,-1-5 0 0,3-1 0 15,-2-6 0-15,2-4 0 0,0-4 0 0,0-4 0 16,3 0 0-16,-1-8 0 0,1-13 0 0,-3-1 0 16,0-5 0-16,-1 0 0 0,-2-4-82 0,-4 0 0 15,0-5 8-15,0-6-108 0,-4 1 69 0,-1-2 43 16,-2-2 10-16,-2-1-67 0,0 11 30 0,-2 2 34 15,-12 5 1-15,-2 7 4 0,-5 6 19 0,1 5 0 16,-1 6 325-16,-9 4-157 0,3 0-80 0,1 10-42 16,1 7 442-16,3 1-221 15,5 2-228-15,-1 8 0 0,8-6 0 0,6 0 0 16,2 2 0-16,2 1 0 0,0-3 0 0,13 2 0 16,3-6 0-16,3 1 0 0,1-6 0 0,3-2 0 15,-1-3 0-15,7-5 0 0,-1-3 0 0,2 0 0 16,-1 0-218-16,-1-11-165 0,1-2 138 0,-5-5-503 15,1 0 355-15,-2 0 177 0,-3-5 89 0,-1-4-483 16,-3 0 276-16</inkml:trace>
  <inkml:trace contextRef="#ctx0" brushRef="#br1" timeOffset="214420.43">22028 10158 2701 0,'3'-12'0'0,"2"5"0"0,0 0 0 0,1 1 0 0,-1 4 0 0,3 2 0 0,0 0 0 0,3 0 0 0,0 13 0 0,6 8 0 0,1 3 179 0,3 10-70 0,0 2 259 16,-1 1-164-16,-1 6-83 0,-6-4 128 0,3 15-249 15,-7-4 0-15,-6 3 0 0,-1 1 0 0,-2-1 0 16,0-1 0-16,-7-1 0 0,-6-2 0 0,-2-5 0 16,-5 1 0-16,-3-4-267 0,-2-10-84 15,-9 7 85-15,1-8 133 0,-5-2-801 16,-5-4 447-16</inkml:trace>
  <inkml:trace contextRef="#ctx0" brushRef="#br1" timeOffset="-211911.75">23033 6350 1198 0,'0'0'0'0,"0"0"0"0,0 0 0 0,0 0 0 0,0 0 0 0,0 0 0 0,2 0 0 0,0 0 0 0,-2 0 0 0,0 0 0 0,1 0 68 0,-1 0 10 0,0 0 16 16,0 0-28-16,0 0 0 16,0 0-27-16,0 3 138 0,-7 0-60 0,0 0-44 15,-5 3 101-15,1 0-67 0,-4 2-35 0,-2 1 0 16,-2 1 66-16,-4 1-55 0,1 4 0 0,-2-1 9 16,-3 1-27-16,1 2 0 0,-2-1-17 0,-1 2 59 15,4-4-34-15,2 2 0 0,2-5-35 0,3 0 49 16,2-2-14-16,5-2-11 0,1-1 74 0,3-2-49 15,3-1-24-15,3-2-1 0,1-1 33 0,0 0-95 16,0 0 0-16,1 0 0 0,15-1 0 0,4-12 0 16,5 1 0-16,1-3 0 15,4-1 0-15,2 0 0 0,-2-1 0 0,2 0 0 16,-2 0 0-16,2 0 0 0,-4 4 0 0,1-1 0 16,-3 2 0-16,-8 2 0 0,3-1-35 0,-5 4 3 15,-4 0 1-15,-3 2 44 0,-3 4-19 0,-2-1 3 16,-3-1-4-16,1 2 67 0,-2 1-31 0,0 0-17 15,0 0-12-15,-5 0 0 0,-8 0 0 0,-3 1 0 16,-4 9 0-16,-4 1 0 0,-3 3 0 0,-1 0 0 16,-2 3 0-16,-4 2 0 0,2 0 0 0,-7 3 0 15,11-4 0-15,-2-2 0 16,7-1 0-16,5-2 0 16,2-4 0-16,9-1 0 15,0-2 0-15,4-2 0 16,1-2 0-16,2-1 0 0,0-1 0 0,7 0 0 0,7 0 0 0,7-1 0 0,4-9 0 0,0-3 0 0,2 0 0 15,1-4 0-15,0 0 0 0,1 0 0 16,-1-2 0-16,0 4-120 0,-1-2 14 0,-4 4 24 0,-4 2 0 0,0 0 20 16,-8 3 23-16,0 3 1 15,-4 2 72-15,-4 0-36 0,-1 1 0 0,0 0-46 16,-2 2 88-16,0 0-39 0,-5 0 0 0,-11 0 240 16,-4 8-128-16,1 3-40 0,-8 2-39 0,3 0 10 15,-4 2-44-15,-1 3 0 0,4-2 0 16,-3-1 0-16,3 1 0 0,6-6 0 0,4 0 0 0,3-2 0 15,5-3 0-15,3-1 0 0,3-2-110 0,1-1 54 16,0 1 29-16,0-2-288 16,11 0 143-16,6 0 36 0,4-2 47 0,-1-5 20 15,3-4-1-15,-1-2 32 0,2 2-1 0,-3-2-56 16,7-1 9-16,-5 1 48 0,0-1-11 0,-7 3 10 16,5-2 1-16,-4 2-10 0,0 0 92 0,-4 0-42 15,-5 6 1-15,-1-2 39 0,-3 4-25 0,0 0-33 16,-3 1 29-16,-1 0 179 0,0 2-84 0,-5 0-58 15,-9 0 4-15,-2 10 171 0,-7 4-76 0,0-1-60 16,-2 2-7-16,-3 0 0 0,-3 3-44 0,0-1-59 16,-1 4 24-16,0-2 1 15,-2 0 34-15,1-3-62 0,6 1 31 0,4-4 10 16,4 0-6-16,4-4-153 0,7-2 59 0,1-2 48 16,3-3-12-16,4 0-84 0,0 0 46 0,0-2 36 15,2 0-93-15,12 0 58 0,4-2 14 0,1-7 105 16,8-5-34-16,-1 1 1 0,1-4-40 0,3 0 6 15,0 0-3-15,2-1 6 0,0 1 7 16,1 2-8-16,-1-2 10 0,-2 2-5 16,-6 2 8-16,4-3 21 0,-9 7 9 0,-1 3-34 15,-6-1 77-15,-3 4-36 0,-1 1 1 0,-7 0 58 16,4 1-44-16,-3 1 0 0,-2 0-33 0,0 0 167 16,-10 0-69-16,-5 0-46 0,-2 5-5 0,0 5 21 15,-4-4-14-15,-3 6 1 0,2-3 5 0,-8 4-56 16,2 0 0-16,-1 1 30 0,3-1-134 0,0 0 64 15,6-2 38-15,0 0-116 0,1 0 63 0,3-1 33 16,4-1-1-16,1-1-25 0,2-1 9 16,1 0-2-16,0-2 0 0,3-2 69 15,1 1 0-15,1 0-50 0,-2-2 2 0,3 0 52 16,0-2 1-16,-1 1-30 0,1-1 40 0,0 2-13 16,-1-2 1-16,1 2-45 0,-2-2 17 0,-1 2 10 15,-2 1-8-15,4-3-43 0,-5 3 1 0,1 1 39 16,0-1 1-16,-3 1-45 0,1 0 0 0,-2-1 28 15,1 3 9-15,-1-2-13 0,3 0 9 0,-2 1-8 16,1-1 17-16,0 2-14 16,-1-3 2-16,3 1 24 0,-2 2-22 0,0-2 1 15,0 1 0-15,-2-1 10 0,4-1-9 0,-3 4 5 16,1-4-5-16,0 1 3 0,-2 2-2 0,3-3 0 16,-3 3 0-16,2-3 3 0,-1 2-3 0,1 0 0 15,1-1 2-15,-2 0-2 0,3 0 0 0,0 1 4 16,-1-2-3-16,0 2-1 0,3-2 1 0,-3 1 2 15,1 0-2-15,0-2 1 0,-1 3-1 0,0-1 42 16,-1 0-41-16,-1-1 1 0,1 4 0 0,-2-4 4 16,1 2-3-16,1 2 1 15,-2-4-13-15,1 3 13 0,-3 1-1 0,2-2-6 16,0 1 6-16,0 3 1 0,2-4-1 0,-3-2-15 16,1 5 15-16,0-3-3 0,1 1 2 0,1-2-10 15,0 2 8-15,-2-3-1 0,4 2-1 16,-4 0 2-16,1-2 1 0,-1 1-2 0,0 2 1 0,1-4 0 15,-2 3 0-15,-1 1 0 0,-1-1 0 0,1 1 0 16,-2 0 0-16,0 2 4 16,0-1-3-16,-2 1-1 0,2-1 0 0,0 1 0 15,-2-1 0-15,1 1 0 0,0-1 0 0,2 2 0 16,-2-1 0-16,2-1 1 0,-2 1-2 0,3-1 1 16,-2-1 0-16,0 1 14 0,0 1-14 0,0-2 1 15,0 1 0-15,0 1 16 0,-1-3-15 0,2 4-1 16,-2-4 1-16,2 4 47 0,-2-2-44 15,2 1 0-15,-2-1 46 0,4 1-44 0,-4 0 3 0,1-1-2 16,1 0 14-16,0 2-11 16,0-3 3-16,-2 2-5 0,3-1 3 0,-2 1-1 15,0 0 1-15,0-1 11 0,0 0-11 0,-2 1-1 16,1-1 0-16,-2 1 34 0,-1 0-33 0,1-1 4 16,-1 2-3-16,-1 1-8 0,-1 0 9 0,2-3-1 15,0 0-23-15,2 1 26 0,1-1-1 0,0 1-42 16,3-2 38-16,0-1 0 0,2 1-2 0,0-1-31 15,-1 1 28-15,1 0 3 0,1 0-7 16,1-1-5-16,-2-2 5 0,2 3 5 16,-3 0-11-16,3 0 9 0,-3-1-2 0,1 1 26 15,0 0-25-15,-1-1 2 0,1 0-2 0,-1 3 40 16,0-2 1-16,-1 0-37 0,-1 1 5 0,3-2 20 16,-1 4-19-16,0-4-3 0,-1 2 6 0,1-1-29 15,3-1 33-15,-2 2-8 0,3-2-30 0,-1 0-1 16,0 0 31-16,0 0-42 0,-1-1-1 0,0 1 30 15,1 1 6-15,-3-1-48 16,3 1 44-16,-2 0 0 0,0-1-10 0,-2 3 4 16,-1-1 3-16,3 2-4 0,-1-3 3 0,0 2 29 15,1 0 1-15,-3 0-28 0,3-1 15 0,2 0-12 16,-1 0-2-16,1-1 0 0,0 2 2 0,0-1 4 16,-1-2-3-16,0 3-37 0,1 0 36 0,-1 0 1 15,1-1 0-15,-2 3-40 0,-1-3 37 0,2 2-3 16,-3-2 2-16,1 0-10 0,-1 3 7 0,-1-2-3 15,4 2 3-15,-3-3 4 0,-1 2-4 16,1-1 18 0,1 1-18-16,2 0 1 0,-4-3 0 0,3 4 21 0,0-2-20 15,-3 1 2-15,3-2-1 0,-1 3 3 0,-2-1-2 16,1 0 1-16,0 1-2 0,0-3-14 0,-3 5 14 0,2-6 1 16,-2 6-4-16,3-2 2 0,-2-1 1 0,0-2-3 15,0 3 3-15,0 0-2 0,3-2 1 0,-4 2 1 16,2-1-1-16,0-1-1 0,1 1 1 0,-1-2-4 15,2 3 4-15,-2-2 0 0,-1 1 0 0,3-1 4 16,-2 1-4-16,-1 0 1 16,2 1 3-16,-2-1-4 0,0 1 0 0,0 1 2 15,-2-2-2-15,2 0 1 0,-2 3-1 0,0-2 4 16,2-2-4-16,-1 1 1 0,0 1 0 0,1 0-1 16,0-1 1-16,0 1 1 0,0-1-1 0,0 0 8 15,0 1-8-15,0 1 0 0,0-1 14 0,-2-1-13 16,2 0 0-16,0 3 32 0,-2-2-31 0,2 0 1 15,0 0-1-15,0 1 17 0,0 0-15 0,-2-2 3 16,4 3 1-16,-2-2 24 16,0 0-5-16,2 1-27 0,-3-1 0 0,4 2 0 15,-4-3 0-15,3 2 0 0,-2 0 0 0,0 0 0 16,3-1 0-16,-4 1 0 0,2-1 0 0,-2-1 0 16,1 0 0-16,-2 1 0 0,3-1 0 0,-4-2 0 15,4 0 0-15,-2 4 0 0,2-6 0 0,-2 2 0 16,2-1 0-16,0 3 0 0,1-4 0 0,-1 0 0 15,2 0 0-15,-2 1 0 0,3 2 0 0,0-4 0 16,-3 3 0-16,2-1 0 0,0-1 0 0,1 1 0 16,0-1 0-16,1-1 0 15,-1 2 0-15,0-2 0 0,1 0 0 0,-1 3 0 16,2-1 0-16,-1-2 0 0,-1 3 0 0,2 1 0 16,-3-2 0-16,3 1 0 0,-2 0 0 0,3-3 0 15,-1 1 0-15,0 1 0 0,-3 0 0 0,4-1 0 16,1 1 0-16,-2-2 0 0,1 1 0 0,-1 0 0 15,1 0 0-15,1-1 0 0,-3 4 0 16,3-5 0-16,-2 4 0 0,0-1 0 16,-1 1 0-16,0-1 0 0,1 0 0 0,-1-1 0 15,-1 5 0-15,2-4 0 0,-1 3 0 0,1-1 0 16,-2-1 0-16,-1 1 0 0,3-1 0 0,-2 1 0 16,-1-1 0-16,3-1 0 0,-2 1 0 0,1-1 0 15,-1-1 0-15,2 3 0 0,-3-2 0 0,3-1 0 16,-2 2 0-16,1-1 0 0,-1 1 0 15,2-2 0-15,-1 2 0 0,1-2 0 0,0 1 0 16,-1 0 0-16,-1 1 0 0,4-3 0 16,-3 2 0-16,2-1 0 0,-1 1 0 0,0-2 0 0,1 4 0 15,-1-3 0-15,0 3 0 0,-3-1 0 16,5-1 0-16,-4 3 0 0,1-2 0 0,-3 1 0 16,4 0 0-16,-1-3 0 0,1 3 0 0,0-2 0 15,0 1 0-15,0-2 0 0,2-1 0 0,0 0 0 16,1 2 0-16,0-5 0 0,0 3 0 0,3-2 0 15,-1 1 0-15,0-2 0 0,3-1 0 0,-3 1 0 16,0-1 0-16,2 3 0 0,-2-3 0 0,0 2 0 16,1-2 0-16,-1 0 0 15,0 0 0-15,3 0 0 0,-3 0 0 0,2 0 0 16,-1 0 0-16,0 0 0 0,1 0 0 0,2 0 0 16,0 0-5-16,-2 0-364 0,2 0 155 0,4 0 93 15,20 3-564-15</inkml:trace>
  <inkml:trace contextRef="#ctx0" brushRef="#br1" timeOffset="-210249.19">22897 10697 1670 0,'0'-6'0'0,"0"-4"0"0,0 0 0 0,0-3 0 0,0 1 0 0,-2-3 0 0,2-2 0 0,-3 0 0 16,-1 0 0-16,-1 0 0 0,-1 3 70 0,-1-2 0 0,-1 1 41 15,-2 4-36-15,0 3-1 0,-2 1 63 0,-3 2-55 16,-2 4 1-16,-1 1-44 0,-3 0 98 0,-2 13-39 16,-2 5-35-16,3 8 48 0,-4 10-36 0,3 1-1 15,2 4-35-15,7-2 141 0,-4 8-76 0,7-3-32 16,6-8-1-16,3 1 102 0,2-1-67 0,0-9-24 16,0 0-18-16,7-6-1 0,6-4-55 0,3-4-8 15,1-4 0-15,1-5 0 0,1-4 0 16,-1 0 0-16,5-2 0 0,-2-17 0 0,-1-5 0 15,-1-8 0-15,1-9 0 0,-2-4 0 0,-1-6 0 16,1-11 0-16,0 2-51 0,-4 0 27 16,2-17-170-16,-2 3 93 0,0-3 39 0,-1-1 26 15,0 1-147-15,-5 16 72 0,-1 2 30 0,-3 7 86 16,-3 19-9-16,-1 9-34 0,0 7-1 0,0 4 292 16,0 7-138-16,-3 4-72 0,-6 2-28 0,0 24 166 15,-1 12-71-15,0 5-57 0,1 8 96 0,-1 14-149 16,3-1 0-16,2 1 0 0,-1 5 0 15,2-8 0-15,1 17 0 0,3-9 0 0,0-16 0 0,0 3 0 16,2-9 0-16,3-8 0 16,6-1 0-16,1-8 0 0,-3-8 0 0,2-9 0 15,1-1 0-15,-1-9 0 0,3-2 0 0,4-3 0 16,-1-19 0-16,-1-5 0 0,0-5 0 0,0-4 0 16,3-5 0-16,-2 3 0 0,-4 4 0 0,2-1-53 15,1 1 14-15,-7 10 110 0,0 1-51 0,-4 10-29 16,0 0 0-16,-2 7 28 0,-1 4-19 15,0 2 0-15,0 0 0 0,-2 19 0 16,0 9 0-16,0 9 0 0,0 4 0 0,0-4 0 16,0 14 0-16,0-6 0 0,0-9 0 0,7 1 0 15,5-3 0-15,4-4 0 0,2-6 0 0,2-7 0 16,3-4 0-16,1-7 0 0,-1-6 0 0,2 0 0 16,2-8 0-16,-3-12 0 0,-1-6 0 0,2-10 0 15,-9 3 0-15,3-11 0 0,-4-1 0 16,-1-4 0-16,-6-3 0 0,-2-6 0 0,-4 1 0 0,-2-11 0 15,0 6 0-15,0 9 0 16,-13 0 0-16,-4 9 0 0,1 14 0 0,-7 6 0 16,-4 6 0-16,-3 13 0 0,0 5 0 0,0 0 0 15,0 19 0-15,4 3 0 0,4 5 0 0,4-1 0 16,8 1 0-16,6 4 0 0,4 1 0 0,0-2 0 16,5 2 0-16,12-4 0 0,6 2 0 0,3-4 0 15,4-2 0-15,2-4 0 0,3-3 0 0,-1-2 0 16,2-7 0-16,-3 2 0 0,1-4 0 0,-1-2-242 15,-3-2 79-15,-8-2-837 16,-1 0 481-16</inkml:trace>
  <inkml:trace contextRef="#ctx0" brushRef="#br1" timeOffset="-209442.32">19406 7950 2244 0,'0'0'0'0,"0"-3"0"15,0 2 0-15,0-2 0 0,0-2 0 0,0 2 0 0,2-1 0 0,5 0 0 0,3 1 0 0,-1 0 0 0,0 2 298 0,1-2-131 0,-1 3-64 16,0 0-24-16,3 0 179 0,-4 0-110 0,1 8-55 16,-2 2 56-16,3 2-56 0,-1 1-18 0,0 2 112 15,1 0-150-15,-2 4-37 0,1-1 0 0,0 2 0 16,1 1 0-16,-1-1 0 0,-2 3 0 0,3-5 0 16,-2 3 0-16,-3-2 0 0,2-2 0 0,-3-2 0 15,2 0 0-15,-4-2 0 0,2-3 0 0,-2-3 0 16,-1-3 0-16,1 0 0 0,-2-2 0 0,0-2 0 15,0 0 0-15,0 0 0 16,0 0 0-16,0 0 0 0,-3-5 0 0,-1-2 0 16,0-1 0-16,-2-3 0 0,0 2-564 0,3-3 191 15,-1 3 168-15,-3-2 84 0,3 1-575 0,-2-1 329 16,0 2 156-16,1-2-184 0</inkml:trace>
  <inkml:trace contextRef="#ctx0" brushRef="#br1" timeOffset="-209178.16">19438 7990 2173 0,'-4'0'0'0,"0"0"0"0,-1 0 0 0,1 0 0 0,0 0 0 0,2-1 0 0,2-2 0 0,0 0 0 0,0-3 0 0,8 3 0 0,5-1 254 0,4 0-109 0,1 0-53 16,2 2 237-16,1 2-145 0,-1 0-64 15,-1 4-47-15,4 9 162 0,-7 5-99 0,1 0-50 16,-4 2 18-16,-2 1-104 0,1 6 0 0,-5-7 0 0,-2 6 0 15,-1-5 0-15,-2 2 0 16,0-2 0-16,1-1 0 0,-3-5 0 0,0-2 0 16,0-3 0-16,0-3 0 0,0-3 0 0,-3 0-446 15,-3-4 117-15,1 0 154 0,-1 0 27 0,-1-1-474 16,-1-12 297-16,1-2 143 0,-1-1 73 0,-1-6-226 16,1-2 148-16</inkml:trace>
  <inkml:trace contextRef="#ctx0" brushRef="#br1" timeOffset="-208999.62">19471 7936 1940 0,'0'0'0'0,"0"0"0"0,0 0 0 0,0 0 0 0,0 2 0 0,0-2 0 0,0 0 0 0,10 0 0 0,3 2 0 0,2 1 0 0,2 5 131 0,0 1 287 0,0 5-191 0,4 2-95 16,-7 3-47-16,0-2 150 0,1 6-104 15,-5-4-47-15,1 3-23 0,-4-1-158 0,-2-3 67 0,1 3 43 16,-3-3-9-16,-2-2-191 0,1-2 111 0,0-5 58 15,-2 0-735-15,0 0 306 16</inkml:trace>
  <inkml:trace contextRef="#ctx0" brushRef="#br1" timeOffset="-190065.25">22249 6060 640 0,'0'0'0'0,"0"0"0"0,0 0 0 0,0-1 0 0,0-2 0 0,0 1 0 0,0 2 0 0,0-2 0 0,0 2 0 0,0 0 0 0,0-2 25 0,0 2-1 0,0 0 0 0,0 0 87 16,0-1-43-16,0 1 0 0,0 0-35 0,0 0 78 16,0 0-36-16,0 0 10 0,0 0-46 0,0 0 75 15,0 0-37-15,-2 0-1 0,2 0 9 0,0 0 8 16,0 0-54-16,0 0 85 0,0 0-43 0,0 0 0 15,0 0-42-15,0 0 68 0,0 0-39 16,0 0 0-16,0 0-29 0,0 0 79 16,0 0-39-16,0 0 9 0,0 0-49 0,0 0 67 15,0 0-34-15,0 0 1 0,0 0-24 0,0 0 0 16,0 0-10-16,0 0-22 0,0 0 22 0,0 0 0 16,0 0 0-16,0 0-45 0,0 0 18 0,0 0 0 15,0 0 27-15,0 0-33 0,0 0 0 0,0 0 17 16,0 0 10-16,0 0 44 0,0 0-1 0,0 0-56 15,0 0 74-15,0 0-21 0,0 0-8 0,0 0 5 16,0 0 0-16,0 0-49 16,0 0-21-16,0 0 0 0,0 0 0 0,0 0 0 15,0 0 0-15,0 0 0 0,0 0 0 0,0 0 0 16,0 0 0-16,0 0 0 0,0 0 0 0,0 0 0 16,0 0 0-16,0 0 0 0,0 0 0 0,0 0-10 15,0 0-16-15,0 0-12 0,0 0 35 0,0 0 33 16,0 0-7-16,0 0-22 0,2 3 0 0,1 1 21 15,-1 0-22-15,1 1 0 0,1-2 0 0,0 2 0 16,-1-1 0-16,3 0 0 16,-3 0 0-16,1 1 0 0,2-1 0 0,0-1 0 15,-2 0 0-15,1 2 0 0,-1 0 0 0,-1 0 0 16,2 0 0-16,-1 1 0 0,-1-2 0 0,1 1 0 16,-1 1 0-16,-1-1 0 0,2 3 0 0,0-2 0 15,-1 1 0-15,2-2 0 0,-2 1 0 16,3 2 0-16,-2-2 0 0,-1-1 0 0,3-2 0 0,-3 4 0 15,2-3 0-15,0 1 0 16,1-1 0-16,-3 2 0 0,1-1 0 0,2 0 0 0,-3 1 0 0,4-1 0 16,-4 1 0-16,3 2 0 15,-3-1 0-15,3-1 0 0,-1 2 0 0,2-1 0 16,-2-1 0-16,1 1 0 0,-1 1 0 0,2-1 0 16,0 3 0-16,-2-3 0 0,2 2 0 0,-1 1 0 15,-1-3 0-15,2 3 0 0,-2-1 0 0,-1 1 0 16,1 4 0-16,1-6 0 0,-3 4 0 0,1-3 0 15,3 2 0-15,-4 0 0 0,1 1 0 16,1-1 0-16,1 1 0 0,-3-4 0 16,4 4 0-16,-4-1 0 0,3 1 0 0,-2-1 0 15,-1 0 0-15,1 0 0 0,-1 1 0 0,-1 1 0 16,3-3 0-16,-3 2 0 0,0-3 0 0,1 3 0 16,-1-3 0-16,0 1 0 0,0-3 0 0,-1-1 0 15,-1 0 0-15,2-1 0 0,-2-3 0 0,2 2 0 16,-2-4 0-16,0 2 0 0,0-2 0 0,0 0 0 15,0 0 0-15,0 0 0 0,0 0 0 0,0 0 0 16,0 0 0-16,0 0 0 16,0 0 0-16,0 0 0 0,0 0 0 0,0 0 0 15,0 0 0-15,0 0 0 0,0 0 0 0,-5-6-406 16,-1-1-54-16,1-5 211 0,0-5 104 0</inkml:trace>
  <inkml:trace contextRef="#ctx0" brushRef="#br1" timeOffset="-189164.51">22616 5635 1410 0,'0'0'0'0,"0"0"0"0,0-1 0 0,0-1 0 0,0 0 0 0,0 2 0 0,0 0 0 0,0-2 0 0,0 2 0 0,0 0 0 0,0 0 77 0,0 0 93 0,0 0-66 16,0 0-31-16,0 0 0 0,0 0 59 0,1 0-51 15,4 0 0-15,-1 0 35 0,-1 0-38 16,1 0-1-16,1 0-26 0,-1 0 35 16,0 0 1-16,2 0-47 0,-2 0 0 0,-1 0 66 0,1 0-22 15,0 0-11-15,-1 0 11 0,1 0 0 16,-1 2-44-16,1 2 1 0,3-3 57 0,-4 3-58 16,3 0 0-16,-1 0 30 0,-1-1-30 0,1 3 1 15,2 0 9-15,-2 2 4 0,1-3-13 0,-1 2-1 16,0-1 0-16,2 2 17 0,-2-1-25 0,3 0-32 15,-3-1 0-15,2 1 0 0,0 0 0 0,0 1 0 16,0-3 0-16,1 2 0 16,0-2 0-16,-1 3 0 0,0 0 0 0,-1-3 0 15,1 5 0-15,1-3 0 0,-2 3 0 0,1 1 0 16,-3-2 0-16,1 3 0 0,0 0 0 0,-2 2 0 16,1-1 0-16,-2 2 0 0,2-1 0 0,-3-1 0 15,1 2 0-15,2 0 0 0,-2-2 0 16,-1 1 0-16,3-1 0 0,-1 1 0 0,-1 0 0 0,1-2 0 15,1 0 0-15,-2 0 0 16,1 0 0-16,-1-1 0 0,2-1 0 0,-2-1 0 16,1 4 0-16,-1-2 0 0,3 1 0 0,-3-1 0 15,1 0 0-15,-1 0 0 0,2 3 0 0,1-1 0 16,-1-1 0-16,1 2 0 0,2-1 0 0,-2 1 0 16,1 1 0-16,-1-3 0 0,1 2 0 0,0-1 0 15,-1 0 0-15,-1 1 0 0,0-2 0 0,1 1 0 16,-1-1 0-16,-2-1 0 0,1-2 0 0,2 1 0 15,-3-1 0-15,1-1 0 0,-1-3 0 16,0-1 0-16,0-1 0 0,0 2 0 16,-1-4 0-16,1-1 0 0,-2 2 0 0,0-2 0 15,0 0 0-15,0 0 0 0,0 0 0 0,0 0 0 16,0 0 0-16,0 0 0 0,0 0 0 0,0 0-81 16,0 0-27-16,0 0-560 0,-3-2 314 0,-3-4 146 15,1-4 88-15</inkml:trace>
  <inkml:trace contextRef="#ctx0" brushRef="#br1" timeOffset="-188456.81">22143 5932 1377 0,'0'0'0'0,"0"0"0"0,-2 0 0 0,2 0 0 16,0 0 0-16,0-1 0 0,0 1 0 0,0 0 0 0,0 0 0 0,0 0 0 0,0 0 87 0,3 0-47 0,3 1 11 0,-1 5 151 0,4-4-81 15,-2 4-40-15,0-2 160 0,2 3-100 0,-1-1-40 16,3 1 102-16,-2 1-81 0,3-1-41 0,-1 1 0 16,0 1 63-16,3 0-42 15,-1 1-36-15,2 1 1 0,-2-2 36 0,1 4-32 16,0-1 1-16,2-1-22 0,-4 4 40 0,4-2-50 16,-3 4 1-16,-1-1 49 0,2 0-24 0,-1 1-66 0,-1 2 0 15,-1 0 0-15,1-1 0 0,0 1 0 0,-1 2 0 16,1-3 0-16,-3 1 0 0,2 2 0 0,-2-3 0 15,1 4 0-15,-1-2 0 0,-1 1 0 0,2-1 0 16,-3 3 0-16,0-2 0 16,0-1 0-16,2 1 0 0,-4 0 0 0,1-3 0 15,1-3 0-15,-2 0 0 0,2-2 0 0,-4 0 0 16,3-5 0-16,-3 1 0 0,-1-3 0 0,2 0 0 16,-2-5 0-16,0 1 0 0,-2 0 0 0,0-2 0 15,0 0 0-15,0 0 0 0,0 0 0 0,0 0 0 16,0 0 0-16,0 0 0 15,0 0 0-15,0 0 0 0,0 0 0 0,0 0 0 16,0 0 0-16,0 0 0 0,0 0 0 0,0-2 0 16,-2-1-154-16,-2-3-39 0,2 0-654 0,-1-3 404 15,-1-2 200-15,2-1 102 0,0-2-343 0</inkml:trace>
  <inkml:trace contextRef="#ctx0" brushRef="#br1" timeOffset="-187630.4">22592 5685 1198 0,'0'-4'0'0,"-3"2"0"0,3-2 0 0,-2 2 0 15,0 0 0-15,2 1 0 0,0-1 0 0,0 2 0 0,0 0 0 0,0 0 0 0,0 0 149 0,0 0-54 0,0 0-28 0,0 0 11 0,2 0 83 16,5 0-60-16,-4 0-31 0,3 0 0 15,-1 0 95-15,1 5-53 0,-1 3-41 16,3-1 0-16,-2 3 29 0,1-1-30 0,0 2 1 16,2 1 81-16,0 1-60 0,-2-2-27 0,2 2 55 15,1 2-40-15,1 0 0 0,-2 0-31 0,3 2 37 16,-1 0-1-16,1 2-45 0,-1-2 0 0,0 4 26 16,1-3 9-16,0 4-35 0,-1-2 0 15,1-2-6-15,-1 6 6 0,-2-5 0 0,3 2-35 0,-5 0 35 16,2-1-27-16,0 3-13 0,-4-2 0 15,1-1 0-15,-1 1 0 0,-1 1 0 16,-1-1 0-16,-1 0 0 0,1 0 0 0,-1 0 0 16,0-3 0-16,-2 0 0 0,0 2 0 0,0-4 0 15,0 0 0-15,0-2 0 0,0-2 0 0,0 0 0 16,0-4 0-16,0-1 0 0,0-1 0 0,0-4 0 16,0 0 0-16,0 0-191 0,0-2 89 0,0 0 32 15,0 0 27-15,0 0-289 0,0 0 152 0,0 0 69 16,0 0-398-16,0 0 234 15,0-2 118-15,0-3-270 0,0-5 199 0</inkml:trace>
  <inkml:trace contextRef="#ctx0" brushRef="#br1" timeOffset="-187028.88">22657 5682 1161 0,'0'-1'0'16,"0"-1"0"-16,0 0 0 0,0 0 0 0,0 0 0 0,0 2 0 0,0-2 0 0,2 1 0 0,4 1 0 0,1 0 0 0,2 0 75 0,1 0 75 0,-1 0-56 0,0 0-17 0,3 7-10 16,-3 2 102-16,0 3-65 0,2 0-32 0,-2 6 118 15,2-1-66-15,-1 5-47 0,-1 0 0 0,2 3 66 16,-1 1-51-16,-1 2-27 0,2 1 10 15,-1 1-9-15,-1 0 0 0,0 2-27 16,1 0-13-16,-3-1 13 0,1 2 10 0,-1-3-55 16,-2 0 0-16,2-4 45 0,-4 0 0 0,1-3-72 15,0-1 46-15,-3-1-16 0,1-2 41 0,0-2-186 16,0-4 83-16,-2-2 26 0,0-1 29 0,0-5-348 16,0 0 171-16,0-1 65 0,0-1 50 0,0 0-188 15,0 0 101-15,0-3 64 0,0 1-344 0,0 1 199 16</inkml:trace>
  <inkml:trace contextRef="#ctx0" brushRef="#br1" timeOffset="-175742.15">23305 12254 2682 0,'-5'0'0'0,"-1"0"0"0,4 0 0 0,0 0 0 0,0 0 0 0,2 0 0 0,0 0 0 0,2 0 0 0,12 0 0 0,0 0 0 0,4-5 91 0,-2 3 298 0,5-1-175 0,2-1-78 0,-2 3 86 0,6-1-91 15,-2 0-65-15,-1 2-66 16,1 0 0-16,-3 0 0 0,6 0 0 0,-5 0 0 16,-1 2 0-16,0 3 0 0,-1 0 0 0,-2 2 0 15,0 0 0-15,-4-2 0 0,-2 1 0 0,-3 0-362 16,-3 0 79-16,0-3 72 0,-1 1-513 0,-2-1 343 15,-3 3 171-15,1-3 85 0,-2 0-229 0,0 3 147 16,0 1 89-16</inkml:trace>
  <inkml:trace contextRef="#ctx0" brushRef="#br1" timeOffset="-175373.87">23500 12443 2327 0,'-28'14'0'15,"-2"-2"0"-15,7 1 0 0,0-3 0 0,2-2 0 0,5-1 0 0,7-4 0 0,2 2 0 0,3-4 0 0,4 1 0 0,0 0 162 0,4 0-62 16,12 0 258-16,5-2-150 0,7 0-90 0,1 0 112 0,-1 0-96 16,2 0-47-16,-4 0 0 0,-6 1-86 0,3 2-9 0,-5 2 47 0,-6 2 0 15,-3 3-49-15,-2 4 24 16,-5-1 10-16,-2 3-91 0,0 3 52 0,-12 2 28 16,-3 0-1-16,-4-3-12 0,3 0-11 0,-9 0 31 15,2-5-38-15,2 0 105 0,1-4-87 0,-1-1 0 16,0-1 0-16,3-3 0 0,3 0 0 0,5-4 0 15,3 1 0-15,4-1 0 0,-1 0 0 0,4 0 0 16,0 0 0-16,2 0 0 0,18 0 0 0,3 0 0 16,5-1 0-16,2 0 0 0,1-2 0 0,7 2 0 15,-2-2 0-15,-1 2 0 0,-1 1 0 0,-1 0 0 16,-5 0 0-16,-4 0 0 16,-3 0 0-16,-2 0 0 0,-6 1 0 0,-1 3 0 15,-3 0 0-15,-4-3-20 0,-3 2-74 0,0-3-463 16,-1 0 249-16,-1 0 139 0,0 0 65 0,-5 0-388 15,-4-8 226-15,-4-8 114 0,3-8-467 0</inkml:trace>
  <inkml:trace contextRef="#ctx0" brushRef="#br1" timeOffset="-175197.09">23488 11660 2754 0,'-14'-11'0'0,"9"6"0"0,3 4 0 0,-2 0 0 0,2 1 0 0,0 0 0 0,2 0 0 0,-1 11 0 0,1 7 0 0,0 7 0 0,0-1 82 0,0 6 203 0,1 0-123 0,3 4-52 16,2 1-335-16,1 2 132 15,1-2 66-15,-2 1 33 0,-1 0-654 0,0 0 354 16,-3-1 161-16,0-1-648 0</inkml:trace>
  <inkml:trace contextRef="#ctx0" brushRef="#br1" timeOffset="-174718.89">22688 11620 1778 0,'0'-21'0'0,"0"7"0"0,-2 3 0 0,0-1 0 0,-1 1 0 0,1 2 0 0,2-1 0 0,-2 4 0 0,1 3 0 0,1 1 0 0,0 0 139 0,0 1 107 0,0 1-102 15,0 0-52-15,0 0 73 0,0 11-62 0,0 4-22 16,3 9-9-16,2 6 180 0,0 7-106 0,1 7-53 15,-1 3-26-15,1 6 168 0,-1 12-102 0,3-3-47 16,-2 1 13-16,1 6-99 0,-3-2 0 0,-1-3 0 16,1 19 0-16,1 5 0 15,-3-1 0-15,-1-2 0 0,-1-9 0 0,0 5 0 16,2-4 0-16,0-6 0 0,0-4 0 0,3-3 0 16,-1-12 0-16,1 3 0 0,2-6 0 0,-4-9 0 15,1-2 0-15,-2-8 0 0,2-4 0 0,-3-4 0 16,1-7 0-16,-2-3 0 0,0-5 0 0,0-3 0 15,0-2 0-15,0-2 0 0,0 0 0 0,0 0 0 16,-3-4 0-16,-1-7 0 0,2 1 0 0,2-5-103 16,0-2-335-16,2 1 186 15,11-8-811-15</inkml:trace>
  <inkml:trace contextRef="#ctx0" brushRef="#br1" timeOffset="-173556">24224 11947 1684 0,'0'0'0'0,"0"0"0"0,0 0 0 0,0 0 0 0,0 0 0 0,0 0 0 0,0 0 0 0,0 0 0 15,0 0 0-15,2 2 0 0,2 6 39 0,-3 3 110 0,1 4-46 0,0 1-36 0,0 4-1 0,0-1 126 16,-2 3-77-16,3 5-38 0,-1-5 104 0,0 5-76 15,0 1-33-15,0-2 0 0,-1 2 8 0,2 0 0 16,-3-5-31-16,0 8 43 0,0-6-27 0,0 1 0 16,0-1-26-16,0-5 46 15,0 1 10-15,0 0-56 0,-3-5 0 0,2-4 81 16,-3-1-41-16,2-5 1 0,2-2-78 0,-2-2-2 16,-1-1 0-16,1-1 0 0,0 0 0 0,-3-1 0 15,3-11 0-15,0-3 0 0,2-4 0 0,0-3 0 16,0-3 0-16,0-1 0 0,4 2 0 0,5-7 0 15,3 3 0-15,2 2 0 0,2 0 0 0,0 2 0 16,0 3 0-16,3-4 0 0,-1 8 0 0,-2 1 0 16,5 2 0-16,-4 3 0 0,2 2 0 15,-2 3 0-15,-1 4 0 0,2 1 0 16,-4 1 0-16,0 0 0 0,-1 0 0 0,-1 5 0 16,-1 2 0-16,-2 6 0 0,-2-5 0 0,1 3 0 15,-4-1 0-15,1 1 0 0,-1-1 0 0,-2-1 0 16,0-3 0-16,-1-1 0 0,-1-3 0 0,2 2 0 15,-2-4 0-15,0 0 0 0,0 0 0 0,0 0 0 16,0 0 0-16,0 0 0 0,0 0 0 0,0 0 0 16,0-2 0-16,-2 0 0 15,1-4 0-15,-1 3 0 0,0-1 0 0,2 0 0 16,0 0 0-16,0 3-56 0,0-2-136 0,0 2 76 16,0 1-833-16,2 0 456 0</inkml:trace>
  <inkml:trace contextRef="#ctx0" brushRef="#br1" timeOffset="-171648.41">24601 11735 2209 0,'-7'-6'0'0,"1"-1"0"0,2 1 0 0,2-1 0 0,2 2 0 0,0-3 0 0,0 1 0 0,12 0 0 0,3 0 0 0,4 1 0 0,-1 5 93 0,3 1 37 0,-3 0-46 0,3 0 0 15,-2 3-46-15,-1 9 68 0,0 3-38 0,-5 1-1 16,0 2-29-16,-5-2-33 0,-3 5 0 0,-3 0 42 16,-2-1-9-16,0 2-44 0,-4-1 44 0,-9 0 0 15,-4-2 0-15,3-8 68 0,-8 2-39 0,2-1 36 16,1-5-33-16,-2-1 0 0,5-4-32 15,-3-2 179-15,8 0-94 0,-1 0-106 0,3 0-17 0,5 0 0 16,1 0 0-16,1 0 0 0,2 0 0 16,0 0 0-16,2 0 0 0,12-2 0 15,4-1 0-15,0 0 0 0,1 0 0 0,4 2 0 16,-1-1 0-16,0 2 0 0,1 0 0 0,0 0 0 16,-1 0 0-16,-1 0 0 0,-2 0 0 0,-1 3-4 15,-1 3-356-15,0 2 152 0,2-1 89 0,-3 1-687 16,2-1 385-16,-1 2 191 0</inkml:trace>
  <inkml:trace contextRef="#ctx0" brushRef="#br1" timeOffset="-170668.27">25320 11632 2236 0,'-1'-3'0'0,"-1"-3"0"0,-2 0 0 0,2 3 0 0,0 0 0 0,2 2 0 0,0-2 0 0,0 3 0 0,0 0 0 0,0 0 0 0,0 4 145 0,0 10-54 0,0 3-26 15,2 1 164-15,0 11-100 0,0-2-45 0,-2 9 179 16,0 8-112-16,0-2-56 0,0-2-19 0,-4 11 208 16,-1-2-201-16,-2-2-83 0,0-1 0 0,2 3 0 15,-3-8 0-15,1 10 0 0,1-8 0 0,2 2 0 16,0-13 0-16,1 4 0 0,1-2 0 0,-1-2 0 15,2-4 0-15,-1-7 0 0,2-3 0 0,-1-4 0 16,-1-4 0-16,0-3 0 0,2-2 0 0,-2-3 0 16,-2-2 0-16,-2 0 0 15,-1 0 0-15,-2-2 0 0,-1-3 0 0,1-7 0 16,-4-3 0-16,1-1 0 0,-1-4 0 0,0-6 0 16,0 4 0-16,0-1 0 0,1 7 0 0,-1-1 0 15,2 7 0-15,-4-2 0 0,-1 11 0 0,4-1 0 16,-6 2 0-16,-3 10 0 0,3 6 0 0,1 7 0 15,1 2 0-15,5 0 0 0,1 2 0 0,2-1 0 16,8-3 0-16,0 5 0 0,0-7 0 0,0-1 0 16,12-1 0-16,-1-2 0 15,5-5 0-15,2-2 0 0,3-4 0 0,5-4 0 16,0-2 0-16,0 0 0 0,2-14 0 0,2-4 0 16,4-9 0-16,-4 0 0 0,0-5 0 0,-1 0 0 15,6-9-16-15,-3 3-89 0,0 0 34 16,-2-2-41-16,0 3 37 0,-6 8-10 0,-1-4 46 0,-3 5-8 15,-4 5 9-15,-3 5-1 0,-5 4 1 0,-3 7 148 16,-3 1-70-16,0 4-39 0,0 0 329 0,-2 2-179 16,0 0-118-16,0 16-33 15,-9 6 0-15,1 3 0 0,-1 3 0 0,5 2 0 16,2 5 0-16,2-3 0 0,0 4 0 0,0-4 0 16,9 0 0-16,6-2 0 0,2-5 0 0,2-7 0 15,5 2 0-15,0-6 0 0,4-6 0 0,-1-5 0 16,0-3 0-16,-5 0 0 0,7-2 0 0,-5-11 0 15,-4-4 0-15,1 0 0 16,-4-2 0-16,-2-1 0 0,1-8 0 0,-4-2 0 0,-1-2 0 16,1-8 0-16,-3-1 0 0,-3 4 0 15,-1-16 0-15,-3 2 0 0,0 0 0 0,-2 2 0 16,0 4 0-16,-2 9 0 0,-10 0 0 0,-2 9 0 16,-5 7 0-16,-3 1 0 0,-5 11 0 0,-3 4 0 15,-2 4 0-15,-2 0 0 0,-3 12 0 0,2 10 0 16,5-2 0-16,0 4 0 0,7 4 0 0,2 0 0 15,8-2 0-15,5 0 0 0,7 0 0 0,1-3 0 16,0 5 0-16,3-3 0 16,10-4 0-16,6-3 0 0,2-1 0 0,-1-4 0 15,9-1 0-15,1-4 0 0,-2-5 0 0,4-3 0 16,-2 0 0-16,0 0 0 0,1 0 0 0,-1-3 0 16,-1-7-70-16,1 4-420 0,0 1 217 0,2 1 122 15</inkml:trace>
  <inkml:trace contextRef="#ctx0" brushRef="#br1" timeOffset="-165870.86">24496 12041 1905 0,'-4'0'0'0,"-2"0"0"0,1 0 0 0,-2 3 0 0,-1 13 0 0,-2 3 0 0,1 3 0 0,0 5 0 0,-3 1 0 0,3 2 0 0,0 2 272 15,-1-1-106-15,3 2-68 0,0-3 143 0,1 1-101 16,1-1-49-16,4-3-15 0,1-4 9 0,0 1-45 16,0-2 0-16,0-2-40 0,0-4-1 0,1-3 41 15,6-2 10-15,0-1-220 0,0-5 104 16,3 1 54-16,-2-3 25 0,3-3-460 0,-2 0 174 0,5 0 134 15,-5 0-344-15,2-9 221 16,-1-2 111-16,-1 0-190 0,-2-4 140 0,3 0 86 16,-3-2 37-16,-1 1-133 0,1-4 85 0,0 0 43 15,0-1-10-15,-4 1 88 0,0-1 5 0,2 0 0 16,0 0 0-16,-3 0 0 0,0 4 0 0,-2-1 0 16,0 8 39-16,0 0-41 0,0 3-35 15,0 1 369-15,-2 2-170 0,-4 2-87 0,0 2 4 0,0 0 276 16,-3 7-141-16,2 8-87 0,0 2-33 0,0 6 61 15,1-4-57-15,2 7-29 16,0-2 0-16,4-2 188 0,0 1-114 0,0 2-51 16,0-5 79-16,0-1-66 0,2-2-33 0,8-2 11 15,-1-3-80-15,0-4 37 0,3-2 0 0,-1-4-77 16,2-2 39-16,-2 0 10 0,2 0 28 0,1-8-125 16,-3-4 62-16,0-5 17 0,1 0 0 0,-5-2-74 15,0-1 46-15,-2-2-13 0,0 0-105 0,-1-4 53 16,-2 1 43-16,0 5-73 0,-2-8 55 15,0 5 13-15,0 2-1 0,-6 3 1 16,-2 1 26-16,-3 5-24 0,0 3 21 0,-5 4 171 16,4 1-83-16,-2 4-37 0,-1 0 272 0,2 0-140 15,2 2-74-15,0 7-18 0,4-2 103 0,0 5-45 16,5-5-44-16,2 3 54 0,0 1-46 0,0 0 0 16,2-1-35-16,5-2-161 0,5 2 80 0,1-4 51 15,3 0-10-15,-4 0-371 0,4-5 195 0,-2 1 67 16,2-2-441-16,-5 0 231 0,3 0 145 15,-3 0 67-15,-1 0-136 0,1 0 102 16,-1-3 50-16</inkml:trace>
  <inkml:trace contextRef="#ctx0" brushRef="#br1" timeOffset="-165664.46">24757 12148 1773 0,'-2'-7'0'0,"-3"2"0"0,3 4 0 0,-3-1 0 0,4 1 0 0,-1 1 0 0,2 0 0 0,0 0 0 0,0 0 0 0,8 0 0 0,5 9 137 15,0 3-54-15,0 2 313 0,4 7-178 0,-2 2-89 16,-2 3 233-16,-1 2-151 0,-5 4-90 0,-2 3 118 16,-4 1-99-16,-1 4-50 0,0-4-58 0,-1 3-32 15,-11-2 0-15,-2-2 0 0,-2 0 0 0,-2-4 0 16,2-1 0-16,-3-4 0 0,1-6 0 0,6-3-255 16,-1-2 73-16,-1-4 91 0,7-4-862 0,0 1 461 15,5-2 227-15</inkml:trace>
  <inkml:trace contextRef="#ctx0" brushRef="#br1" timeOffset="-165053.39">26296 12224 3399 0,'-18'-6'0'0,"1"6"0"0,4 0 0 0,1 0 0 0,7 0 0 0,4 0 0 0,-1 0 0 0,2 0 0 0,0 0 0 0,8 0 0 0,17 0 183 0,4 0-72 0,3 0 127 0,2 0-238 16,5 0 0-16,-2 0 0 0,-1 0 0 0,-2 0 0 16,-2 0 0-16,-6 0 0 0,-2 0 0 0,-1 0 0 15,-4 0 0-15,-4 0 0 0,-6 0 0 0,-1 0 0 16,-2 0 0-16,-4 0-370 0,-1 0 3 0,1 0 92 16,0 0-245-16,0 0 231 0</inkml:trace>
  <inkml:trace contextRef="#ctx0" brushRef="#br1" timeOffset="-164302.78">27120 12207 2217 0,'-13'-14'0'0,"5"11"0"0,5 1 0 0,3 2 0 0,-2 0 0 0,2 0 0 0,0 0 0 0,0 0 0 0,0 0 0 0,7 0 0 0,12-2 107 0,5 0 323 0,4-2-195 0,4-1-88 16,2-3-59-16,0 2 138 0,0-1-94 0,2-1-46 15,-3 3-1-15,-1-1-189 0,0 0 67 0,-4 1 37 16,1 3-539-16,-6 0 288 0,-3 2 146 0,2 0 81 16,-5 0-427-16,-5 6 134 0</inkml:trace>
  <inkml:trace contextRef="#ctx0" brushRef="#br1" timeOffset="-163968.31">27152 12383 2340 0,'-8'-4'0'0,"8"3"0"0,0 1 0 0,0 0 0 15,8 0 0-15,7 0 0 0,5 0 0 0,4 0 0 0,1 0 0 0,3 0 0 0,4 0 469 0,-2 5-215 0,-3 1-107 0,-5 1-44 0,-2 2-43 16,-4 3-20-16,-3 0 0 0,-7 0 0 15,-4 1-77-15,-2 4 48 0,-5 2-9 0,-16 0-64 16,-4-3 52-16,-5 3 24 0,-9 1 1 0,7-7 72 16,-12 3-54-16,12-4 6 0,0-3 103 0,9-2-57 15,0-2-27-15,6-2-29 0,7 0 3 0,5-2-32 16,1-1 0-16,4 0 0 0,2 0 0 0,14 0 0 16,14 0 0-16,11 0 0 0,1 0 0 0,1-1 0 15,-1-3 0-15,10 0 0 16,-4-2 0-16,-6 2 0 0,-3 2 0 0,-2 1 0 0,-4-1 0 15,-3-1 0-15,-9 3-521 0,0 0 178 16,-5 0 151-16,-4 0 76 0,-3 0-470 0,-2 0 278 16,-5 0 134-16,1 0-157 0,-3 0 145 0,0-1 73 15</inkml:trace>
  <inkml:trace contextRef="#ctx0" brushRef="#br1" timeOffset="-163791.83">27409 11305 3511 0,'-7'-20'0'16,"7"18"0"-16,0 0 0 0,0 2 0 0,0 0 0 0,-2 0 0 0,2 5 0 0,-2 14 0 0,-1 5 0 0,3 7 0 0,-3 6 223 0,3 9-91 0,0 3-67 0,0 5-65 0,0-1-69 16,8 13-3-16,4-3 55 15,6 5-904-15</inkml:trace>
  <inkml:trace contextRef="#ctx0" brushRef="#br1" timeOffset="-163094.53">28106 11925 1775 0,'0'-2'0'0,"0"0"0"0,0 2 0 0,0 0 0 0,0 5 0 0,4 13 0 0,5 4 0 0,2 6 0 0,1 4 0 0,1 7 0 0,0 0 82 0,-2 1 134 0,0 2-86 0,-3-6-33 15,-1 13-10-15,-5-8-4 16,0 4 1-16,-2-2-41 0,0-7 4 0,-6-3 7 15,0-10-11-15,-4 0 0 0,0-9 80 0,5-6-40 16,-5-2-3-16,3-6 223 0,-3 0-138 0,5-8-62 16,3-15-32-16,2-4 73 0,0-8-69 0,11-11-75 15,12 1 0-15,2-2 0 0,5 1 0 0,1 4 0 16,3 0 0-16,2 4 0 0,-2 8 0 0,1 1 0 16,-9 8 0-16,3 1 0 0,-8 10 0 0,-4 1 0 15,-2 5 0-15,-3 2 0 0,-1 2 0 16,-3 0 0-16,-1 0 0 0,-3 10 0 15,0-1 0-15,-2 2 0 0,0-1-98 0,0 2 46 16,-1-3-541-16,1 3 279 0,0-3 136 0,1 1 67 16,-2-1-528-16,5-1 298 0,-1-3 138 0,1-2-380 15</inkml:trace>
  <inkml:trace contextRef="#ctx0" brushRef="#br1" timeOffset="-162854.33">28816 11866 2357 0,'0'-13'0'0,"0"6"0"0,0-1 0 0,-6 2 0 0,-1 2-1 0,-1 2-1 0,-1-1 1 0,1 3 1 0,-3 5 0 0,0 11 0 0,0 7 396 0,1 8-177 0,-4 7-88 16,5-5-34-16,0 13 208 0,2-2-131 0,2-2-66 16,-1 1-33-16,6 1-2 15,0-8-73-15,0 2 0 0,4 1 0 0,5-4 0 0,3-3 0 16,6-2 0-16,-1-4 0 0,5-3 0 15,1-4 0-15,3-2 0 0,-2-2-546 0,4-4 182 16,0-4 174-16,1-3-564 0,-1-2 356 0,4-2 177 16,0 0 88-16</inkml:trace>
  <inkml:trace contextRef="#ctx0" brushRef="#br1" timeOffset="-162365.25">29201 11983 2263 0,'-6'-5'0'0,"2"1"0"0,1-1 0 0,-1 2 0 0,1 1 0 0,-2 0 0 0,2 2 0 0,-4 0 0 0,2 0 0 0,0 12 0 0,-5 8 396 16,2 5-178-16,1 6-77 0,0 2-55 0,-1 4 92 15,3-1-68-15,2 1-34 0,3 2-1 0,0-5 88 16,0 1-66-16,3-4-28 0,9-4-10 0,0-3-59 16,-1-5 0-16,6-4 0 0,1-2 0 0,-3-4 0 15,5-7 0-15,-1-2 0 0,2 0 0 0,0-3 0 16,0-16 0-16,-1-2 0 0,-1-1 0 0,-5-3 0 16,-4-3 0-16,3-1-67 0,-6-3-45 15,0-1 55-15,-4-3-147 0,-1-4 91 16,-2-2 27-16,0 2 22 0,0-8-159 0,-5 3 90 15,-5 11 46-15,-7 0 0 0,0 7 16 0,-2 10-11 16,-6 3 40-16,-1 6 194 0,-2 7-97 0,0 1-48 16,-2 1 0-16,2 14 104 0,-1 4-60 0,4 0-45 15,5 1 11-15,5 2 458 0,5-2-189 0,1 3-125 16,5-1-61-16,4 0-100 0,0-1 0 0,0-3 0 16,13 2 0-16,2-6 0 0,9 3 0 15,-1-7 0-15,2-1 0 0,3-5 0 0,-1-2 0 16,-1-2 0-16,4 0 0 0,-3 0 0 15,-6 0 0-15,0 0 0 0,0-2 0 0,-1-1 0 16,-1 3-762-16,1 0 187 0,-5 0 266 0</inkml:trace>
  <inkml:trace contextRef="#ctx0" brushRef="#br1" timeOffset="-162139.45">29624 12148 3163 0,'-14'-15'0'16,"10"14"0"-16,4 1 0 0,0-3 0 0,0 2 0 0,0-1 0 0,8-2 0 0,14-3 0 0,5 1 0 0,4-2 0 0,5 3 341 0,1 1-149 0,2 2-76 0,-2 1 3 0,1-1-119 16,-5 2 0-16,-1 0-246 0,-2 0 58 0,-3 0 114 15,-6 2 58-15,0 5-628 16,-9-4 352-16,-1 5 58 0,-2-1-320 0,-6-3 239 15,-1 0 137-15</inkml:trace>
  <inkml:trace contextRef="#ctx0" brushRef="#br1" timeOffset="-161953.15">29846 11793 2575 0,'-7'-6'0'0,"4"6"0"0,-1 0 0 0,1 6 0 0,-2 6 0 0,0 9 0 0,0-1 0 0,2 10 0 0,1 0 0 0,2 3 0 0,-1 4 453 0,1-2-206 0,0 3-93 0,0 2-61 16,-2-5-253-16,2 2 100 0,0-1 51 0,0 0 10 16,0-3-212-16,0 1 127 0,0-6 62 0,0 1-699 15,0-7 379-15,0 3 104 0,0-5-51 0</inkml:trace>
  <inkml:trace contextRef="#ctx0" brushRef="#br1" timeOffset="-161473.59">30397 11653 2815 0,'0'-4'0'0,"0"4"0"0,0 1 0 0,0 8 0 0,0 3 0 0,0 6 0 0,0 2 0 0,0 6 0 0,0 3 0 0,2 6 0 0,1 9 105 0,2-1 120 0,-3 0-93 0,4-6-35 16,-4 11-11-16,1-13 111 0,1 5-78 0,-1-3-39 15,1-2-5-15,-3-6-75 0,4 1 0 0,0-8 0 16,0-2 0-16,-2-2 0 0,1-7 0 0,-3-2 0 16,1-6 0-16,0-2 0 15,-2-1 0-15,0 0 0 0,0-1 0 0,0-11 0 16,-5-2 0-16,-2-4 0 0,-3-1 0 0,-2-5 0 15,2 1-79-15,-4 5-53 0,-2-7 45 0,-2 7 38 16,3 2-97-16,-3 1 59 0,-4 4 11 0,0 1-9 16,-4 7 195-16,2 1-73 0,-2 2-46 0,3 0 235 15,-1 12-123-15,3 0-65 0,-4 11-26 0,5-1 120 16,5 1-40-16,0 3-92 0,8-3 0 0,0 5 0 16,6-6 0-16,1 2 0 0,0-2 0 15,0-2 0-15,3-2 0 0,7-2 0 0,3-3 0 16,-1-3 0-16,6-3 0 0,-1-3 0 15,5-2 0-15,6-2 0 0,0 0 0 0,2-4 0 16,0-5-1-16,3-4-175 0,-1-1 76 0,0 2-373 16,-2-2 217-16,-2 3 107 0,-3-2-660 0</inkml:trace>
  <inkml:trace contextRef="#ctx0" brushRef="#br1" timeOffset="-159728.75">30355 11779 1268 0,'0'0'0'0,"0"-3"0"0,0 2 0 0,0-3 0 0,0 2 0 0,0 0 0 0,0 0 0 0,0 1 0 0,0 1 0 0,0-2 0 0,0 2 81 0,0 0 162 15,0 0-106-15,0 0-48 0,0 0-1 0,0 0 172 16,0 0-109-16,0 0-46 0,0 0-38 0,-6 0 68 16,-1 9-48-16,-1 4 0 0,-1 4 152 0,-5 4-104 15,-2 0-48-15,2 2 0 0,-2 2 129 0,0 3-89 16,-3 4-33-16,-5 4 54 0,2-2-148 0,-3 2 0 16,3-1 0-16,-3 1 0 15,2-4 0-15,-5 7 0 0,3-6 0 0,6-6 0 16,-6 4 0-16,4-6 0 0,6-4 0 0,-2 0 0 15,4-5 0-15,1-2 0 0,7-5 0 0,-1-1 0 16,5-4 0-16,-2-3 0 0,3 1 0 0,0-2 0 16,0 0 0-16,0 0 0 0,0 0 0 0,0 0 0 15,0 0 0-15,0 0 0 0,0 0 0 0,0 0 0 16,0 0 0-16,0 0 0 0,0 0 0 0,0 0 0 16,0 0 0-16,0 0 0 0,0 0 0 15,4 0 0-15,7-2 0 0,1 1 0 16,3-3 0-16,3 0 0 0,2-2 0 0,7 1 0 15,1-1 0-15,1 1 0 0,1-1 0 0,-1-1 0 16,1 3 0-16,2-2 0 0,1 2 0 0,-3 1 0 16,0 1 0-16,-3-1 0 0,-6 2 0 0,0-1 0 15,-1 0 0-15,-3 2 0 0,-6-2 0 0,-1 2 0 16,-1 0 0-16,-5 0 0 0,1 0 0 0,-3 0 0 16,-1-1 0-16,-1 1 0 0,0 0 0 15,0-3 0-15,0 1 0 0,0-1 0 16,0-1 0-16,0-2 0 0,0-1 0 0,0 0 0 15,0-2 0-15,0 2 0 0,0 0 0 0,-1-2 0 16,-3-1 0-16,1-2 0 0,-5 2 0 0,3-2 0 16,2-1 0-16,-2 0 0 0,-1-2 0 0,-1-4 0 15,0 0 0-15,2-5 0 0,0-1 0 16,-1-3 0-16,1 0 0 0,-1-1 0 0,1 0 0 0,2 3 0 16,-1 5 0-16,1-3 0 0,-1 3 0 0,1 2 0 15,1 4 0-15,-1 0 0 16,0 4 0-16,2 1 0 0,1 3 0 0,0 1 0 15,0 1 0-15,0 2 0 0,0 2 0 0,0-1 0 16,0 2 0-16,0 0 0 0,0 0 0 0,0 0 0 16,1 0 0-16,5 0 0 0,-4 2 0 0,1 2 0 15,-1 0 0-15,1-1 0 0,-1 1 0 16,0 0 0-16,-2-2 0 0,2 2 0 0,-2-2 0 0,0-1 0 16,0-1 0-16,1 3 0 0,-1-3 0 15,0 0 0-15,0 0 0 0,0 0 0 16,0 0 0-16,0 0 0 0,0 0 0 0,0 0 0 15,0 0 0-15,0 0 0 0,0 0 0 0,0 0 0 16,0 0 0-16,0 0 0 0,0 0 0 0,0 0 0 16,0 0 0-16,0 0 0 0,0 0 0 0,0 0 0 15,0 0 0-15,0 0 0 0,0 1 0 0,0 1 0 16,0 0 0-16,0-1 0 0,0 4 0 0,0-4 0 16,0 2 0-16,0 2 0 15,0-2 0-15,0 1 0 0,0 1 0 0,0-3 0 16,0 3 0-16,0-4 0 0,0 3 0 0,0-2 0 15,0-2 0-15,0 2 0 0,0-2 0 0,0 0 0 16,0 0 0-16,0 0 0 0,0 0 0 0,0 0 0 16,0 0 0-16,0 0 0 0,0 0 0 0,0 0 0 15,0 0 0-15,0 0 0 0,0 0 0 0,0 0 0 16,-1 0 0-16,-1 0 0 0,0 0 0 16,0-2 0-16,1 0 0 0,-1 0 0 15,0 0 0-15,2 1 0 0,0 1 0 0,0 0 0 16,0 0 0-16,0 0 0 0,0 0 0 0,0 0 0 15,-3 0 0-15,3 0 0 0,-2 0 0 0,-1 0 0 16,0 5 0-16,0 1 0 0,-1 1 0 0,-1 1 0 16,0-1 0-16,-3 3 0 0,0-1 0 15,-1 0 0-15,-1 1 0 0,2-1 0 0,-4 1 0 0,0 1 0 16,-1-1 0-16,0-1 0 0,0 2 0 0,-1-3 0 16,1 1 0-16,-2-2 0 0,1 2 0 15,1-1 0-15,-2-2 0 0,1-1 0 16,5 1 0-16,0-2 0 0,-2-1-81 0,6 1-21 15,2-2-270-15,-1 2 166 0,3-2 73 0,1 2 51 16,0 2-203-16,0-1 122 0,3-1 62 0,9 2 30 16,10-1-571-16</inkml:trace>
  <inkml:trace contextRef="#ctx0" brushRef="#br1" timeOffset="-158650.6">30401 11140 1851 0,'0'-8'0'0,"0"2"0"0,0 3 0 0,0 1 0 0,0 0 0 0,0 1 0 0,0 1 0 0,0 0 0 0,0 0 0 0,0 0 0 0,0 7 179 0,1 2-68 15,1 4-25-15,1 2 77 16,-3 3-60-16,0 4-31 0,0 2 0 0,0 3 177 0,-3-5-93 0,-4 10-63 16,2 0 141-16,-4 1-97 15,-2 9-47-15,5-3-1 0,-3 1 40 0,1 11-49 16,3 1-43-16,2 2-37 15,-1 3 0-15,4 9 0 0,0-13 0 0,0 4 0 0,0-2 0 0,0-2 0 16,0-4 0 0,2-6 0-16,1-8 0 0,1 3 0 0,-1-6 0 0,0-4 0 0,0-5 0 0,-3-3 0 15,2-5 0-15,-2-3 0 0,0-4 0 16,0-1 0-16,0-4 0 0,0-3 0 0,0 0 0 0,-2 0-47 16,-4 0-29-16,1 0 38 15,2-1-8-15,-1-2-244 0,1-4 125 0,1 1 71 16,2 3-682-16,0-3 368 0</inkml:trace>
  <inkml:trace contextRef="#ctx0" brushRef="#br1" timeOffset="-158164.34">30677 11865 2747 0,'-7'-13'0'0,"2"10"0"0,3 1 0 0,-4 2 0 0,1 0 0 0,-5 0 0 0,1 0 0 0,-2 10 0 0,1 7 0 0,1 3 0 0,-5 9 240 0,2 5-100 0,2 5 114 0,2-5-107 15,1 3-53-15,5 1-18 0,-1-2 146 0,3 0-211 16,0-2-11-16,0-5 0 0,5-3 0 0,7-2 0 15,6-2 0-15,-2-9 0 0,5 0 0 0,0-8 0 16,7 0 0-16,-9-5 0 0,11-2 0 0,-2-12 0 16,-3-6 0-16,0 1 0 0,0-3 0 0,-5-3 0 15,-1-1 0-15,-1-1 0 0,-5-2 0 16,-3-3 0-16,-3-2 0 0,-2-2 0 0,-4-5 0 0,-1 2-313 16,0-1 129-16,-5 7 66 15,-11-2 39-15,-1 8-69 0,-5 6 59 0,-4 5 0 16,-2 7 49-16,-4 5 200 0,0 4-101 0,-1 0-58 15,3 5 138-15,3 9-89 0,8-2-45 0,5 1 0 16,2 1 376-16,6-2-144 0,4 4-214 0,2-1-23 16,0 2 0-16,11-2 0 0,5 1 0 0,7-1 0 15,3-2 0-15,1-2 0 16,1-2 0-16,-2 1 0 0,0-4 0 0,6-1 0 16,-4-1-683-16,-8 0 228 0,3-2 207 0,-2-1 104 15,-5 3-295-15,-1-4 205 0,-3 2 97 0</inkml:trace>
  <inkml:trace contextRef="#ctx0" brushRef="#br1" timeOffset="-157929.93">31091 11716 3589 0,'2'-9'0'0,"0"7"0"0,1-2 0 0,1 2 0 0,1 1 0 0,0 1 0 0,6 0 0 0,-2 1 0 0,1 14 0 0,5 3 0 0,-4 6 242 0,4 4-142 0,-3 5-100 0,0 7 0 15,-3 0 0-15,-2 2 0 0,-2 2 0 0,-3 2 0 16,-2 2 0-16,0-1 0 0,-2 4 0 0,-10 0 0 16,-6 1 0-16,0 0 0 0,-2 1 0 0,-2-4 0 15,-1-2 0-15,1-6 0 0,-1-2 0 0,3-10 0 16,-3 1-260-16,1-4 7 16,-1-1 106-16,0-3-1016 0,-4 2 562 0</inkml:trace>
  <inkml:trace contextRef="#ctx0" brushRef="#br1" timeOffset="-157384.36">31260 11335 2271 0,'0'-24'0'0,"7"11"0"0,7 7 0 0,5-1 0 0,4-3 0 0,2 3 0 15,0 0 0-15,-1 4 0 0,10 3 0 0,-4 0 0 0,-3 0 141 0,2 11-55 0,-6 6 181 0,0 4-113 0,-8-2-57 16,-2 7 15-16,-8-6-25 0,-3 11-11 0,-2-5-34 0,-8 4 31 15,-14-2-31-15,-1-1 0 0,-7-2 10 16,-2-2-61-16,-1-2 51 0,3-6 0 0,4-3 61 16,8-5-31-16,2-4 11 0,4 0-41 0,2-1-28 15,4-2-14-15,4 0 0 0,2 0 0 0,0 0 0 16,5 0 0-16,17-2 0 16,4-4 0-16,6 0 0 0,1 2 0 0,4 1 0 15,1-2 0-15,-1 4 0 0,-1 1 0 0,-4 0 0 16,-7 0 0-16,8 4 0 0,-8 8 0 0,-6 3-509 15,1 0-32-15,-5 5 249 0</inkml:trace>
  <inkml:trace contextRef="#ctx0" brushRef="#br1" timeOffset="-156812.58">30339 12065 1653 0,'0'-6'0'0,"0"-4"0"0,2 1 0 0,-1-1 0 0,-1-1 0 0,0 2 0 0,0-3 0 0,0 3 0 0,0-2 0 0,-1 1 0 0,-6 3 106 0,-2-3-36 0,0 5 70 0,-3-2-48 15,0 6 0-15,-6-1 92 0,3 2-59 16,-9 0-47-16,1 6 73 0,0 6-55 0,-2 8-26 15,0 0 0-15,-2 7 110 0,1-1-74 0,3 2-31 16,-1 2-1-16,9-3-23 0,0-1-9 0,9-4 12 16,-1 0-12-16,5 2-28 15,2-4-1-15,0-1 30 0,5-2-231 0,13-2 126 0,3-2 47 0,5-4 21 16,3-1-661-16,2-5 279 16,4-1 176-16</inkml:trace>
  <inkml:trace contextRef="#ctx0" brushRef="#br1" timeOffset="-155819.53">32003 11376 2426 0,'-5'-14'-6'0,"1"12"2"0,4-1 1 0,0 3 1 0,0 0 1 16,-3 0 1-16,1 12-1 0,-3 3 1 0,-1 8 0 0,3 5 0 0,-4 10 154 0,5 7 368 0,-3 1-239 0,3 5-121 0,2 3-59 15,0 1 185-15,0 1-278 0,0-1-10 16,0 1 0-16,0-1 0 0,4-3 0 0,1-9 0 0,2 10 0 16,-4-15 0-16,-1-3 0 0,0-1 0 0,0-6 0 15,-2-8 0-15,0 0 0 0,0-7 0 0,0-4 0 16,-6 0 0-16,-1-6 0 16,-3-3 0-16,-1 0 0 0,-1 0 0 0,0-3 0 15,-3-10 0-15,0 0-6 0,-3-2-68 0,-2-5-128 16,0 1 71-16,-3 0 46 0,-2 2-3 0,-2 4 2 15,7 3 34-15,-10 3 10 0,5 6 212 0,4 1-106 16,-6 0-52-16,7 7-27 0,0 6 394 0,5 7-223 16,0 3-156-16,6 0 0 0,4 3 0 0,4 2 0 15,1-4 0-15,0 7 0 0,5-7 0 16,10-2 0-16,6-1 0 0,3-2 0 16,7-9 0-16,1-1 0 0,5-8 0 0,3-1 0 15,3 0 0-15,-8-11 0 0,10-8 0 0,-8-1 0 16,2-2 0-16,-4-5 0 0,2 0 0 0,-7 2 0 15,5-9-54-15,-5 2-125 0,-7 6 68 0,-1-5 34 16,-7 7 1-16,-5 4 64 0,-3 4 10 16,-4 7-40-16,-1 2 134 0,-2 1-67 0,0 4-33 0,0 2-10 15,-7 0 323-15,-6 8-148 0,3 12-157 16,1 4 0-16,1 3 0 0,2 3 0 16,2 2 0-16,4 0 0 0,0 2 0 0,0-2 0 15,7-5 0-15,11 2 0 0,5-6 0 0,-1-3 0 16,3-3 0-16,5-8 0 0,-2-2 0 0,-3-7 0 15,5 0 0-15,-5 0 0 0,-1-5 0 0,-3-7 0 16,1-6 0-16,-10 1 0 0,6-7 0 0,-8-1 0 16,2-3 0-16,-6-2 0 0,-3-1 0 0,-1-7 0 15,0-4 0-15,-2 1 0 0,-2 0-73 0,-11-3-120 16,-2 3 77-16,-5 7 27 16,-3 2-95-16,-1 6 72 0,-4 9 36 0,-4 5-1 15,-3 6 115-15,5 4-50 0,0 2 11 16,5 3 324-16,9 7-182 0,-1 5-91 0,4 2-45 0,6 1 371 15,5 1-376-15,2 3 0 0,0-1 0 16,0 2 0-16,11-3 0 0,2 0 0 0,4 0 0 0,-3-3 0 16,3-2 0-16,3 0 0 0,3 0 0 15,-7-6 0-15,5 2 0 0,0-1-86 16,-2 0-488-16,3-3 271 0,-3-1 136 0</inkml:trace>
  <inkml:trace contextRef="#ctx0" brushRef="#br1" timeOffset="-155454.58">32880 11497 2755 0,'0'-16'0'0,"0"8"0"0,0 6 0 0,0-1 0 0,0 2 0 16,0-1 0-16,0 2 0 0,0 0 0 0,0 0 0 0,0 0 0 0,0 0 412 0,0 7-176 0,0 10-102 0,0 6-48 0,0 3 187 16,0 3-238-16,0 3-35 0,0 7 0 0,2 8 0 15,0-3 0-15,0 6 0 16,-1 0 0-16,1 3 0 0,1 3 0 0,-3 10 0 16,0-5 0-16,0 3 0 0,-5 4 0 0,-2 1 0 15,1-5 0-15,-2 14 0 0,4-9 0 0,1-3 0 16,1-13 0-16,2 5 0 0,0-12 0 0,0-4 0 15,0-2 0-15,0-7 0 0,0-9 0 0,0-1 0 16,0-6 0-16,0-1 0 0,0-7 0 0,0-1 0 16,0-1 0-16,0 2 0 0,-1-5-332 0,-3-2 149 15,1 3 71-15,1-4-827 0,-2-1 450 0</inkml:trace>
  <inkml:trace contextRef="#ctx0" brushRef="#br1" timeOffset="-155303.25">33125 12980 3931 0,'-4'-9'0'0,"4"9"0"0,0 0 0 0,4 0 0 0,-2 0 0 0,-2 0 0 0,0 0 0 0,2 0 0 0,-1-2 0 0,1 0 0 0,1 0 0 0,4 2 0 0,0 0-238 0</inkml:trace>
  <inkml:trace contextRef="#ctx0" brushRef="#br1" timeOffset="-138850.28">21797 14123 2551 0,'-12'-3'0'0,"3"3"0"0,7 0 0 0,2 3 0 0,0 2 0 0,0-3 0 0,2 1 0 0,14 3 0 0,0 0 0 0,7-3 0 0,0 1 486 0,2-3-223 16,5 4-102-16,0-1-4 0,4-3-58 0,-1 1-29 15,-3-2-1-15,-1 3-325 0,-4-2 158 16,5 1 65-16,-9 0 36 0,2-1-693 0,-5 4 366 0,-3-1 182 16,-4 1 18-16,-4 1-448 0</inkml:trace>
  <inkml:trace contextRef="#ctx0" brushRef="#br1" timeOffset="-138680.22">21879 14482 3597 0,'-14'4'0'0,"6"2"0"0,3 2 0 0,2-5 0 0,3-3 0 0,0 2 0 0,0-2 0 0,8 2 0 0,9-2 0 0,5 0 0 0,5 0 195 0,3 0-78 0,2 0-106 15,0 0 0-15,2 0-11 0,-1 0 0 0,-1 0-529 16,2 0 239-16,-4 0 165 0,-2 0-335 16,-3 0 260-16,3 2 115 0</inkml:trace>
  <inkml:trace contextRef="#ctx0" brushRef="#br1" timeOffset="-138438.12">22552 13765 3920 0,'-2'-22'0'0,"-2"18"0"0,4 2 0 0,0 2 0 0,0 0 0 16,0 0 0-16,0 6 0 0,0 15 0 0,0 4 0 0,0 13 0 0,2 10 11 0,4 3-11 0,2 15 0 0,-5 0 0 0,1 6 0 15,-2-1 0-15,0-7 0 0,0 16 0 0,1-9 0 16,-1 0 0-16,-2-6 0 0,2-3 0 0,0-7 0 16,-1-1 0-16,1-5 0 0,0-11 0 0,1-3 0 15,1-10-419-15,-3-4-37 0,1-7 214 0,0-4 101 16,2-7-277-16,-3-3 190 0,3 0 94 0</inkml:trace>
  <inkml:trace contextRef="#ctx0" brushRef="#br1" timeOffset="-138236.72">22842 14383 3602 0,'0'0'0'0,"0"0"0"0,1 0 0 0,8 3 0 0,2-3 0 0,5 3 0 0,2-3 0 0,7 2 0 0,3 0 0 0,4-2 0 0,8 0 279 0,-4 0-229 0,12 0-50 16,-4-2 0-16,-2-8 0 0,1-1 0 0,-1 0 0 15,-8 0-119-15,0-1 49 0,-6 5 54 0,-9 1-699 16,-6 3 376-16,-2 3 189 0,-8 0-906 0</inkml:trace>
  <inkml:trace contextRef="#ctx0" brushRef="#br1" timeOffset="-137930.02">23005 14526 2906 0,'-13'7'0'0,"3"1"0"0,4-4 0 0,3-1 0 0,3-3 0 0,0 0 0 0,3 0 0 0,20 0 0 0,4 0 0 0,3 0 0 0,3 0 110 0,-1 4 97 0,2 2-74 0,-4 1-53 16,-3 3 1-16,-9-2-86 15,-1 6 0-15,-4 2 44 0,-8 2-211 0,-2-1 101 0,-3 9 54 0,-10-3 28 16,-8 0-37-16,-7-1 32 0,-3 1 10 0,-2-5 143 16,-2 1-92-16,0-5 0 0,4-1-91 15,7-6 393-15,-1-2-369 0,8-1 0 16,3-2 0-16,3-1 0 0,5-1 0 0,3 0 0 15,0 0 0-15,17 0 0 0,7 0 0 0,5-1 0 16,3-1 0-16,3-2 0 0,1 1 0 0,1 1 0 16,-1-2 0-16,-3 3 0 0,-1-1 0 15,-4-1-248-15,-7 3-182 0,0 0 200 0,-4 0 96 0,-5 0-199 16,-3 3 147-16,-2 0 64 0,-3-1-487 16,-3-2 285-16,-1 0 143 0</inkml:trace>
  <inkml:trace contextRef="#ctx0" brushRef="#br1" timeOffset="-137769.52">23201 13876 2623 0,'2'-13'0'0,"0"7"0"0,5 4 0 0,-4 2 0 0,-1 2 0 0,2 14 0 0,-3 2 0 0,1 6 0 0,2 5 0 0,0 1 0 0,2 2 86 15,-2 3-23-15,1 3 8 0,2-1-240 0,-1 0 104 16,2 1 52-16,-1 0-596 0,-1-2 324 0</inkml:trace>
  <inkml:trace contextRef="#ctx0" brushRef="#br1" timeOffset="-137308.62">23886 14004 2865 0,'0'-6'0'0,"0"4"0"0,0 2 0 0,0 0 0 0,0 5 0 0,2 10 0 0,3 6 0 0,1 8 0 0,-1 2 0 0,1 13 0 0,0-2 112 0,-2 8 132 15,-2-1-108-15,-1 2-48 0,0-1-45 0,-1-1-4 0,0-2 0 16,0-10 10-16,0 3-52 0,0-4 0 16,0-10 42-16,0-1 97 0,0-13-48 0,-1-2-29 15,1-5-59-15,-1-5 0 0,1 0 0 16,0-18 0-16,0-11 0 0,1-2 0 0,8-9 0 15,2 1 0-15,3-1 0 0,0-1 0 0,4 2 0 16,-4 7 0-16,4-4 0 0,1 2 0 0,-3 2 0 16,4 6 0-16,-2 2 0 15,-3 6 0-15,2 4 0 0,0 2 0 0,-1 7 0 0,0 1 0 16,-2 1 0-16,2 3-624 0,-3 0 155 0,-1 12 215 0,-3 3-772 16</inkml:trace>
  <inkml:trace contextRef="#ctx0" brushRef="#br1" timeOffset="-137050.89">24526 14040 3657 0,'-8'-14'0'0,"3"7"0"0,-2 0 0 0,-2 1 0 0,2 4 0 0,0 2 0 0,-2 0 0 0,-1 5 0 0,1 15 0 0,0 8 0 0,-2 7 214 0,2 5-154 16,4 2-60-16,-1 5 0 0,5-3 0 0,1 10 0 15,0-7 0-15,0-2 0 0,1-9 0 0,9 4 0 16,5-7 0-16,0-5 0 0,4-3 0 0,-1-5 0 16,-1-6 0-16,3-5 0 0,3-6-787 0,2-3 371 15,-1 0 189-15,-1-5-367 0,-1-11 278 0,-3 0 130 16,4-8 79-16,-5-2-312 16,-1-5 191-16,0 0 95 0,-2-13-145 0,-4-1 134 0</inkml:trace>
  <inkml:trace contextRef="#ctx0" brushRef="#br1" timeOffset="-136741.05">24800 14133 2239 0,'0'-30'0'0,"0"9"0"0,-4 3 0 0,-7 2 0 0,0 9 0 0,-2 2 0 0,-4 5 0 0,4 0 0 0,-5 11 0 0,6 12 0 0,-1 4 400 0,5 8-171 0,0 7-101 0,7 2 136 15,1-1-114-15,0-2-56 0,1 1-28 0,10-9 14 16,7 1-42-16,1-5 0 0,3-5-1 16,2-7-169-16,5-4 85 0,-5-10 52 15,6-3-10-15,-2 0-168 0,-1-5 106 0,-5-11 52 16,-1-3-183-16,-9-1 73 0,6-6 15 0,-9 1 48 15,-4-4 2-15,0-1-8 0,-3-4 1 0,-2-4 20 16,0-6 9-16,-7 1 1 0,-4-3-1 0,-1 4-43 16,-2 10 0-16,-5 0 33 0,-3 8 11 0,-4 8 120 15,-1 5-54-15,-3 9-32 0,0 2 388 0,8 0-196 16,-6 9-81-16,10 5-54 0,4 0 304 0,4 5-161 16,8 2-78-16,2-1-53 15,0 2-28-15,6 1 0 0,9-2-1 0,6-2-137 16,3-1 69-16,2-2 44 0,2-4-10 0,2-5-558 15,1-1 252-15,-1-3 160 0,0-3-3 0,-7 0-648 16,7 0 384-16,-9 0 185 0</inkml:trace>
  <inkml:trace contextRef="#ctx0" brushRef="#br1" timeOffset="-136533.06">25267 13974 3371 0,'3'-8'0'0,"-1"3"0"0,0 1 0 0,0 2 0 0,0 2 0 0,1 0 0 0,4 4 0 0,1 11 0 0,2 6 0 0,1 5 0 0,0 4 377 0,2 9-194 16,-4 3-183-16,-1 3 0 0,-4 4 0 0,-3 0 0 16,-1-6 0-16,0 11 0 0,-3-10 0 0,-10-2 0 15,-5 0 0-15,0-6 0 0,-1-7 0 0,-11 4 0 16,0-5-210-16,-4-2 109 0,-4-2 64 0,-2-2-746 16,2-5 353-16,-9 2 201 15,2-3 96-15,2-3-228 0,0-2 161 0</inkml:trace>
  <inkml:trace contextRef="#ctx0" brushRef="#br1" timeOffset="-136223.89">24352 13525 2138 0,'-4'-29'0'0,"2"23"0"0,2 3 2 0,0 1 1 0,2 1-1 0,5-1 0 0,8 2 0 0,2 0-1 0,0 0 0 0,0 9 0 0,0 2 104 0,1 6 35 0,0 2-51 16,-9 0-17-16,0 7-220 0,-7 0 92 0,-2 0 47 15,0 1 0-15,-17-1-78 0,-4-1 71 0,-3-1 22 16,-4-3 0-16,-3-2 108 16,1-5-41-16,0-2-74 0,7-2 384 0,-6-1-195 15,10-2-80-15,5-3-37 0,4 0 152 0,1-4-83 16,9 2-57-16,0-2 1 0,9 0 109 0,15 0-166 15,8 0-27-15,4-5 0 0,6-2-9 0,0 4 4 16,2-3-1-16,-1 2-607 0,0 3 325 0,-3-2 140 16,6 2-858-16,-8 1 485 0</inkml:trace>
  <inkml:trace contextRef="#ctx0" brushRef="#br1" timeOffset="-135016.28">26081 13480 1995 0,'-12'-27'0'0,"3"22"0"0,4 5 0 0,3 7 0 0,-3 14 0 0,1 5 0 0,-2 10 0 0,-2 9 0 0,1 9 0 0,0 14 0 0,1 6 79 0,0 2 275 0,0 3-148 16,3 1-88-16,-1 1 28 0,-1-2-53 15,0 0-28-15,-1-3 0 0,3-14 101 0,1 2-69 16,0-8-29-16,2-9 11 0,0-13-40 0,0-3-1 15,0-8 10-15,0-10 16 0,0-3 1 0,0-6-27 16,0-4 1-16,-3 0 30 0,-3-12-69 0,-3-12 0 16,1-5 0-16,-1-4 0 0,-3-3 0 15,1-2 0-15,-5-6 0 0,0 2 0 0,-2 3 0 0,-4 2 0 16,4 8 0-16,-4 3 0 0,1 11 0 16,-1 5-111-16,-3 8 47 0,1 2 6 15,-1 12 26-15,2 12 89 0,0 14-34 0,5-1-44 16,5 3 205-16,6-7-162 0,3 7-22 0,4-1 0 15,0-3 0-15,4-2 0 0,12-6 0 0,5-3 0 16,5-7 0-16,6-5 0 0,10-3 0 0,-1-10 0 16,6 0 0-16,-2-15 0 0,2-11 0 0,-2-4 0 15,2-6-72-15,-5-4-34 0,-5-1-229 0,-1-3 134 16,-5 2 82-16,-6 6 30 16,-2-2 49-16,-5 4 2 0,-8 12-1 0,-2-1 131 15,-3 12-65-15,-3 2-43 0,-1 5 10 0,1 0 325 16,-2 4-179-16,0 0-57 0,0 19-56 0,0 6 346 15,-2 2-373-15,2 6 0 0,0 0 0 0,0 1 0 16,4 2 0-16,12-4 0 0,2-4 0 0,5-2 0 16,5-7 0-16,4-7 0 15,1-3 0-15,1-9 0 0,0 0 0 0,0-4 0 0,-4-11 0 0,-2-6 0 16,-5 0 0-16,-6 1 0 16,-1-9 0-16,-4 2 0 0,-9-2 0 0,0-2 0 15,-3-3 0-15,0-2-9 0,-16-7 6 0,-2 2 0 16,-5-2-35-16,-1-2-1 0,-6 8-37 0,9 8-10 15,-7 2 61-15,0 9-2 0,2 7-3 0,-1 8-5 16,1 3 7-16,4 0 281 0,1 11-126 0,4 2-108 16,6 6-19-16,3 0 0 0,4 3 0 0,4 1 0 15,0 5 0-15,12-3 0 16,6 0 0-16,5 1 0 0,3-5 0 0,6-3 0 16,1 2 0-16,1-6 0 0,4-5 0 0,0-3 0 15,-1-3 0-15,1-3 0 0,-4 0-380 0,-1 0 138 16,-3 0-528-16,0 0 367 0,-5 0 172 0,5 0 101 15</inkml:trace>
  <inkml:trace contextRef="#ctx0" brushRef="#br1" timeOffset="-134819.75">27133 14233 3592 0,'-13'0'0'0,"7"0"0"0,1 0 0 0,5 0 0 0,0 0 0 0,0 0 0 0,0 0 0 0,3 0 0 0,12 0 0 16,7 0 0-16,5 0 339 0,5 0-339 0,4 0 0 0,9 0 0 0,-5-3 0 0,5 2 0 16,-3-4 0-16,4-3 0 0,-9 1 0 15,10 1 0-15,-15 4 0 0,2 2-953 0,-7 3 393 16,-4 12 134-16,-5-5 186 0</inkml:trace>
  <inkml:trace contextRef="#ctx0" brushRef="#br1" timeOffset="-134375.04">27827 14374 2358 0,'-15'-23'0'0,"15"17"0"0,3 6 0 0,14 0 0 0,9 0 0 0,2 0 0 0,6-1 0 0,4-7 0 0,-1-1 0 0,2 0 0 0,9-1 141 0,-3 2-51 0,3 3 2 16,-3 1-27-16,-2 3 0 0,-6-2-18 0,0 2-485 0,-5 1 237 15,-8 0 120-15,-1 4-286 0,-10 6 203 0</inkml:trace>
  <inkml:trace contextRef="#ctx0" brushRef="#br1" timeOffset="-134070.16">27992 14482 1799 0,'-15'0'0'0,"9"4"0"0,4 0 0 0,2 0 0 0,0-2 0 0,2-2 0 0,8 0 0 0,6 0 0 0,9 1 0 0,1 3 0 0,-1 0 402 0,7 4-182 0,-7-1-90 0,-2 3-2 16,-1 1-50-16,-3 0 1 0,-6 5-41 0,-5-2-115 16,-6 2 58-16,-2 5 38 0,-8 3-9 0,-14-2-23 15,-3 0 25-15,-10 5 1 16,5-7 63-16,-8 3-10 0,6-5-28 0,-2 0 1 16,1-1 174-16,12-7-87 0,-1 1-54 0,14-8 222 15,-2 1-129-15,6-3-142 0,4-1-23 0,3 0 0 16,19 0 0-16,9-1 0 0,8-8 0 0,1 0 0 15,6 0 0-15,1 2 0 0,-10 1 0 0,12 1 0 16,-13 1 0-16,-1 1 0 0,-3 3-289 0,-7 0 33 16,-2 0 72-16,-8 0-478 0,-4 0 313 0,-4 4 155 15,-1 2 78-15,-5 0-365 0,-1-3 212 0,0 2 120 16,-5-5 56-16</inkml:trace>
  <inkml:trace contextRef="#ctx0" brushRef="#br1" timeOffset="-133910.72">28220 13544 2857 0,'0'-23'0'0,"0"23"0"0,7 13 0 0,-4 10 0 0,-1-1 0 0,-2 8 0 0,0 4 0 0,0 6 0 0,-4 3 0 15,0 2 0-15,0 9 143 0,4 12-58 0,0-6 1 0,8 3-753 0,9 0 350 0</inkml:trace>
  <inkml:trace contextRef="#ctx0" brushRef="#br1" timeOffset="-133192.78">29100 13948 1418 0,'-11'-8'0'0,"-3"4"0"0,-2 1 0 0,-12 3 0 0,6 0 0 0,-9 3 0 0,4 14 0 0,-8 6 0 0,7 7 0 0,-2 7 0 0,3 7 322 0,-1 2-145 16,8 7-69-16,2 0 258 0,6-2-163 0,1-2-82 15,7-9-30-15,3 4 196 0,1-5-123 0,0-4-62 16,6-2-31-16,13-5-4 0,2 0-17 0,1-6-10 16,6-1-113-16,4-4 56 0,1-2 29 15,5-6-1-15,0-1-508 16,8-4 259-16,-5-4 139 0,-4 0-801 0,1 0 430 0</inkml:trace>
  <inkml:trace contextRef="#ctx0" brushRef="#br1" timeOffset="-132689.58">29266 14077 1594 0,'0'-9'0'0,"0"5"0"0,0 3 0 0,0 1 0 0,0 0 0 0,2 3 0 0,0 10 0 0,6 8 0 0,0 2 0 0,-1 6 0 0,0 2 189 0,2 4-73 0,0 0 79 0,-4 2-77 15,0-2-38-15,-1 1 11 0,-3-4-76 0,3 0 0 16,-4-5 27-16,0 0 0 0,0-6-21 0,0-3 31 16,-7-4-10-16,2-7 23 0,-1-1-24 0,1-3 1 15,-2-3 0-15,0 0 147 0,2-7-79 0,3-10-34 16,2-7 52-16,0-5-44 0,3 1 1 0,10-4-33 15,3 0-37-15,3 1 0 0,-2 1 27 0,5-2-72 16,1 3 37-16,-3 5 9 0,-1 4 26 0,-2 2-79 16,2 5 40-16,-4 2 0 0,0 5-406 15,-3 3 209-15,1 1 62 0,-3 2 63 16,2 0-595-16,-6 9 311 0,4 2 156 0,-2 3 67 16</inkml:trace>
  <inkml:trace contextRef="#ctx0" brushRef="#br1" timeOffset="-132461.96">29724 14004 2647 0,'-6'-4'0'0,"-5"4"0"0,4 0 0 0,-4 6 0 0,-1 9 0 0,1 4 0 0,-1 7 0 0,-1 4 0 0,1 4 0 0,2 1 0 0,1 9 305 15,5-10-122-15,1 10-76 0,1-11 249 0,2 6-158 16,0-2-79-16,0-2-186 0,9-6 64 0,7-1 16 15,-2-1 1-15,7-6-533 0,0-5 280 0,0-3 139 16,-1-3 80-16,8-4-354 0,-3-6 195 0,0 0-61 16,0-3-414-16,0-12 306 0,1 0 144 0,-4-6 87 15,-3-5-284-15</inkml:trace>
  <inkml:trace contextRef="#ctx0" brushRef="#br1" timeOffset="-132135.89">30001 14139 2172 0,'0'-11'0'0,"0"5"0"0,-5 4 0 0,-6 2 0 0,-1 3 0 0,-5 17 0 0,4 5 0 0,-1 2 0 0,1 5 0 0,4 2 0 0,-1 2 151 0,5 1-55 0,1 1 271 16,4-2-163-16,0-4-82 15,0-6 61-15,3 0-76 0,5-5-34 0,6-4 1 16,0-4-75-16,3-5 0 0,1-6 52 0,-1-2-11 16,3 0-142-16,-2-2 71 0,3-13 36 0,-3-5-161 15,-7 4 108-15,4-8 26 0,-6-1 28 0,-1 0-249 16,0-3 120-16,-5 0 15 0,-1 0-54 0,-2-4 50 15,0-2 38-15,0 2 8 0,-11 1-56 0,-1 1 41 16,-2 10-10-16,-5 4 51 0,-3 5 31 0,3 7-31 16,-9 2 0-16,3 2 233 0,4 6-120 15,-4 11-51-15,5 3-30 0,5-5 415 0,3 4-205 0,5 0-73 16,1-1 134-16,6 1-117 16,0 0-52-16,0-4-27 0,10 0-271 0,5-2 122 15,3-2 71-15,7-2 21 0,2-3-255 0,0-4 142 16,1-2 34-16,2 0-778 0,-2-2 396 0,1-5 206 15,-3-4 102-15</inkml:trace>
  <inkml:trace contextRef="#ctx0" brushRef="#br1" timeOffset="-131943.52">30264 14047 2474 0,'6'-17'0'0,"1"8"0"0,0 0 0 0,1 3 0 0,0 4 0 0,3 2 0 0,-3 0 0 0,7 12 0 0,-3 13 0 0,2 4 0 0,-2 8 184 16,1 1-72-16,-6 5 328 0,-2-5-190 0,-1 12-110 15,-3-6-50-15,-1 4 59 0,0-5-57 0,-5 1-92 0,-5-9 0 16,-6 8 0-16,0-11 0 0,-4 1 0 0,-3-2-116 16,1-6-10-16,-1-3 94 0,-2-4 31 0,4-3-626 15,4-5 227-15,0-2 193 16,2-8-477-16,7 0 312 0,1-2 171 0</inkml:trace>
  <inkml:trace contextRef="#ctx0" brushRef="#br1" timeOffset="-131807.15">30394 14350 2596 0,'21'-17'0'0,"-4"4"0"0,6 5 0 15,6-4 0-15,-6 2 0 0,-1-2 0 0,6 3 0 0,0-1 0 0,-1 4 0 0,6 1 0 0,1 3 164 0,-3 0-62 0,4 1-17 16,-3 1-45-16,-2 0 11 0,0 0-11 0,-10 0-535 16,1 0 267-16,-9 0 135 0</inkml:trace>
  <inkml:trace contextRef="#ctx0" brushRef="#br1" timeOffset="-131640.36">30719 13953 2765 0,'-3'-9'0'0,"3"5"0"0,0 3 0 0,0 1 0 0,0 0 0 0,0 2 0 0,1 14 0 0,5 7 0 0,-4 11 0 0,-2 6 0 0,0 6 633 0,0 6-287 0,0 5-159 15,0-1-187-15,0 2 0 0,0 0 0 0,0 1 0 16,0-3-173-16,0-1-65 0,0 10 139 0,0-7 69 15</inkml:trace>
  <inkml:trace contextRef="#ctx0" brushRef="#br1" timeOffset="-130844.58">31288 14197 1429 0,'0'-11'0'0,"0"7"0"0,0 1 0 0,0 1 0 0,0-1 0 0,0 3 0 0,-3 0 0 0,1 0 0 0,0 6 0 0,-7 11 0 0,0 5 79 0,-2 7 192 16,-6 5-120-16,-3 2-55 0,-2-1 75 0,-3-2-65 15,-3 2-33-15,3-5 10 0,-8 6 80 0,0-7-62 16,-1-2-30-16,1-2 141 0,3-10-85 0,-2 3-34 16,4-5-10-16,8-6 119 15,0-1-80-15,8-2-42 0,2-2 1 0,5-2 40 16,4 0-105-16,1 0-16 0,0 0 0 0,16 0 0 16,13-2 0-16,2-3 0 0,11-3 0 0,1 4 0 15,3-2 0-15,-2 5 0 0,-2-2 0 0,-2 3 0 16,1 0 0-16,-2 0 0 0,-4 0 0 0,-3 3 0 15,-8-2 0-15,1 4 0 0,-5-2 0 0,-8-1 0 16,-2-2 0-16,-2 0 0 0,-5 0 0 0,-1 0 0 16,-2 0 0-16,0-2 0 0,0-10 0 0,-7-2 0 15,-6-7 0-15,3 0 0 0,-4-5 0 0,0-2 0 16,-2-2 0 0,2 0 0-16,-2 0 0 0,0-2 0 0,-2 0 0 0,3 2 0 15,-1 4 0-15,2 7 0 0,1 0 0 0,4 7 0 16,-1 4 0-16,5 1 0 0,2 4 0 0,1 1 0 15,2 1 0-15,0 1 0 0,0 3 0 16,2 10-250-16,6 4-65 0,6 2 138 0,1-2 58 0,2 5-620 16,2-3 349-16,-1 0 176 0,1-2 86 0</inkml:trace>
  <inkml:trace contextRef="#ctx0" brushRef="#br1" timeOffset="-130452.8">31531 14180 2459 0,'0'-7'0'0,"0"5"0"0,2 0 0 0,3 2 0 0,-3 0 0 0,5 0 0 0,-1 8 0 0,-3 6 0 0,2 9 0 0,2 7 0 0,-2 8 241 0,2 0-101 0,-1 3 144 0,-1-6-123 16,2 3-50-16,0 1-41 0,-4-3 16 0,1 0-1 15,-2-4-45-15,0-2-1 0,-2-8 24 0,0 1-24 16,0-6 1-16,0-8 33 0,-2 0-73 0,-4-5 0 15,3-4 0-15,-4 0 0 0,0-2 0 0,4-13 0 16,1-11 0-16,2 1 0 0,0-5 0 16,2-3 0-16,10-1 0 0,8-6 0 15,0 1 0-15,3 2 0 0,2 4 0 0,7-4 0 16,-2 7 0-16,0 2 0 0,-2 7 0 0,4 3 0 16,-1 4 0-16,-3 4 0 0,1 7 0 0,-9 1 0 15,5 2 0-15,-7 0 0 0,1 4 0 0,-3 5 0 16,-6 1 0-16,-5-3 0 0,5 2 0 0,-10-1 0 15,3 0 0-15,-3-4 0 0,0 1 0 0,0-3 0 16,0 0 0-16,-11-2 0 0,4 0 0 0,1 0 0 16,-3 0 0-16,4 0 0 0,1-4-107 0,0-1-297 15,4 0 187-15,0-4 89 16,0 2-905-16</inkml:trace>
  <inkml:trace contextRef="#ctx0" brushRef="#br1" timeOffset="-127006.81">32036 13974 2292 0,'-3'-2'-2'0,"1"0"1"0,2 2 1 0,0-2 0 0,0 2 0 0,0 0 0 0,0 0 0 0,0 2 0 0,5 8 0 0,8 8 0 0,-2 0 219 0,2 7-93 15,5 5 114-15,-6 0-99 0,1 6-49 0,-3-2 0 16,3 4-3-16,-6-1-12 0,-2 3-34 16,-1-3-1-16,-3 1 16 0,-1-1-19 0,0 1 11 0,-8 3-62 15,-7-2 51-15,-4-2 0 0,-2 0 1 16,-4-1-62-16,6-8 43 0,-6 0-11 0,-1-2-150 16,3-5 69-16,1-6 50 0,2-5 3 0,2-4-326 15,1-1 169-15,6-5 62 0,0 0 48 0,5-2-219 16,2-11 122-16,4-14 42 0,0-3-418 0,7-11 248 15,8-4 123-15</inkml:trace>
  <inkml:trace contextRef="#ctx0" brushRef="#br1" timeOffset="-126750.92">32151 13762 2397 0,'0'-23'-10'0,"0"12"5"0,0 6 1 0,0 2 1 0,0-3 1 0,0 0 0 0,0 1 2 0,2 3-1 0,6 1 1 0,4-1 0 0,-1 2 318 0,4 0-136 16,0 5-70-16,-1 8-24 0,-1 4-14 0,1 1-1 16,-5 0-30-16,-2 1 0 0,0 2-64 0,-6-1 43 15,-1-1-11-15,0-2 14 0,-5 2 18 0,-8-7 0 16,-2 2 0-16,1-5 174 0,-2-2-92 0,1 0-41 16,0-4-48-16,7 0-36 0,1-3 0 0,-1 0 0 15,8 0 0-15,-2 0 0 0,2 0 0 0,0 0 0 16,5 0 0-16,13 0 0 0,6 0 0 0,4-3 0 15,2 1 0-15,3 1 0 0,4-3 0 0</inkml:trace>
  <inkml:trace contextRef="#ctx0" brushRef="#br1" timeOffset="-126724.85">32546 13925 431 0</inkml:trace>
  <inkml:trace contextRef="#ctx0" brushRef="#br1" timeOffset="-124973.14">32799 13657 2155 0,'-5'-16'0'0,"3"12"0"0,2 2 0 0,0 2 0 0,0 0 0 15,0 0 0-15,-3 2 0 0,-1 23 0 0,-5 16 0 0,2 14 0 0,-1 9 135 0,-2 7-47 0,5 4 0 0,-2 2 165 16,2 0-111-16,0-1-51 0,0 1 1 15,0-2 56-15,0-14-44 0,2 15-36 0,-1-22-56 0,-1 3 0 16,-3-3 29-16,0-8 0 0,1-10-30 16,-3-4-9-16,3-12 39 0,1-6 0 0,-2-3 23 15,-3-7-24-15,0-4 11 0,1 0 68 0,-4-13-40 16,1-8-66-16,0-3-13 0,0-4 0 0,-1-4 0 16,1-2 0-16,1-2-106 0,-3 4 48 0,0 2 43 15,2 4 0-15,-2 11-90 0,3 0 55 16,-4 6 14-16,4 6 164 0,-3 3-71 0,3 0-27 0,2 19-28 15,-3 10 42-15,6-1-14 16,4 6-32-16,3 2 19 0,0-1 62 0,0 1-79 16,3-2 0-16,12-7 0 0,0 0 0 0,7-6 0 15,-2-6 0-15,3-6 0 0,7-5 0 0,2-4 0 16,5-10 0-16,-4-12-141 0,-1-8 2 0,-4 1 39 16,8-12 45-16,-12 4-112 0,-1-2 68 0,-1 0-3 15,-7-3-7-15,0 7 24 0,-5 0 11 0,-2 3 149 16,-6 8-58-16,2 3-29 0,-4 6 1 15,0 6 293-15,0 1-152 0,0 4-55 0,0 2 330 0,0 2-295 16,-4 12-110-16,-1 9 0 16,1 5 0-16,4 2 0 0,0 2 0 0,0 2 0 15,0 2 0-15,7-4 0 0,5-2 0 0,1-3 0 16,5-5 0-16,-4-5 0 0,6-2 0 0,-2-6 0 16,2-3 0-16,1-4 0 0,-2 0 0 15,3-9 0-15,-6-8 0 0,-2 2-41 0,-1-7-57 0,-3 1 22 16,-3-5-1-16,-4 2 0 0,-1-3 79 15,-2 2-53-15,0-9 10 0,0 4 49 16,-4-1 0-16,-4-1-49 0,-7 4 1 0,3 7 29 16,-6 0 8-16,1 6-9 0,-1 6 135 0,-2 4-65 15,0 2-35-15,4 3 5 0,0 0 228 0,6 8-194 16,-1 2-62-16,7 4 0 0,4 0 0 0,0 1 0 16,0 2 0-16,0-3 0 0,9 1 0 0,6-1 0 15,0-3 0-15,3 1 0 0,3-7 0 0,0-1 0 16,2-3 0-16,-2-1-158 0,0 0-157 0,0 0 151 15,1-4-471-15,-5-4 298 16,-1-2 147-16,1 1 75 0,-4-3-483 0,-3 0 284 16,3 0 136-16,-1-7 69 0</inkml:trace>
  <inkml:trace contextRef="#ctx0" brushRef="#br1" timeOffset="-124648.41">33410 13751 1557 0,'0'-3'0'0,"0"2"0"0,0-3 0 0,-1-2 0 0,1 1 0 0,-2-1 0 0,2 2 0 0,0-2 0 0,-2 3 0 0,2-2 0 0,0 4 123 0,0-1 364 0,0 0-222 16,0 2-113-16,0 0-55 0,0 0 314 0,0 4-190 15,0 17-91-15,0 4 287 0,0 13-346 16,0 8-71-16,-5 7 0 0,-1 12 0 16,1 1 0-16,-2 8 0 0,-3 17 0 0,0-4 0 15,3-7 0-15,-1 22 0 0,1-10 0 0,-2 0 0 16,2 2 0-16,-2-12 0 0,-5 19 0 0,0-9 0 16,4-14 0-16,-3 2 0 0,3-8-427 0,-2-15-70 15,2 2 234-15,-3-8-523 0,-4-9 373 0,7-7 186 16,-5-5 93-16</inkml:trace>
  <inkml:trace contextRef="#ctx0" brushRef="#br1" timeOffset="-116795.25">23031 15731 2231 0,'-7'-16'0'0,"2"14"0"0,5 2 0 0,0 17 0 0,5-4 0 0,4-7 0 0,5-3 0 0,4-3 0 0,5 0 0 0,-2 0 0 0,8 0 201 0,1 0-86 0,3 0-53 0,4-1-21 16,-1-1 0-16,-4-1-1 0,-4 2-391 0,5 1 190 16,-4 0 101-16,-9 0 51 0,-1 11-342 0,0 2 192 15</inkml:trace>
  <inkml:trace contextRef="#ctx0" brushRef="#br1" timeOffset="-116635.35">23194 16043 2760 0,'-13'0'0'15,"5"9"0"-15,5 3 0 0,1-7 0 0,2 1 0 0,0-2 0 0,2 0 0 0,15-3 0 0,9 2 0 0,4-3 0 0,4 0 146 0,2 0-42 16,1 0-114-16,5-3 25 0,-5 2 0 0,3-2-596 0,-1 2 312 0,-1 1 165 0,-1 0 67 0,-5 0-391 15,0 0 222-15</inkml:trace>
  <inkml:trace contextRef="#ctx0" brushRef="#br1" timeOffset="-116344.4">24085 15816 2591 0,'-6'0'0'0,"6"0"0"0,0 0 0 0,0 0 0 0,4 0 0 0,5 0 0 0,6 0 0 0,4 0 0 0,5-4 0 0,6-3 0 0,2-3 113 0,0 1 23 0,2-1-47 15,-2 3 0-15,-2-2-137 0,0 3 45 0,-4 3 9 16,4-2 35-16,-5 4-405 16,-6 1 203-16,1 0 100 0,-3 1 52 0,-6 11-702 0,-2 2 278 15</inkml:trace>
  <inkml:trace contextRef="#ctx0" brushRef="#br1" timeOffset="-116003.72">24102 16049 2195 0,'-26'0'0'0,"10"0"0"0,9 0 0 0,1 0 0 0,4 0 0 0,2 0 0 0,0 0 0 0,2 0 0 0,15 0 0 0,9 0 0 0,4 0 455 0,4 0-207 0,4 1-103 0,-2 8-52 16,-3-1 79-16,-2 2-70 0,-7 2-31 0,-8 3-222 16,2 1 96-16,-9 4 48 0,-5-2 10 0,-4 3-166 15,0 2 101-15,-15-1 52 0,-6 0 21 0,-5 1-25 16,-3-5 40-16,-1 1-70 0,-3-2 125 15,2-2-64-15,3-6-25 0,10 1-55 16,-3-5 424-16,10 0-157 0,1-4-93 0,6-1 102 16,1 0-213-16,3 0 0 0,2 0 0 0,17 0 0 15,4 0 0-15,9 0 0 0,3-1 0 0,1-2 0 16,1 0 0-16,-2 0 0 0,1 2 0 0,-2 1 0 16,-4-2 0-16,-3 2 0 0,-3 0 0 0,-3 0-195 15,-3 0 47-15,-4 0-425 0,-3 0 266 0,-2 0 132 16,-1 0 56-16,-4 0-376 0,-3-3 228 0,1 2 112 15,-2-8-301-15,0-2 208 0</inkml:trace>
  <inkml:trace contextRef="#ctx0" brushRef="#br1" timeOffset="-115828.52">24412 15151 2864 0,'-7'-12'0'0,"7"12"0"0,0 0 0 0,0 0 0 0,-1 9 0 0,1 3 0 0,0 5 0 0,0 5 0 0,0 2 0 0,0 3 0 0,0 15 52 0,1-6-4 0,6 13-9 0,2-3 0 15,-1-1-648-15,3 3 325 0,0-1 161 0,-6-1 90 16</inkml:trace>
  <inkml:trace contextRef="#ctx0" brushRef="#br1" timeOffset="-114810.13">25250 15361 1623 0,'-1'-15'0'0,"-1"8"0"0,2 5 0 0,0 1 0 0,0 1 0 0,0 3 0 0,0 18 0 0,0 5 0 0,0 8 0 0,0 7 0 0,0-1 103 0,0 13-37 16,0-3 194-16,0 4-110 0,0-1-55 0,0-1 77 16,0 1-57-16,-1 3-42 0,-1-5-1 0,-2 2 33 15,0-5-33-15,-2-3 0 0,2-9-49 0,1-1 17 16,0-12 0-16,0-2 0 0,3-8-17 0,-1-4 17 16,-1-4 9-16,2-1-9 0,-4-4-30 0,0 0 29 15,-2-6 1-15,1-8 19 0,-3-5-9 0,1-3-11 16,-1-4 1-16,-1 0-254 0,0-3 119 0,-3-1 52 15,-1 0-223-15,0 1 122 0,-2 3 71 0,0 10 15 16,0 3-60-16,0 3 23 16,-2 7 27-16,-5 3-23 0,5 3 162 0,-4 18-61 15,1 6 0-15,4 5 212 0,2 1-134 0,5 2-44 16,4-2-35-16,5 1 332 0,0-3-165 0,2-1-43 16,13-9-1-16,7 4-52 0,6-10 1 0,10-4-41 15,2-6-67-15,6-5 34 0,5-3 9 0,9-22-237 16,-15 1 118-16,4-6 69 0,-2-5 34 0,-2-1-398 15,-8-3 154-15,-3 0 111 0,-4-1-10 0,-3-3-43 16,-5 4 73-16,-7 6 27 16,-1 1 103-16,-9 7-29 0,-1 5 0 0,-2 6-27 15,-2 5 292-15,0 3-156 0,0 5-63 0,-6 1-37 16,-3 7 272-16,-4 16-140 0,1 2-4 0,4 6 236 16,1 3-157-16,4 1-82 0,1 4 76 0,2 0-80 15,0-2-105-15,5-6-13 0,13-2 0 0,0-4 0 16,5-7 0-16,3-7 0 0,-1-4 0 15,1-7 0-15,4 0 0 0,-4 0 0 16,-2-12-45-16,-1-5 27 0,-2-4-20 0,-7 3-84 16,4-9 24-16,-7 2 47 0,0-1-62 0,-3-1 46 15,-4-3 1-15,-3-3-7 0,-1 1-4 0,0-3-1 16,0-1 44-16,-13 0 0 0,-6-3-135 0,0 11 54 16,-5 1 43-16,0 7 23 0,-4 7 10 0,0 7-1 15,-1 4 0-15,-1 2 121 0,2 6-56 0,2 11-32 16,3 0 384-16,8-2-199 0,0 4-80 0,6-1-58 15,7 2 301-15,2-2-156 16,0 1-65-16,5 1-120 0,13-3 0 0,4 0 0 16,4-3 0-16,4 2-354 0,4-5 171 0,0-2 111 15,2 0 42-15,-1-6-354 0,-1 1 140 0,-3-2 116 16,2-2-576-16,-6 0 333 0,2 0 165 0,-2 0 73 16</inkml:trace>
  <inkml:trace contextRef="#ctx0" brushRef="#br1" timeOffset="-114604.45">26258 15529 3141 0,'0'-7'0'0,"0"4"0"0,-6 2 0 0,-11 1 0 0,0 0 0 0,-5 11 0 0,-1 9 0 0,1 5 0 0,1 5 0 0,-3 7 0 0,6 3 381 0,4 1-171 0,3 3-85 15,8 5-51-15,3-8-74 0,0 13 0 0,6-7 0 0,15-2 0 16,3-2 0-16,5-5 0 0,-3-10 0 15,11 6 0-15,-4-9 0 0,4-1-165 16,-4-2-192-16,-2-4 191 0,2 2 111 0,-3 1-907 16,0-3 461-16,-1 2 230 0</inkml:trace>
  <inkml:trace contextRef="#ctx0" brushRef="#br1" timeOffset="-113636.04">26562 15679 947 0,'-6'-9'0'0,"4"3"0"0,-1 4 0 0,3 0 0 0,0 0 0 0,0 0 0 0,0 2 0 0,0 0 0 0,0 0 0 0,9 6 0 0,-1 7 196 16,0 7-68-16,4 7-50 0,-2 5 0 0,1 0 87 16,-2 6-64-16,2 5-30 0,-3-8 31 0,1 11-36 15,-4-11 0-15,0 4-27 0,-2-5 31 0,0-2 0 16,-1-7-21-16,-2-1-10 0,0-6 37 0,0-4 1 16,0-4-38-16,0-5 105 0,-5-3-43 0,0-2-36 15,-3 0 1-15,1-3 156 0,2-17-91 0,5-6-46 16,0-4-54-16,0-9 8 15,5 1 0-15,7-4 1 0,6 3-40 0,1 0 1 16,-1 9 48-16,5-2-10 0,0 4-49 0,-1 3 25 16,-3 10-1-16,2 1-30 0,-4 8 37 0,1 0-18 15,-1 4 0-15,-4 1-93 0,2 1 53 0,-3 0 10 16,-4 0-109-16,2 3 64 0,-3 3 35 0,2-1-9 16,-5-1-63-16,3-1 39 0,-4 1 26 0,1-1-4 15,-2-2-297-15,2 0 153 0,-1-1 76 0,4 0-310 16,-2 0 184-16,0 3 106 0,2-3 49 0,6 0-363 15</inkml:trace>
  <inkml:trace contextRef="#ctx0" brushRef="#br1" timeOffset="-111757.74">27120 15973 1430 0,'-6'0'0'0,"1"-1"0"0,4-2 0 0,1 2 0 0,0 1 0 0,0 0 0 0,1 0 0 0,12 0 0 0,3 0 0 0,7 0 0 0,3 0 200 0,3 1-80 0,2 2-40 16,2-2 167-16,-1-1-94 0,3 3-62 0,-3-3-26 16,1 3-52-16,0-3 26 0,-3 2 0 0,-6 0-224 15,3-1 108-15,-4 3 57 0,-5-1 30 0,-1-1-201 16,-6-2 115-16,0 0 68 0,-3 0-41 15,-7 0-583-15,2 0 267 0</inkml:trace>
  <inkml:trace contextRef="#ctx0" brushRef="#br1" timeOffset="-111575.2">27383 15602 2007 0,'0'-9'0'0,"0"6"0"0,0 2 0 0,0 1 0 0,0 0 0 0,0 15 0 0,0 10 0 0,1 2 0 15,1 7 0-15,0 10 0 0,-2-6 457 0,0 16-214 0,0-4-102 0,-2 5-51 0,-3 1 9 16,-1-2-30-16,5-1 10 0,1-4-188 0,0-4 74 16,0-9 37-16,1 1 0 0,7-5-524 0,4-8 290 15,-1 1 131-15,1-6 70 0,4-5-727 0,-2-2 360 16</inkml:trace>
  <inkml:trace contextRef="#ctx0" brushRef="#br1" timeOffset="-110881.95">27852 15752 1093 0,'0'-7'0'0,"0"3"0"0,0 2 0 0,0-1 0 0,0-2 0 0,0 4 0 0,0-3 0 0,0 3 0 0,5 1 0 0,0 0 0 0,1 0 84 16,-2 3 1-16,1 12 86 0,2 3-55 0,-1 7-44 15,-2 4 0-15,0-2 83 0,-3 7-58 0,3-3-29 16,-2 4 10-16,0-4 6 0,-2 0 1 0,0-3-46 16,0-6 47-16,0 3-47 0,0-2 10 0,0-6-10 15,-4-2 37-15,-1-4-1 0,1-6-36 0,0 3 118 16,0-6-49-16,0-2-39 15,-1 0-1-15,3-2 151 0,2-11-90 0,0-12-36 16,2-6-28-16,15-6-26 0,3 0 0 0,3-5 0 16,3 2-72-16,-4 6 46 0,11-8-10 0,-11 14 36 15,2-1-55-15,-1 4 27 0,-5 6 1 0,-3 2 18 16,1 6-17-16,-5 2 20 0,-3 3-39 0,-1 2-54 16,1 1 21-16,-3 2 28 0,-1 1-256 0,2 0 131 15,-4 0 58-15,3 6 36 0,0 3-488 0,-2 2 235 16,2 3 133-16,-1 2 62 0,2-1-455 0,-1 4 259 15,2-2 128-15</inkml:trace>
  <inkml:trace contextRef="#ctx0" brushRef="#br1" timeOffset="-110673.3">28277 15983 2783 0,'-9'0'0'0,"4"0"0"0,2 0 0 0,0 0 0 0,0 0 0 0,3 0 0 0,0 0 0 0,3 0 0 0,10 0 0 0,10 0 0 0,1-4 405 0,4 1-182 0,8-1-93 16,-1 1-45-16,2 1-218 0,-2-4 81 0,2 0 45 15,-4 0-213-15,-3 3 130 0,-7-3 64 0,2 3 43 16,-7-1-625-16,-4 2 249 0,-5 0 183 0,-2 0 96 16,-2 2-584-16,-3 0 303 0,-2-2 165 0</inkml:trace>
  <inkml:trace contextRef="#ctx0" brushRef="#br1" timeOffset="-110500.4">28555 15655 2469 0,'-8'-5'0'0,"4"5"0"0,-1 0 0 0,2 0 0 0,-2 5 0 0,0 4 0 0,0 6 0 0,2 4 0 0,2 5 0 16,-2 3 0-16,2 3 470 0,-3 3-216 0,1 3-97 0,-2 3-65 0,0-1-9 0,5 0 0 15,-2-2-44-15,-1-1 0 16,1-1-266-16,2-2 128 0,0-2 69 0,0-5-562 15,0-1 315-15,0-2 159 0,0-7 88 0,2 2-788 16,8-8 390-16</inkml:trace>
  <inkml:trace contextRef="#ctx0" brushRef="#br1" timeOffset="-109902.73">28940 15751 2300 0,'1'-10'0'0,"2"8"0"0,-3 2 0 0,0 0 0 0,-6 2 0 0,-7 13 0 0,-4 5 0 0,0 5 0 0,-4 3 0 0,-3 6 0 0,3-6 437 0,-1 4-199 0,0 0-100 16,-1 0-39-16,3-4 77 0,1-2-68 0,1-5-35 15,6-4 11-15,-2-1-45 0,5-6 10 0,3 0-10 16,1-5 28-16,2-3-28 0,3 1 0 0,0-2-33 16,0-1-6-16,8 0 0 0,7 0 0 0,8 0 0 15,0-1 0-15,7-2 0 16,0-2 0-16,2-1 0 0,1 0 0 0,1-1 0 15,0 2 0-15,-2-4 0 0,-4 2-9 0,2-1 0 16,-11 1-240-16,3 1 122 0,-8-1 60 0,-5 3 9 16,-4-2-156-16,-2 1 94 0,-3-3 35 0,0 1 78 15,-3-3-32-15,-9 0 0 0,-4-5-10 0,-4 0 91 16,1 0-40-16,0-6-1 0,0 0 41 0,4 2-51 16,-2 1 5-16,2 0 0 0,2 1 195 0,5 4-102 15,3 4-26-15,1 0-35 0,4 2 318 0,0 0-161 16,0 3-85-16,7 0-100 0,9 1 0 0,2 0 0 15,5 3 0-15,0 0 0 16,3 0 0-16,-1 5 0 0,-2 4 0 0,-4 2 0 16,4 7 0-16,-6 0 0 0,-2 3 0 0,-3-1 0 15,1 4 0-15,-6 0 0 0,0 6 0 0,-1-3 0 16,-1 4 0-16,-3-3 0 0,1-2 0 0,-3-4 0 16,0 3 0-16,0-2 0 0,-5-5 0 15,-3-3 0-15,0-3 0 0,1-5 0 0,-4-1 0 0,2-5 0 16,0-1 0-16,1 0 0 15,0-1 0-15,3-5 0 0,2-10 0 0,3-2 0 16,0-3 0-16,1-4 0 0,10-2 0 0,8-2 0 16,3-1 0-16,1 0 0 0,2-1 0 0,0 3 0 15,5 1 0-15,-2 3 0 0,-3 2 0 0,-1 5 0 16,-4 4 0-16,3 2 0 0,-8 0 0 16,0 5 0-16,-1 2 0 0,-3 0-199 0,-3 3 16 0,-2 1-601 15,-2 0 372-15,-2 0 177 0,-2 0 103 16,0 0-596-16</inkml:trace>
  <inkml:trace contextRef="#ctx0" brushRef="#br1" timeOffset="-109680.63">29483 15572 2881 0,'0'-9'0'0,"0"5"0"0,0-1 0 0,6 0 0 0,-1 2 0 0,2 1 0 0,3 2 0 0,3 0 0 0,-1 10 0 0,6 8 0 0,-8 3 359 0,6 9-164 0,-2 7-78 0,0 3 262 16,-3 3-379-16,-1 0 0 0,-4-2 0 0,-3 14 0 16,-1-8 0-16,-1 0 0 0,-1-1 0 0,0-1 0 15,-10-8 0-15,-5 8 0 0,-2-8 0 0,-4 1 0 16,-3-3-86-16,-1 3-900 0,2-4 465 16,-7 8 241-16,5 0 121 0</inkml:trace>
  <inkml:trace contextRef="#ctx0" brushRef="#br1" timeOffset="-107823.31">30367 15876 1448 0,'2'-13'0'0,"0"6"0"16,-2 3 0-16,0 2 0 0,0 0 0 0,0 0 0 0,0 0 0 0,0 0 0 0,0 2 0 0,0 0 0 0,0 0 118 0,0 0-44 0,-9 14 134 16,-7 5-84-16,2 1-43 0,-7 4 1 0,-2 3 120 0,-5 4-86 0,0-2-39 15,-2-1 73-15,0 2-56 16,-2-1-27-16,2-7 10 0,-5 4 134 0,7-7-86 15,-4 0-43-15,3-4 0 0,10-7 126 0,4-1-75 16,2-1-52-16,6-3 10 0,2-3-91 0,2 0 0 16,3 0 0-16,0 0 0 0,10 0 0 0,13 0 0 15,6 0 0-15,2 0 0 0,6-2 0 0,2 1 0 16,7-2 0-16,-4 2 0 0,3 1 0 0,1 0 0 16,-6 0 0-16,10 0 0 0,-10 0 0 15,-5 0 0-15,0 4 0 0,-3-1 0 0,-7 3 0 16,-2-1 0-16,-3-1 0 0,-10-1 0 15,0-1 0-15,-4 1 0 0,-4-2 0 0,1-1 0 16,-2 0 0-16,-1 0 0 0,0 0 0 0,-4-8 0 16,-5-6 0-16,0-1 0 0,-3-6 0 0,3-2 0 15,-2-1 0-15,1-2 0 0,-1-2 0 0,-1-3 0 16,2 1 0-16,0-5 0 0,-2 5 0 0,2 0 0 16,-1 5 0-16,1 3 0 0,-2 3 0 0,1 2 0 15,2 4 0-15,0 4 0 0,0 2 0 16,2 3 0-16,4-1 0 0,1 4 0 15,0-2 0-15,-1 2 0 0,3 1 0 0,0 0 0 16,0 0 0-16,0 0 0 0,9 0 0 0,-1 4-381 16,5 2 157-16,1 1 97 0,0-1-553 0,0 1 321 15,2-4 159-15,0 3-203 0,0 0 172 0,-3-4 100 16,1 0 46-16</inkml:trace>
  <inkml:trace contextRef="#ctx0" brushRef="#br1" timeOffset="-107332.77">30749 15664 2241 0,'4'-9'0'0,"-2"3"0"0,0 2 0 0,-1-2 0 0,-1-1 0 0,0 1 0 0,0 3 0 0,0 0 0 0,0 2 0 0,0-2 0 0,2 3 613 0,0 0-287 0,0 7-143 0,1 9-62 16,0 7 326-16,2 3-447 0,3 5 0 15,-1 2 0-15,2 2 0 0,1 4 0 0,5 3 0 16,-2 0 0-16,0-1 0 0,-1 1 0 15,-2-1 0-15,-5-2 0 0,0 7 0 0,-4-11 0 16,1 1 0-16,-2-4 0 0,0-3 0 0,0-8 0 16,0 0 0-16,-3-10 0 0,-1 1 0 0,1-6 0 15,-2-5 0-15,2-1 0 0,-2 0 0 0,0 0 0 16,1-11 0-16,3-6 0 0,-1-6 0 0,2-7 0 16,0-10 0-16,7 1 0 0,6-2 0 0,5-4 0 15,1 0 0-15,-1-3 0 16,5 4 0-16,-1 1 0 0,0 3 0 0,3 3 0 15,-4 7 0-15,2 0 0 0,-2 6 0 0,0 3 0 16,3 1 0-16,-9 9 0 0,5 2 0 0,-2 2 0 16,0 3 0-16,-1 2 0 0,1 2 0 0,-1 0 0 15,0 0 0-15,-1 0 0 0,0 10 0 0,-4-1 0 16,2 0 0-16,-1 2 0 0,-5 1 0 0,-1-3 0 16,0 3 0-16,-3-3 0 0,0-1 0 15,-1-1 0-15,-1-4 0 0,-2 1 0 16,0-3 0-16,0-1 0 0,0 0 0 0,0 0 0 15,0 0 0-15,0 0 0 0,0 0 0 0,0 0 0 16,0-3 0-16,-2-2 0 0,2-2 0 0,0-1 0 16,0 2 0-16,0 3 0 0,0-1-188 0,0 2-39 15,0 0-411-15,2 2 290 0,3 4 159 0</inkml:trace>
  <inkml:trace contextRef="#ctx0" brushRef="#br1" timeOffset="-107179.75">31618 15973 3123 0,'0'-19'0'0,"0"16"0"0,0 1 0 0,0 2 0 0,0-1 0 0,-2-1 0 0,2 0 0 0,-2-2 0 0,2 1 0 0,0-3 0 0,0 2 178 0,0 2-690 0,0 2 270 16,2 0 141-16</inkml:trace>
  <inkml:trace contextRef="#ctx0" brushRef="#br1" timeOffset="-105963.06">23854 15320 1932 0,'-8'-16'0'0,"1"4"0"0,1 4 0 0,1 3 0 0,-2-1 0 0,5 3 0 0,-1 1 0 0,1 2 0 0,0 0 0 0,0 18 0 0,2 9 86 16,0 11 266-16,0 4-157 0,0 8-78 0,2 1-39 15,2 10 340-15,4 13-195 0,-3-3-91 0,1 5 266 16,-2 20-398-16,-3-14 0 0,1 23 0 0,0-10 0 15,-2-1 0-15,2-4 0 0,0-16 0 0,4-3 0 16,-1 7 0-16,1-12 0 0,-2-12 0 0,1 2-99 16,-1-6 4-16,-2-9 77 0,-1 0-784 0,-1-5 382 15,3-1 187-15</inkml:trace>
  <inkml:trace contextRef="#ctx0" brushRef="#br1" timeOffset="-105401.39">31651 15386 2869 0,'0'-7'0'0,"0"15"0"0,0 34 0 0,5-3 0 0,0 0 0 0,-1 3 0 0,-2 6 0 0,-2 2 0 0,0 4 0 0,0 8 0 0,0 6 514 0,-2 7-236 16,-2 6-109-16,1 11-70 0,-4-8-97 0,-1-11-2 0,0 8 0 16,1-4 0-16,-1-12 0 0,2 8 0 15,0-19 0-15,3-2-390 0,-2-11 196 0,3-4 116 16,-3-9 70-16,3-2-898 0</inkml:trace>
  <inkml:trace contextRef="#ctx0" brushRef="#br1" timeOffset="-99985.77">24938 16701 34 0,'0'0'0'0,"0"0"0"0,0 0 0 0,0 0 0 0,0 0 0 0,0 0 0 0,0 0 0 0,0 0 0 0,0 0 0 0,0 0 0 0,0 0-1 0,0 0 1 0,1 0-32 0</inkml:trace>
  <inkml:trace contextRef="#ctx0" brushRef="#br1" timeOffset="-99497.92">24949 16702 273 0,'0'0'0'0,"0"0"0"0,0 0 0 0,0 0 0 0,0 0 0 0,0 0 0 0,0 0 0 0,0 0 0 0,-2 0 0 0,0 0 0 0,0 2 86 0,2-2 0 0,-2 0-56 15,2 2 0-15,-2-1 92 0,2 2-47 16,0-1 0-16,0 2-36 0,0 0 81 0,0-1-36 0,0-1 11 16,0 2 53-16,0-2-48 0,0-1 1 0,0 2-49 15,0-3 72-15,0 0-13 0,0 0-59 16,0 0 206-16,0 0-103 0,0 0-51 16,0 0 13-16,0 0 136 0,0 0-100 0,0 0-50 15,0 0 0-15,0 0 98 0,0 0-62 0,0 0-49 16,0 0 48-16,0 0-43 0,0 0 0 0,0 0-43 15,0 0 20-15,0 0-72 0,2 0 0 0,0 0 0 16,0 0 0-16,2 0 0 0,1 2 0 16,6-1 0-16,-1 1 0 0,5-2 0 0,2 2 0 0,4 0 0 15,1-2 0-15,5 2 0 0,2-1 0 16,3 1 0-16,0 0 0 0,2-2 0 16,2 1 0-16,0 2 0 0,7-1 0 0,0-1 0 15,2 2 0-15,1 1 0 0,4-1 0 0,0-1 0 16,3 0 0-16,1-1 0 0,1-1 0 0,2 0 0 15,-3 0 0-15,-4 0 0 0,-2 0 0 0,-5-3 0 16,-8-2 0-16,-3-2 0 0,-8 4 0 0,-1-3 0 16,-6 4 0-16,-9-1 0 0,-1 1 0 15,-3 0 0-15,-3 2 0 0,-1-2 0 16,0 2 0-16,0 0 0 0,0 0 0 0,0 0 0 16,0 0 0-16,0 0 0 0,0-1 0 0,0-1 0 15,0-1 0-15,0 2 0 0,0-1 0 0,0 0 0 16,-1 2 0-16,1-2 0 0,0 2 0 0,0 0 0 15,0 0 0-15,0 15 0 0,0 6-203 0,5 6-78 16</inkml:trace>
  <inkml:trace contextRef="#ctx0" brushRef="#br1" timeOffset="-90111.32">24935 16830 1361 0,'0'0'-7'0,"0"0"2"0,0 0 1 0,0 0 2 0,0 0 1 0,0 0 1 0,0 0 0 0,0 0 0 0,0 0 0 0,0 0 0 0,0 0 26 0,0 0 30 0,0 0 1 0,0 0-1 16,0 0-45-16,0 0 0 0,0 0 68 0,3 0 34 15,-2 2-1-15,1-2-58 0,0 4 0 0,0-2 40 16,0-2-33-16,0 2-7 0,-2-2 5 0,0 0 93 16,0 0-46-16,1 0 1 0,-1 0 98 0,0 0-79 15,0 0-1-15,0 0-63 0,0 0 90 0,0 0-45 16,0 0 15-16,0 0 0 0,0 0 0 0,0 0-61 16,0 0 1-16,0 0-56 0,0 0 16 0,0 0 11 15,0 0-33-15,-3 0 0 0,-3 0 0 0,0 0 0 16,0 0 0-16,-1 0 0 15,0 0 0-15,1 0 0 0,-1 0 0 0,-1 0 0 16,1 3 0-16,5-1 0 0,-2 1 0 0,2 0 0 16,0-3 0-16,2 1 0 0,0-1 0 0,0 0 0 15,0 0 0-15,0 2 0 0,0 1 0 0,0-2 0 16,0 2 0-16,0 0 0 0,4 0 0 0,2-2 0 16,1 0 0-16,1-1 0 0,-1 3 0 0,1-3 0 15,3 1 0-15,-1-1 0 0,1 0 0 0,-2 2 0 16,3-2 0-16,-2 2 0 0,4 0 0 0,-1 0 0 15,1 0 0-15,4 0 0 16,1 0 0-16,0-1 0 0,7 1 0 0,0-2 0 16,4 0 0-16,4 0 0 0,-1 0 0 0,5 0 0 15,0-2 0-15,5-3 0 0,-2-1 0 0,1-2 0 16,-7 6 0-16,3-4 0 0,-4-1 0 0,5 4 0 16,-1-1 0-16,-2 2 0 0,1 0 0 15,-3 0 0-15,2 2 0 0,-1 0 0 0,3 0 0 0,-4 0 0 16,-1 0 0-16,-2-1 0 0,-1 1 0 15,-5-2 0-15,5 0 0 0,-5-1 0 16,2 0 0-16,-2-1 0 0,-3 1 0 0,-2-3 0 16,-1 2 0-16,0 1 0 0,-6-3 0 0,-2 4 0 15,-2-2 0-15,1 3 0 0,-5-1 0 0,1 0 0 16,-2 2 0-16,0 0 0 0,-3 0 0 0,2 0 0 16,-2 0 0-16,0 0 0 0,2 0 0 0,-1 0 0 15,0 0 0-15,-2 0 0 0,0 0 0 0,0 0 0 16,0 0 0-16,0 0 0 0,0 0 0 0,1 0 0 15,5 0 0-15,4 0 0 16,1 8 0-16,6 6-297 0,1 7-208 0,2 4 221 16</inkml:trace>
  <inkml:trace contextRef="#ctx0" brushRef="#br1" timeOffset="-84820.69">30122 16672 1325 0,'-13'0'0'0,"1"0"0"0,1 0 0 0,2 0 0 0,0 0 0 0,2 0 0 0,2 0 0 0,1 0 0 0,2 0 0 0,-1 0 0 0,3 0 112 0,0-3-33 0,0 1 255 16,0 2-144-16,0 0-61 0,0 0-47 0,0 0 275 15,0 0-155-15,0 0-78 0,0 0-39 16,0 0 263-16,5 0-157 0,4 0-72 0,1 0 135 16,6 0-254-16,-2 0 0 0,4-2 0 0,0 0 0 15,-1-2 0-15,5 2 0 0,1-1 0 16,0-1 0-16,-1 2 0 0,8-1 0 0,0 2 0 15,0-1 0-15,3 1 0 0,4-2 0 0,-2 1 0 16,11 1 0-16,-2-1 0 0,-1-1 0 0,4 2 0 16,-3-1 0-16,-2 0 0 0,8 2 0 0,-8 0 0 15,-9 0 0-15,7 0 0 0,-6 4 0 0,-1 3 0 16,-6 2 0-16,-4-3 0 0,-2 2 0 0,-4 0 0 16,1-1 0-16,-6-1 0 0,3 1 0 15,-6-3 0-15,-3 2 0 0,4-4 0 16,-7 0 0-16,1-1 0 0,-1-1 0 0,-1 2 0 15,0-2 0-15,-1 0 0 0,-1 0 0 0,0 0 0 16,0 0 0-16,2 0 0 0,1-2 0 0,-3-3 0 16,0-1 0-16,2 1 0 0,1-1 0 0,0 0 0 15,1 4 0-15,-1-5 0 0,4 5 0 0,3 0 0 16,-2 2 0-16</inkml:trace>
  <inkml:trace contextRef="#ctx0" brushRef="#br1" timeOffset="-74027.41">7342 8152 2059 0,'-9'-2'0'0,"3"0"0"0,-3 0 0 0,3 2 0 0,0 0 0 0,3 0 0 0,2 0 0 0,-2 0 0 0,3 0 0 0,0 0 0 0,0 0 93 0,0 0-11 15,0 0 263-15,0 0-149 0,0 0-73 0,0 0 266 16,0 0-159-16,0 0-96 0,0 0 146 0,0 0-280 16,0 0 0-16,0 0 0 0,0 0 0 0,0 0 0 15,0 0 0-15,3 0 0 0,0 0 0 0,2 0 0 16,3 0 0-16,1 0 0 0,-3 0 0 0,3 0 0 15,3 0 0-15,-3-1 0 0,5 1 0 16,-3-2 0-16,1 1 0 0,3 1 0 16,-3 0 0-16,3-3 0 0,-2 3 0 15,2 0 0-15,-4 0 0 0,4 0 0 0,-1 0 0 0,-2 0 0 16,4 0 0-16,-1 0 0 0,0 3 0 0,1 0 0 16,0-2 0-16,1-1 0 0,1 2 0 15,-1-2 0-15,2 0 0 0,5 0 0 0,-1 0 0 16,-3 0 0-16,9 0 0 0,-3 0 0 0,2-2 0 0,-1 1 0 15,-1-2 0-15,-3 0 0 0,6 0 0 16,-4 2 0-16,1-1 0 0,1 1 0 0,-1-2 0 16,-1 1 0-16,5-1 0 15,-1 1 0-15,1-1 0 0,0-1 0 0,1 0 0 0,-5 0 0 16,4 0 0-16,-2 0 0 0,0 1 0 0,3-1 0 16,-3 0 0-16,2 2 0 0,-2-2 0 0,0 1 0 15,-1 1 0-15,1-1 0 0,-3 0 0 0,1 0 0 16,4-1 0-16,-3 0 0 0,1 1 0 0,1-1 0 15,1 0 0-15,-6 0 0 0,11 1 0 16,-5-1 0-16,-1-1 0 0,0 2 0 16,1 0 0-16,0 2 0 0,2-1 0 0,-1 0 0 15,1 1 0-15,-2-1 0 0,0 2 0 0,-8 0 0 16,10 0 0-16,-5 0 0 0,-1 0 0 0,-1 0 0 16,1-2 0-16,-4 2 0 0,6-2 0 0,-3 0 0 15,1 0 0-15,0 0 0 0,-1 0 0 0,-5 1 0 16,3-1 0-16,-2 0 0 0,-3 2 0 0,0-1 0 15,-7 1 0-15,0 0 0 0,0 0 0 0,-5 0 0 16,-1 0 0-16,0 0 0 0,-3 0 0 0,0 0 0 16,-1 0 0-16,-1 0 0 15,0 0 0-15,0 0 0 0,0 0 0 0,0 0 0 16,0 0 0-16,0 0 0 0,0 0 0 0,0 0 0 16,0 0 0-16,0 0 0 0,0-3 0 0,0 1 0 15,-1 1 0-15,-3-1 0 0,-3 2 0 16,0 0 0-16,-2 3 0 0</inkml:trace>
  <inkml:trace contextRef="#ctx0" brushRef="#br1" timeOffset="-50880.61">13952 14936 2223 0,'7'0'0'0,"3"-2"0"0,-2 0 0 0,-3 0 0 0,0-1 0 0,-3 0 0 0,2 0 0 0,-2 2 0 0,1-1 0 0,-3 2 0 0,0 0 195 0,0 0-62 0,0 0-49 15,0 0 166-15,0 0-102 0,1 0-50 0,1 0 80 16,0 0-54-16,3 0-45 0,1-2 1 0,1 1 191 15,1-1-203-15,-2 0-68 0,-1 0 0 0,1 0 0 16,-3 0 0-16,-1 1 0 0,0-2 0 16,0 2 0-16,0 1 0 0,1-3 0 15,0 2 0-15,6-1 0 0,2-2 0 0,5 0 0 16,0-1 0-16,3 0 0 0,4-1 0 0,1 0 0 16,0 0 0-16,1 3 0 0,3-1 0 0,0 0 0 15,1 2 0-15,-1 0 0 0,0 2 0 0,2 0 0 16,0 0 0-16,2 2 0 0,0 5 0 0,0 2 0 15,2-2 0-15,-1 2 0 0,3 0 0 0,5 1 0 16,1-1 0-16,1-1 0 16,4-3 0-16,1 1 0 0,5-3 0 0,2 0 0 15,2-1 0-15,10-2 0 0,-5 0 0 0,-7 0 0 16,12 0 0-16,-7 0 0 0,2 0 0 0,0 0 0 16,0 0 0-16,-8 0 0 0,14 0 0 0,-2 0 0 15,-4 0 0-15,2 0 0 0,-4 0 0 0,-4 0 0 16,13 0 0-16,-5 0 0 0,2 0 0 0,1 0 0 15,7 0 0-15,-10 0 0 0,16 0 0 0,-8-2 0 16,1-4 0-16,0 0 0 0,3-1 0 16,0 1 0-16,14-3 0 0,-5 1 0 15,-1-1 0-15,3 0 0 0,3-3 0 0,-8 1 0 16,24-4 0-16,-5 2 0 0,2-2 0 0,-3 1 0 16,-2-1 0-16,-14 5 0 0,20-5 0 0,-7 4 0 15,-3-1 0-15,-2 0 0 0,-2 1 0 0,-7 4 0 16,15-4 0-16,-10 3 0 0,4-1 0 0,-2 1 0 15,-13 2 0-15,6-1 0 0,-3 2 0 0,-3-4 0 16,-4 4 0-16,1-1 0 0,-6 2 0 0,-14 1 0 16,2 0 0-16,-7 1 0 15,-10-2 0-15,0 1 0 0,-7 3 0 0,-9-3 0 16,-2 0 0-16,-4 3 0 0,-6 0 0 0,-5 0 0 16,-3 0 0-16,-1-1 0 0,0 1 0 0,-2 0 0 15,0 0 0-15,0-2 0 0,0 0 0 0,-11-1 0 16,-2-1 0-16,-4 1 0 0,-4 3 0 0,-7 0 0 15,-6 15 0-15,-16 18 0 0</inkml:trace>
  <inkml:trace contextRef="#ctx0" brushRef="#br0" timeOffset="-41446.6">4224 17264 1607 0,'0'0'-4'0,"0"0"2"0,0 0 1 0,0 0 0 0,0 0 1 0,0 0 0 0,0 0 0 0,0 0 0 0,0 0 0 0,0 0 0 0,0 0 210 0,0 0-60 0,0 0-53 16,0-2 1-16,0 1 187 0,0-2-113 15,0-3-56-15,0 5 139 0,0-3-105 16,0 2-45-16,0 0 0 0,0 0 5 0,0 1 1 15,0 1-37-15,0 0-14 0,0 0 55 0,0 0 1 16,0 0-113-16,0 0-3 0,0 0 0 0,0 0 0 16,0-3 0-16,0 3 0 0,0 0 0 0,0-1 0 15,0-2 0-15,5 0 0 0,0-1 0 0,3 0 0 16,2-1 0-16,-2 1 0 0,2 3 0 0,-1-3 0 16,2 2 0-16,-1 0 0 15,-1 0 0-15,-1 2 0 0,0 0 0 0,4 0 0 16,-6 0 0-16,3 0 0 0,-1 0 0 0,1 0 0 15,-1 0 0-15,2 0 0 0,1 2 0 0,0 2 0 16,0 0 0-16,2-1 0 0,0 1 0 0,3-3 0 16,-1 3 0-16,1-2 0 0,0 2 0 0,0-2 0 15,-1 2 0-15,2 0 0 0,1-3 0 0,-4 3 0 16,3 0 0-16,0-2 0 0,0 1 0 0,1 1 0 16,-1 0 0-16,2 1 0 0,2-3 0 0,0 1 0 15,0-2 0-15,4 1 0 0,-6-2 0 0,5 0 0 16,-2 0 0-16,-2 0 0 15,1 0 0-15,-1 0 0 0,-1 0 0 0,0 0 0 16,-2 0 0-16,3 0 0 0,-3 0 0 0,3 0 0 16,-2 0 0-16,2 0 0 0,2 0 0 0,1 4 0 15,1-2 0-15,-1 0 0 0,2 2 0 0,0-3 0 16,-1 3 0-16,0-3 0 0,4 4 0 0,1-1 0 16,-3-4 0-16,3 6 0 0,0-5 0 0,-5 1 0 15,6 2 0-15,-5-1 0 16,3-1 0-16,-4 1 0 0,4-2 0 0,-3 1 0 15,5 0 0-15,0 0 0 0,0 0 0 0,2-1 0 16,1 1 0-16,0 3 0 0,2-4 0 0,2 2 0 16,1 1 0-16,2 0 0 0,2-1 0 0,-4 0 0 15,2-2 0-15,3 2 0 0,2-3 0 0,-5 0 0 16,1 0 0-16,-2 0 0 0,8 0 0 0,-7-3 0 16,5-1 0-16,-4 1 0 15,1 1 0-15,-4 0 0 0,6-2 0 0,-2 3 0 16,1-1 0-16,-3 2 0 0,1 0 0 0,-4 0 0 15,6 0 0-15,-1 0 0 0,1 0 0 0,0 0 0 16,4 0 0-16,-5 0 0 0,11 0 0 0,-4 0 0 16,-3 0 0-16,3 3 0 0,-3 1 0 0,-9 2 0 15,11-1 0-15,-8 1 0 0,3-1 0 0,0 4 0 16,5-1 0-16,-7-3 0 0,13 1 0 0,-3-1 0 16,2 0 0-16,2-3 0 0,1 2 0 15,-5-2 0-15,4 0 0 0,-4-1 0 16,1-1 0-16,-1 1 0 0,-2 3 0 0,1-3 0 15,1 1 0-15,2-2 0 0,-1 4 0 0,3-2 0 16,0 0 0-16,-1-1 0 0,-2 3 0 0,4-4 0 16,-1 4 0-16,3-2 0 0,-1 1 0 0,2 1 0 15,6-3 0-15,-1-1 0 0,2 0 0 0,-2 0 0 16,-8 0 0-16,4 0 0 0,11 0 0 0,-7 0 0 16,2 0 0-16,2 0 0 15,-6 0 0-15,18 0 0 0,-9 0 0 0,-3-1 0 16,-5-4 0-16,6 3 0 0,-9 0 0 0,16-2 0 15,-4 0 0-15,3 1 0 0,4-3 0 0,-3 3 0 16,-11-2 0-16,14 2 0 0,-8 1 0 0,0-2 0 16,1 3 0-16,-1 0 0 0,5-2 0 0,-7 3 0 15,2 0 0-15,-7 0 0 0,5 0 0 0,-2 0 0 16,-10 0 0-16,14 0 0 0,0 0 0 0,1 0 0 16,-1 0 0-16,-4 0 0 0,-7 0 0 15,15 0 0-15,-1 0 0 0,-7 0 0 16,1-2 0-16,3 0 0 0,-6 0 0 0,11 2 0 15,-5 0 0-15,-7 0 0 0,-11 0 0 0,14 0 0 16,-7 0 0-16,0 0 0 0,6 0 0 0,-4 0 0 16,0 0 0-16,-9 0 0 0,3 0 0 0,-1 0 0 15,11 0 0-15,-20 0 0 0,5 0 0 0,4 0 0 16,-1 0 0-16,-1 0 0 0,-2 0 0 0,-3 0 0 16,-3 0 0-16,-9 0 0 0,1 0 0 0,-5 0 0 15,-2 0 0-15,-7 0 0 16,-4 0 0-16,-2 0 0 0,-8 0 0 0,-1 0 0 15,-4 0 0-15,-3 0 0 0,1 0 0 0,0 0 0 16,2 0 0-16,-4 0 0 0,0-15 0 0,-6 0 0 16,6 0 0-16,-9-4 0 0,-12 1 0 0,7 3 0 15,0 3 0-15,-3 5 0 0,-9 5 0 0,-10 8 0 16,-18 37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5:12:42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3000 7299 2387 0,'0'-5'-3'0,"0"-1"1"0,0 1 0 0,-2 0 1 0,2-2 0 0,0 4 1 0,-2 0-1 0,2 2 1 0,0 0-1 0,-2-2 1 0,2 3 78 0,0 0-37 0,0 0 78 15,-1 0-44-15,-1 0 0 0,0 0-34 0,1 3 33 16,1 4-33-16,-2 1 11 0,2-1-11 0,0-2 23 15,0 1-23-15,0 1 1 0,0-3-1 0,0 0 14 16,0-2-14-16,2-1 0 16,-1 2-38-16,3-3-1 0,-3 0 40 0,3 0-42 15,-1 0 29-15,2 0 10 0,-2-3-13 0,-1-3-11 16,0 4 20-16,1-5-2 0,-1 4-14 0,-2 1-19 16,0-2 22-16,0 2 5 0,0 0 0 0,0 2 45 15,0 0-1-15,0 0-43 0,0 0-18 0,0 0 21 16,0 0 13-16,-2 0-105 0,-1 0 44 0,3 0-1 15,0 2 41-15,0 0-99 0,0-1 46 0,0 2 21 16,0-3-16-16,0 0-77 16,0 0 39-16,0 2 31 0,0-2-34 0,0 0 3 15,0 0 22-15,0 0 155 0,0 0-67 0,0 0-31 16,0 0-7-16,0 0 205 0,0 0-98 0,0 0-56 16,0 0-38-16,0 0-22 0,0 0 0 0,0 0 0 15,0 0 0-15,0 0 0 0,0 0 0 0,0 0 0 16,0 0 0-16,0 0 0 0,0 0 0 15,3 0 0-15,-1 0 0 0,-1 0 0 0,1 0 0 0,0 0 0 16,-1 0 0-16,3 0 0 16,-2 0 0-16,1 2 0 0,5-2 0 0,-6 0 0 15,3 0 0-15,1 0 0 0,0 0 0 0,3 0 0 16,-5 0 0-16,4 0 0 0,-1 0 0 0,-2-2 0 16,4 0 0-16,-2-1 0 0,0 2 0 0,0-1 0 15,1 0 0-15,-2 1 0 0,0-1 0 0,2 0 0 16,2 0 0-16,-2 1 0 0,1 1 0 0,4-3 0 15,-3 2 0-15,2-2 0 0,-3 2 0 16,5-1 0-16,1-1 0 0,-3 3 0 16,3-1 0-16,-2 1 0 0,2-1 0 0,-2 1 0 15,2 0 0-15,2-3 0 0,-4 3 0 0,4 0 0 16,-2 0 0-16,0 0 0 0,0 0 0 0,3 0 0 16,-1 0 0-16,-1 0 0 0,4 0 0 0,-3-2 0 15,3 2 0-15,0 0 0 0,2 0 0 0,-2 0 0 16,0 0 0-16,1 0 0 0,1-2 0 0,-2 2 0 15,2 0 0-15,-2-2 0 0,0 2 0 0,3 0 0 16,-2 0 0-16,3-1 0 0,-2 1 0 0,1 0 0 16,-2 0 0-16,4-2 0 15,-3 0 0-15,5 0 0 0,-2 0 0 0,-5 0 0 16,2 0 0-16,2 0 0 0,0 1 0 0,-1-2 0 16,2 1 0-16,-5-1 0 0,7 1 0 0,-3 0 0 15,0 0 0-15,1 0 0 0,-1 1 0 0,-1-2 0 16,0 3 0-16,0-1 0 15,1 1 0-15,0 0 0 0,0-2 0 0,-1 2 0 0,3 0 0 0,-2 0 0 16,1 0 0-16,-4 0 0 16,3 0 0-16,-2 0 0 0,1 0 0 0,2 0 0 15,-3 0 0-15,0 0 0 0,-1 0 0 0,4 0 0 16,-1 0 0-16,0 0 0 0,1 0 0 0,0 0 0 16,-4 0 0-16,2 0 0 0,5 0 0 0,-5 0 0 15,-2 0 0-15,5 0 0 0,-5 0 0 0,3 0 0 16,-1 0 0-16,3 0 0 15,-5 0 0-15,2 0 0 0,2 0 0 0,-3 0 0 0,0 0 0 0,1 0 0 16,1 0 0-16,-3 0 0 16,1 2 0-16,1-1 0 0,0 3 0 0,-1-2 0 15,4 0 0-15,-2-2 0 0,-1 2 0 0,-1 0 0 16,1 1 0-16,2-2 0 0,-2 0 0 0,1 2 0 16,-1-2 0-16,-2-1 0 0,4 2 0 0,-3-2 0 15,1 2 0-15,-1-2 0 0,1 2 0 0,-1 0 0 16,1-2 0-16,0 2 0 0,1-2 0 0,-4 0 0 15,3 0 0-15,2 2 0 0,-4-2 0 16,2 0 0-16,2 2 0 0,0-2 0 16,-2 0 0-16,4 0 0 0,-1 0 0 0,1 0 0 15,-1 0 0-15,0 0 0 0,2 0 0 0,2 0 0 16,-5 0 0-16,3 0 0 0,1 0 0 0,-1 0 0 16,-6 0 0-16,8 0 0 0,-2 0 0 0,0 0 0 15,-3 0 0-15,3 0 0 0,-4 0 0 0,6 0 0 16,-3 0 0-16,1 0 0 0,2 0 0 0,0 0 0 15,-2 0 0-15,2 0 0 0,0 0 0 16,0 0 0-16,0 1 0 0,0 1 0 16,-5-2 0-16,8 2 0 0,-6-2 0 0,4 2 0 15,-1 1 0-15,-3-2 0 0,3-1 0 0,2 1 0 16,-2-1 0-16,2 3 0 0,-2-3 0 0,0 2 0 16,3-2 0-16,-1 0 0 0,0 1 0 0,1-1 0 15,-1 3 0-15,0-2 0 0,0 2 0 0,0-3 0 16,-1 1 0-16,0 1 0 0,-1 2 0 0,2-3 0 15,0 1 0-15,0 0 0 0,0-1 0 0,1 2 0 16,-1-1 0-16,0 0 0 16,2-1 0-16,1 1 0 0,-1-2 0 0,4 0 0 15,-2 2 0-15,-2 1 0 0,1-3 0 0,-1 1 0 16,0-1 0-16,-3 1 0 0,1-1 0 0,0 5 0 16,0-4 0-16,-2 2 0 0,2-2 0 15,0 1 0-15,1 0 0 0,-4 2 0 0,4-4 0 0,-1 2 0 16,1-1 0-16,1-1 0 15,2 0 0-15,-3 0 0 0,1 0 0 0,2 0 0 0,-5 0 0 0,3 0 0 16,-2 0 0-16,-2 0 0 16,-2 0 0-16,6 0 0 0,-6 3 0 0,2-2 0 15,-1 2 0-15,-3 0 0 0,6-1 0 0,-4 2 0 16,2 0 0-16,0-2 0 0,0 1 0 0,-1-1 0 16,1 1 0-16,0-1 0 0,0 1 0 0,0-3 0 15,-1 1 0-15,-3-1 0 0,4 0 0 0,-3 2 0 16,1-2 0-16,-1 0 0 0,-1 0 0 0,0 0 0 15,4 0 0-15,-5 0 0 0,-1 0 0 0,4 0 0 16,-8 0 0-16,4 0 0 0,3 0 0 16,-7 0 0-16,2 0 0 0,1 0 0 15,-3 0 0-15,1 0 0 0,-2 0 0 0,-2 0 0 16,-2 0 0-16,0 0 0 0,0 0 0 0,-4 0 0 16,3 0 0-16,-1 0 0 0,-2 0 0 0,-1 0 0 15,1 0 0-15,-2 0 0 0,1 0 0 16,-3 1 0-16,2-1 0 0,-2 3 0 0,0-2 0 0,-2-1 0 15,3 3 0-15,-5-3 0 16,3 0 0-16,-5 2 0 0,4-2 0 0,-3 0 0 16,0 0 0-16,-1 0 0 0,1 0 0 0,-2 0 0 15,0 0 0-15,0 0 0 0,0 0 0 0,0 0 0 16,0 0 0-16,0 0 0 0,0 0 0 0,0 0 0 16,0 0 0-16,0 0-48 0,-3 0-831 0,-1 0 420 15,-1-5 210-15,3-2-666 0</inkml:trace>
  <inkml:trace contextRef="#ctx0" brushRef="#br0" timeOffset="488.57">9615 7074 2054 0,'-6'0'0'0,"6"-2"0"0,-5 0 0 0,3 2 0 0,0-2 0 0,1 2 0 0,1 0 0 0,0-1 0 0,-2 1 0 0,2 0 0 0,0 0 329 0,0 0-137 0,0 0-82 0,0 0-37 16,2 1 115-16,3 5-75 0,2 2-39 0,-1-1 10 15,4 3 80-15,-1-1-64 0,2 1-31 0,1 1 57 16,-1 0-44-16,-1 2 9 0,4 1-9 16,-1-4-82-16,2 3 0 0,-2 1 0 0,4-1 0 0,-4-2 0 15,3 2 0-15,-3-1 0 0,-1 0 0 0,0 1 0 16,1-5 0-16,-3 4 0 0,1-3 0 0,-2 1 0 16,1 1 0-16,-3-4 0 0,1 3 0 15,0-3 0-15,-2 0 0 0,1 1 0 16,-2-3 0-16,-1 2 0 0,1-2 0 0,-1-1 0 0,-2 2 0 15,1-3 0-15,0 1 0 0,-1-1 0 0,0 2 0 16,-1-2 0-16,-1 3 0 16,0-3 0-16,0 3 0 0,0 2 0 0,0 2 0 15,-1-1 0-15,-11 4 0 0,-3 3 0 0,-4 3 0 16,-4 4 0-16,-9 5 0 0,-5 2 0 0,-16 11 0 16,-4 7 0-16,-23 9 0 0,-3 4 0 0,-24 16 0 15</inkml:trace>
  <inkml:trace contextRef="#ctx0" brushRef="#br0" timeOffset="3725.97">6246 7157 2731 0,'-4'-4'0'0,"1"0"0"0,1 2 0 0,-2 1 0 0,2-2 0 0,-1 3 0 0,3 0 0 0,0 0 0 0,0 0 0 0,0 0 0 0,0 6 96 0,0 2-28 0,3 2 9 0,0-2-176 15,5 3 70-15,-2 1 34 0,-1 2 0 0,3-4-450 16,-3 3 235-16,3 1 112 0,-3 1 58 16,-5 0-383-16</inkml:trace>
  <inkml:trace contextRef="#ctx0" brushRef="#br0" timeOffset="5154.89">6182 7884 691 0,'0'0'-1'0,"0"-2"1"0,0 0-1 0,0-1 1 0,0 2-1 0,0-3 1 0,0 1 0 0,0 1 0 0,0-2 0 0,0 2 0 0,0-2 40 0,0 1 40 0,0-1-29 0,-2 0-11 0,2 0 48 16,0 1-1-16,-1-1-47 0,1-2 1 0,0 1 40 16,-3 1-11-16,1-2-29 0,1-1-1 15,-2 1 42-15,3-2-1 0,-4 1-30 0,4-1-11 0,-3 1 45 16,-1-1-44-16,-1-1-1 15,1 1 41-15,-1 1-31 0,-2 0-10 0,2-3 30 16,-2 5-1-16,0-1-28 0,-4-1-1 0,2 5 70 16,-1-3-39-16,-3 4-1 0,0-1-30 0,0 2 26 15,-1 0 0-15,-2 0-16 0,2 0-9 0,-4 3 32 16,3 7 1-16,-2 0-34 0,2 2 30 0,-2 2-20 16,2 2-10-16,-1 5 29 0,2 2-1 0,3-1-27 15,1 5-1-15,1-5 78 0,2 10-44 0,2-3 0 16,1-2-34-16,1 1 91 0,3 1-46 0,0-6 11 15,0 2-60-15,0-4-36 16,7-2 0-16,2 0 0 0,3-6 0 0,-2 0 0 16,5-4 0-16,3-1 0 0,0-3 0 0,1-5 0 15,1 0 0-15,2 0 0 0,-1 0 0 0,0-11 0 16,1-2 0-16,-3-2 0 0,-2-3 0 0,-1 2 0 16,-2-6 0-16,2 1 0 0,-4-1 0 0,-1 3 0 15,-3 0 0-15,1 0 0 0,-5 2 0 0,2 2 0 16,-2 3 0-16,-2 4 0 15,0 1 0-15,0 2 0 0,-2 4 0 0,0-1 0 16,0-1 0-16,0 3 0 0,0 0 0 0,0 0 0 16,0 5 0-16,0 8 0 0,0 0 0 0,0 4 0 15,1 0 0-15,3 2 0 0,3-1 0 0,4-2 0 16,-1 4 0-16,2-5 0 0,3 0 0 0,2-2 0 16,-1-2 0-16,1 1 0 0,3-5 0 0,-4 0 0 15,4 1 0-15,-1-1 0 0,1-4 0 0,-2 0 0 16,2-1-273-16,-5 0 42 15,5 0-330-15,-2-2 265 0,1 0 128 0</inkml:trace>
  <inkml:trace contextRef="#ctx0" brushRef="#br0" timeOffset="5915.59">2900 7228 1569 0,'0'0'0'0,"0"0"0"0,0 0 0 0,-2 0 0 0,2 0 0 0,0 0 0 0,0 0 0 0,0 2 0 0,2 6 0 0,4 1 0 0,0 4 314 0,0 2-137 0,2 1-59 15,-6 1-45-15,5 1 117 0,-4 1-76 0,1-3-37 16,-2 2 0-16,0-3 83 0,0 0-66 0,-1-6-27 16,-1 0 0-16,0-1 16 0,0-5-1 0,0 1-33 15,0-1 3-15,0-3-13 16,0 0 1-16,0 0 91 0,0 0-45 0,0-5 9 15,0-6-56-15,0 0-66 0,0-4 34 0,0-2-1 16,0-1 33-16,0 2-188 0,0-3 89 0,-1 0 34 16,1 4 30-16,0 1-153 0,0 3 80 0,-2 0 19 15,2 1 13-15,0 4-6 0,0 2 0 0,-2 2 88 16,2 0-30-16,0 1-37 16,0 1 2-16,0 0 85 0,0 0-38 0,0 5-6 15,0 6-1-15,0-1 8 0,0 1-1 0,-2 2-1 16,2-2-51-16,-2 3 7 0,2-3 26 0,0 0-373 0,0 3 178 15,0-4 80-15,0 3 47 0,0 1-358 16,0 1 179-16,0 0 106 0</inkml:trace>
  <inkml:trace contextRef="#ctx0" brushRef="#br0" timeOffset="19462.98">8954 7175 2512 0,'0'0'0'0,"0"0"0"0,0 0 0 0,-2 0 0 0,2 0 0 0,0 0 0 0,0 2 0 0,0 4 0 0,0 0 0 0,0 5 0 0,0-2 113 0,0 4-36 16,0-1-1-16,0 1 102 0,0 3-74 0,0-1-31 16,0-2-1-16,0 3 61 0,0-3-46 0,0-1 10 15,0 2-57-15,0-4 45 0,0-1-44 0,0-3-1 16,-1-2-41-16,1-2 52 0,0 0-11 0,0-2-33 15,-2 0 0-15,-1 0 34 0,1-7-1 16,2-6-29-16,0-3-10 0,0-5 5 0,0 0-6 0,0-1-69 16,0-1 0-16,0 5 36 15,2-2 23-15,1 6-18 0,-3 5-1 0,2-1 21 16,-2 4 99-16,0 2-48 0,0 3-1 0,0-1 28 16,0 0-70-16,0 2 0 0,1 0 0 0,-1 0 0 15,0 9 0-15,0 7 0 0,0 2 0 0,0 4 0 16,0 1 0-16,0-2 0 0,0 3 0 15,0-3 0-15,0 1 0 0,0-3 0 0,0-4 0 0,0-4 0 16,0-1 0-16,0-2 0 0,0-3 0 0,0-3 0 16,0 0 0-16,0-2 0 15,0 0 0-15,0 0 0 0,0-2 0 0,0-10 0 16,0-2 0-16,2-4 0 0,0-2 0 0,3 1 0 16,-3-1 0-16,4-2 0 0,-3 6 0 0,-1 4 0 15,3 0 0-15,-3 2 0 0,-1 7 0 0,1-1 0 16,0 3 0-16,-2-2 0 0,0 3 0 0,0 0 0 15,0 9 0-15,0 5 0 0,0 3 0 16,0 1 0-16,0 1 0 0,0 0 0 0,-2 0 0 0,-1-3 0 16,3-5 0-16,0 1 0 15,-2-5 0-15,2-1 0 0,0-2 0 0,0-4 0 16,0 2 0-16,0-2 0 0,0 0 0 0,0 0 0 16,0-2 0-16,0-4 0 0,0-1 0 0,-3-6 0 15,3 2 0-15,0-2 0 0,0-3 0 0,0 1 0 16,0 1 0-16,0-2 0 0,0 4 0 0,3-2 0 15,0 4 0-15,-1 1 0 16,2 3 0-16,-1 2 0 0,-2 2 0 0,-1-1 0 0,1 3 0 0,-1 0 0 16,3 0 0-16,-3 0 0 15,0 11 0-15,0 4 0 0,0 4 0 0,0 0 0 16,-3 0 0-16,1 1 0 0,-3-1 0 16,1-3 0-16,3 0 0 0,1-5 0 0,0-2 0 0,0-1 0 15,0-2 0-15,0-4 0 0,0-1 0 0,0-1 0 16,0 0 0-16,0 0 0 0,0-1 0 0,0-9 0 15,0-1 0-15,0-4 0 0,0 2 0 0,0-1 0 16,0 3 0-16,0 1 0 0,0 2 0 0,0 0 0 16,0 2 0-16,0 5 0 15,0-1 0-15,0 2 0 0,-2 0 0 0,2 3-387 16,-5 16-160-16,5 7 258 0</inkml:trace>
  <inkml:trace contextRef="#ctx0" brushRef="#br0" timeOffset="62144.02">8976 7268 1054 0,'0'0'0'0,"0"0"0"0,0-3 0 0,0 2 0 0,0 0 0 0,0 1 0 0,0 0 0 0,0 0 0 0,0 0 0 0,0 0 0 16,0 0 39-16,-2 0-1 0,2-3 87 0,0 3-48 0,0-2 66 16,0 0-52-16,0 2-26 0,0-2 9 0,-2 1 25 15,2-1-31-15,0 0 1 0,-1 0-30 0,1 0 8 16,-2 0 2-16,2 0-11 0,-2 0 1 0,0-2-40 15,2 3 0-15,-2-3 40 0,2 0-37 0,-2 0 36 16,2-1 1-16,0 0-44 0,0-1 1 16,0 2 40-16,0-3-16 0,0 1-21 0,0 0 0 0,0 0 13 15,0 1 10-15,-3 1 5 16,3-2-4-16,0 1-5 0,-2 0 9 16,0-1-5-16,2 0-2 0,-2 0 3 0,1 1 4 0,-1 1 17 15,-1-3-22-15,1 0 12 0,1 2-11 0,-2 1 2 16,0-3 4-16,1 1-20 0,0 1 15 0,0-1 0 15,2 0-1-15,0 1-36 0,-3-1 5 16,1 1 28-16,2 0-42 0,-2-4-3 16,2 3 42-16,-2 1-43 0,1-1 42 0,1-1-7 15,-2 1 2-15,0 1-3 0,2-1 1 0,-3 0-7 16,-1 1 8-16,4 0 15 0,-3-3-18 16,1 2-1-16,0-1-13 0,0-1 15 0,-1 3 2 15,1-1-1-15,-2-3-8 0,1 5 8 0,1-4-1 16,-2 2 1-16,0-1 9 0,0-1-10 0,0 1 0 15,1-1 35-15,-1 3-34 0,-1-3-1 0,1 4 23 16,-1-2-21-16,3 0-1 0,-5 0 3 0,4 0-7 16,-1 0 8-16,-2 3 1 15,3-2 2-15,-2 0-38 0,3 1 34 0,-3-2 0 0,1 1-34 16,1 1 35-16,-1-1-4 0,0-1-27 16,1 0 25-16,-2 2 1 0,3-2-3 0,-1-1 3 0,-1 2-9 15,0-3 6-15,3 2-4 0,-3-1 4 0,0-1 0 16,1 1-1-16,-4 0 0 15,4 1 15-15,-1-1-14 0,0-1-1 0,-1 2 28 0,1-1-26 0,-1 2 0 16,0-1 2-16,2-2 7 0,-3 1-7 16,2-1 1-16,1 2 1 0,-3-1-1 0,3-1 0 15,-2 1 0-15,1 1 2 0,1-1-14 16,-1-1 11-16,-1 1-16 0,1 1 15 16,0-1 1-16,-2 2-1 0,2-5-29 15,-1 2 27-15,1 2 0 0,-1-3-1 0,-1 0-2 0,3 4 1 16,-4-5 2-16,4 2-2 15,-3 1 14-15,3 0-14 0,-3-2 1 0,2 2-1 0,1 1 6 0,-4 1-5 16,4-4 0-16,-3 3-8 0,3-2 8 16,-3 2 1-16,3-1 1 0,-4-1-19 0,2 1 17 15,-1 0 0-15,1 1-8 0,-1-1 7 0,1-3 1 16,-2 5-3-16,2-3 10 0,0-2-9 16,-1 3 1-16,3-1 35 0,-2 1-34 0,-2 0-1 15,1 1 1-15,1-5 8 0,-1 4-7 0,1 1 2 16,-2-2-1-16,2 0 1 0,-1 1-1 15,3 2 2-15,-3 1-20 0,3-2 19 16,-6-2 0-16,6 3 1 0,-3-1-31 0,3 3 28 0,-3-3 0 0,2 0-3 0,-2 0-6 16,1 1 5-16,1-1 3 0,-1 0-5 15,1 1-2-15,-2 1 3 0,0-1 2 0,1-2-9 16,-1 3 9-16,1-2 0 0,-1 2-4 16,-2-1 4-16,3-1 0 0,-1-1 1 15,0 2-4-15,-1 2 3 0,1-3-1 0,1 0 0 16,-1 3 2-16,1-1-2 0,-1-2 0 0,1 1 0 15,-2-1 16-15,4 2-15 0,-3-1-1 0,2-1 1 0,-1 0-2 16,0 3 1-16,0-3 1 0,-1 2 0 0,3-1 1 16,-3-1-1-16,1 2-7 15,-1-1 7-15,3 1 0 0,-4-2 0 0,2 2-7 16,-1 0 7-16,3-1-1 0,-3 1 0 0,0 0-4 16,2-1 4-16,-1 1 0 0,-1-2 0 0,1 3 0 15,2-3-1-15,-4 2 0 0,1-2 0 0,3 3 0 16,-1 0 0-16,-1-1-1 0,0 0 2 0,1-2-1 15,-3 2 0-15,5 1-1 0,-5-2 2 0,3 2-1 16,-1-2 0-16,0 0 0 0,-2 2 1 0,3-1 0 16,-1-1-1-16,0 0 1 0,0 0 0 0,0 1 0 15,-3 1 1-15,3-3-1 16,1 2 1-16,-1 1-2 0,-1-2 1 0,1 2 0 16,0-2-1-16,0 3 1 0,-3-3-1 0,3 2 0 15,-1 0 0-15,0-1-4 0,1 0 4 0,0 2-1 16,-3-3-37-16,2 0-2 0,-2 1 38 15,3 1 13-15,-1-1-15 0,-1 0-1 0,2 0 0 0,-2 1 18 16,2-1-17-16,-1-2-3 16,1 2 0-16,-1 3 28 0,3-3 0 0,-4 0-24 0,2 0 0 15,-1 2 28-15,1-1 1 0,-1-1-20 16,0 1 15-16,0 1-14 0,4-3-2 0,-5 3 6 16,2-3-3-16,0 1-2 0,-1 3 0 0,0-3-8 15,2 0 8-15,-2 1 0 0,1-2 1 0,0 3-8 16,-2-2 7-16,2 1-2 0,1-1 2 15,-1 1 10-15,-1-2-9 0,1 0-1 0,-4 2 41 0,6-1-40 16,-3 0 1-16,1 1 30 0,-2-2-25 0,0 2-3 16,2-2 3-16,-1 2 2 15,1-1-1-15,-1 1-2 0,0-1 7 0,0 0-5 16,1-1 1-16,0 3-2 0,-1 0 3 0,2-2-32 16,-2 0 27-16,1 1 1 0,-1-1-1 0,1 0-11 15,-1 0 0-15,1 1 0 0,-2-1 0 0,2 3 0 16,-1-4 0-16,1 1 0 0,-1 2 0 0,0-2 0 15,1 1 0-15,-1 1 0 0,2-2 0 0,-3 1 0 16,2-1 0-16,-1 0 0 0,1 0 0 0,-2 1 0 16,2 0 0-16,0 0 0 15,0 1 0-15,-1-2 0 0,1 2 0 0,1 0 0 16,-1 0 0-16,1 1 0 0,1-1 0 0,-3 0 0 16,2 1 0-16,-2-1 0 0,2-1 0 0,1 1 0 15,-1 1 0-15,1-1 0 0,-2-1 0 0,1 2 0 16,2 0 0-16,-1-2 0 0,-1 1 0 0,2 0 0 15,-1 0 0-15,1 2 0 0,0-1 0 0,1 1 0 16,-2 0 0-16,1-3 0 0,-2 2 0 16,2 1 0-16,0 0 0 0,2-2 0 15,-3 0 0-15,1 1 0 0,0 1 0 0,0 0 0 16,0-3 0-16,1 1 0 0,1 2 0 0,-2-1 0 16,0 1 0-16,2-2 0 0,-1 2 0 0,-2 0 0 15,3-2 0-15,0 2-6 0,0-2-33 0,-1 2-524 16,1 0 261-16,0 0 132 0,0 2 64 0</inkml:trace>
  <inkml:trace contextRef="#ctx0" brushRef="#br0" timeOffset="74226.86">2919 4762 1416 0,'0'-5'0'0,"0"0"0"0,0-1 0 0,0 2 0 0,-1-2 0 0,1 2 0 0,0 2 0 0,-2-1 0 0,2 1 0 16,0 0 0-16,-2 0 281 0,2 1-124 0,0-2-55 0,0 0 161 0,0 3-108 0,0 0-54 16,-2 0 11-16,2 0-4 0,0 0-31 0,0 0 0 15,-1 0-31-15,-2 0 19 16,1 3-8-16,2 1-11 0,-1 2-54 0,1-3 54 16,0 2 0-16,0-1-1 0,0-3-29 0,0 1-13 15,0 0 43-15,0-2 50 0,0 0-50 0,6 0 0 16,1-4-13-16,3-6 98 0,-3-3-44 0,2 2 0 15,-4-2-39-15,2 0-22 0,-4 3 32 0,1-1-42 16,-2 1-16-16,-1 1 0 0,-1 1 0 0,0 4 0 16,0-3 0-16,0 4 0 0,0 1 0 0,0 0 0 15,-3 1 0-15,-1 1 0 0,-2 0 0 0,1 0 0 16,-3 6 0-16,3 4 0 0,-2-1 0 0,7 1 0 16,-5-1 0-16,5-2 0 0,0 1 0 0,0-1 0 15,0-2 0-15,0-2 0 16,0-1 0-16,0-2 0 0,3 0 0 0,-1 0 0 15,0 0 0-15,3 0 0 0,-4 0 0 0,1-4 0 16,0 1 0-16,0-3 0 0,-2 0 0 0,0 3 0 16,0-1 0-16,0 0 0 0,-4 2 0 0,-1 0 0 15,-2 2 0-15,-1 0 0 0,1 4-47 0,1 9-229 16,6 2 126-16,0 2-739 0,0 8 422 16,7-1 211-16</inkml:trace>
  <inkml:trace contextRef="#ctx0" brushRef="#br0" timeOffset="77438.67">2771 4941 158 0,'0'-4'0'0,"0"-1"0"0,0-1 0 0,0 0 0 0,0 0 0 0,0 1 0 0,2-1 0 0,0 1 0 0,1-1 0 0,-1-2 0 0,1 3 8 0,-1-3 0 0,-2 1 0 16,3 1-27-16,0 0 25 0,-3 3 1 15,2-3-14-15,-2 3 12 0,0-1-1 0,0 0 44 16,0 3-42-16,0-4 1 0,0 2-3 0,0 1 51 15,1-1 0-15,-1 2-46 0,0 0 4 0,0-2 52 16,2 1-46-16,-2 1-5 0,0-2 12 0,2 2 47 16,-1 0-45-16,1-2-15 0,0 1 13 0,-1-2-3 15,3 3 7-15,3-2-30 16,-1-1 24-16,-1-2 6 0,0 4-7 0,0-1-43 16,2 0 39-16,-2-1 7 0,1 0-11 15,-1 0 13-15,2 1-14 0,-3-1 5 0,2 2-7 0,0-3 51 16,0 1-45-16,-1 0 5 0,2 0 60 0,1 0-62 15,0-1 5-15,-1 1-3 0,3 1 3 0,-1-3 9 16,0 3-10-16,1 2-52 0,0-3 52 16,-2 0 0-16,2 2 0 0,-1 1-59 0,2-1 55 0,-1 0 1 15,-1 0-7-15,2 0-21 0,-2 0 16 0,1 2 0 16,1-2 2-16,1 2 2 16,-3 0-6-16,3 0 22 0,-1 0-18 0,-1 0 4 15,6 0-3-15,-2-2 16 0,-1 2-14 0,2 0 1 16,-2 0-1-16,4-1 14 0,-1-1-13 0,1 2 2 15,0-2-2-15,1 2 0 0,1-1 1 0,-1 1 4 16,-1-3 0-16,1 1-4 0,-3 2 0 0,3-2 8 16,-4 0-8-16,2 2 5 0,-2 0-5 0,0 0-30 15,0 0 29-15,0 0 1 16,0 0-1-16,2 0-36 0,0 0 34 0,2 0-1 0,-1 0 1 0,1 0-29 16,-1 0 30-16,3 0-7 15,-2 0-9-15,0 0 7 0,-1 0 4 0,2 0 9 16,0 2-7-16,1 0-4 0,-5 0 1 0,3-2 11 15,-2 3-11-15,0-2 2 0,0 1 1 0,0 0-6 16,-1-1 4-16,1 1 0 0,0 0-1 0,-2 0 1 16,2-2 3-16,2 2-22 0,-3 0 19 15,2-2-1-15,2 2 1 0,-3-2-18 0,2 2 19 0,0-1-5 16,-1 1 2-16,0-2-27 0,-1 2 26 0,1 0-2 16,-2 2 3-16,0-3-30 15,1 2 27-15,0 0-3 0,0 0 8 0,-2-2-8 16,4 1 3-16,-2 0 6 0,-2 2-8 0,4-3 0 15,-3 1 1-15,1 1 7 0,0 1-7 0,0-3 1 16,1 1-1-16,1 0 9 0,-3 0-8 0,2 2 2 16,0-2 2-16,1-1-17 0,0 3 14 0,-1-2-1 15,1 1-23-15,-3 1 22 0,3 0 0 0,-2-3 24 16,2 3-24-16,0 1 0 0,-1-3 0 0,2 2 8 16,-2-2-6-16,2 2-2 15,-3 0 1-15,3 0-8 0,-1-2 9 0,0 2-2 16,1 0 5-16,-1-3-19 0,2 4 15 0,-3-4 0 15,3 3 1-15,-2-2-19 0,-3 0 17 0,5 1 0 16,-3 1 1-16,-1 0-4 0,4-3-2 16,-3 3 8-16,-3 0-6 0,4-2 0 0,-2 3-1 0,1-3 18 15,-2 2-15-15,2 0-1 0,-1 0 4 16,-1 0-4-16,2 1 4 0,-2-1-2 0,1 1 3 0,0-1-14 16,2 1 13-16,-1 0-2 15,3 0 0-15,1-1 1 0,-1 1-2 0,2 0-15 16,-2 0 15-16,0-1 0 0,2 0-1 0,4 2-8 15,-4-3 7-15,0 1 2 0,1 0-1 0,-3 1-3 16,3-3 3-16,-3 1 0 0,1 2-1 0,-2-3-4 16,1 4 1-16,0-3 0 0,-3-2 7 0,-1 5-7 15,1-2 0-15,3-1 8 16,-4 2-6-16,0-2 0 0,5 4 1 0,-4-5-5 16,4 3 5-16,1-1 2 0,-3 0-1 0,4-1-5 15,0-1 5-15,2 1 0 0,-6 1 1 0,6-2-12 16,-4 2 9-16,1-2-7 0,0 1 7 0,-1-1-1 15,0 2-1-15,0-1 0 0,-3 1 0 16,2-2 0-16,-2 2 0 0,1 1 6 0,-1-1-6 0,2 1 0 16,-2-2 0-16,1 3-3 0,-1-3 3 0,-1 1 0 15,2 0 0-15,-2 0-1 0,2-1 2 0,0 1 0 16,0 0-1-16,1 2 1 0,-1-6 1 0,2 6-6 16,-1-3 5-16,1 1 1 0,-2 0-1 15,0-3-1-15,-3 3 2 0,4 0-2 16,-2 0 1-16,-3-2 1 0,2 1-2 0,0 1 1 15,-1 0 0-15,-2-1 24 0,-1 1-24 0,2 0 1 16,1-1 0-16,-4 1 1 0,3 2-2 0,-2-1 3 16,1 1-3-16,-1 1 2 15,0-4-1-15,0 2 1 0,1 1-1 0,1-2 3 16,-3 2-3-16,1 1-7 0,2-3 7 0,-2 2-1 16,2-1 1-16,-3 0 13 15,1 0-13-15,0 0 0 0,0 1 6 0,-1-1-5 0,2 1 0 16,-1 2-3-16,-3-2 2 0,4-1 2 15,-3 1-1-15,1-1-17 16,1 0 17 0,-5 1 1-1,7 0-1-15,-1 1-11 0,-2-1 11 0,2 0-2 0,0-1 2 0,0 1 7 0,2 0-8 0,-1-1 19 0,0 1-18 0,0 0 0 0,-1-3 0 0,2 3 38 0,-2 0-38 0,3-1 4 16,-2 1-2-16,2 0 29 0,-2-1-25 0,1 1 2 16,-2-1-3-16,-1 1 7 15,2 0-6-15,-1-1 4 0,-3 1 2 0,2-1 1 16,0 3-5-16,0-2 0 0,0 1-33 0,2-2 30 15,-3 1 3-15,3 0-22 16,-2 0 15-16,0 0 4 0,0-1-2 0,4 2-24 0,-5-1 24 16,0 0 0-16,4 1-2 0,-4 1-16 0,2 0 13 15,-1 2 4-15,0 1-6 0,0 2-3 0,-2-3 5 0,1 1 2 16,-1 1-11-16,-2-1 10 0,3-1-1 0,-3 1-1 16,2-2 1-16,-1 1 0 0,-1-1-2 15,-1-4 0-15,0 3 0 0,-1-2 1 16,0-2-2-16,-1-1 3 0,-1 1-2 0,1-2 0 0,-2-2-35 15,1 1 1-15,-3-1 31 16,0 0 2-16,0 0-142 0,-2 0 67 0,2 0 24 0,-2 0-395 16,0 0 195-16,0 0 106 15</inkml:trace>
  <inkml:trace contextRef="#ctx0" brushRef="#br0" timeOffset="88417.48">2948 4753 718 0,'-2'0'0'0,"0"0"0"0,0 0 0 0,2 0 0 0,-2 0 0 0,0-1 0 0,2-1 0 0,0 0 0 0,-2 0 0 0,2 0 0 0,0 0 53 16,0 2-10-16,0-2 10 0,0 1-11 0,0 1 1 15,0-3 0-15,0 2-10 0,0 1 10 0,0-3-1 16,0 1-44-16,-1 1 44 0,1-1 1 0,-2 2-1 16,2-2 0-16,-3 0-8 15,1 0 6-15,2 2-21 0,-2-1 19 0,-1 1 3 0,1-3-4 0,0 0-39 16,2 3 37-16,-1 0 1 15,-1 0-4-15,0-3 12 0,2 2-9 0,-2 1-36 16,1-3 35-16,-4 3-2 0,4-1 1 0,-1 1-13 16,-3-2 11-16,3 2-5 0,-3 0 5 0,3 0 9 15,-1-2-10-15,-1 2 6 0,3 0-7 0,-4 0 3 16,2 0-2-16,-2 0 0 0,3 0-43 0,-5 0 49 16,4 0-7-16,-1 0 0 0,-3 0-1 0,2 0 1 15,0 0 0-15,-1 2-43 0,1 0-6 0,2-2 39 16,-3 1 5-16,1 2 2 0,-1-2-4 0,3-1-1 15,-2 3-1-15,2-3 32 0,-5 0-31 16,6 3-4-16,-5-3 17 0,2 3-6 16,0-2-6-16,0 1 8 0,-3-2-7 0,3 2 3 15,-2 2-2-15,2-3 3 0,0 4-3 0,-3-4 2 16,1 3-1-16,0 0-5 0,1 0 4 0,-1 0 3 16,1-1-3-16,1-1 8 0,0 1-8 0,-4 1 1 15,6 0 4-15,-5-2 2 0,3 2-7 16,0-3-25-16,1 1 25 0,-4 1 0 0,4-1 0 0,-2 1-6 15,1-2 4-15,0 1 1 16,0 1-3-16,0-2-29 0,0 2 30 0,-2-2 2 16,4 1-9-16,-5 2-29 0,2-1-4 0,1-1 36 15,-1 2-33-15,1 1 30 0,0-4-5 0,0 3 4 16,1 0-9-16,1-3 8 0,0 4-2 0,-3-4 5 16,4 3-7-16,-3-3 2 0,0 3-2 0,1-2 3 15,1 2 1-15,-1 1-2 0,-3-5 4 0,5 4-13 16,-3 0 9-16,0 0 1 0,1-2-24 0,1-1 22 15,-1 3 0-15,3-2 0 0,-5 2-2 0,4-2 2 16,-3 1-1-16,1-1 11 16,1 2-11-16,0-1-1 0,-1-1 1 0,1 2 11 15,-3-2-9-15,1 2-2 0,1-2 1 0,1 2 10 16,-1-2-8-16,1 1-1 0,-2 1-4 0,-1 0 4 16,1 0 1-16,-1 0 0 0,3 2 7 0,-2-3-7 15,2 1 1-15,-1 1 12 0,-4-1-13 16,5 0-1-16,-2 0-1 0,1 0-41 0,1 2 43 0,-2-3-1 15,3 1-1-15,-6 1-23 16,5-2 22-16,0 1 1 0,-1 0-36 0,1 1 33 16,-2-1-3-16,0 1-7 0,1-2 6 0,0 4 1 15,0-2-2-15,-1-2 30 0,2 3-28 0,-4 0 0 16,4 1-3-16,-1-2 50 0,0 1-42 0,-1 0 1 16,0 0-2-16,3-3 10 0,-3 3-9 0,3-3 0 15,-1 3-14-15,-1-2 17 0,1 0-2 0,0 0-31 16,0-1 30-16,1 1-1 0,-3 0 2 0,0-1 1 15,3 4-3-15,-3-4-5 16,3 1 4-16,-2-2 20 0,2 2-19 0,0-1-2 16,1-1 1-16,-1 1 14 0,2-2-13 0,-3-1 3 15,3 2-1-15,0-2-14 0,0 0 13 0,0 0-31 16,0 2 30-16,0-2 1 0,0 0 1 0,0 0-43 16,0 0 0-16,0 0 33 0,0 0 4 0,0 0-133 15,0 0 62-15,0 0 24 0,0 0-1 16,0 0-258-16,0 0 136 0,0 0 44 0,0 0-187 0,0 0 133 15,0 0 68-15,3 0-575 16,8 0 320-16,3 0 151 0</inkml:trace>
  <inkml:trace contextRef="#ctx0" brushRef="#br0" timeOffset="90225.64">2898 4679 735 0,'0'0'0'0,"0"0"0"0,0 0 0 16,0 0 0-16,0 0 0 0,0 0 0 0,0 0 0 0,0 0 0 0,0 0 0 0,0-3 0 0,0 1 44 0,-2 2 1 0,2-2 10 0,-3 2 26 15,1 0-36-15,0 0-1 0,1 0 0 0,-3 0 2 16,2 0 10-16,-2 0-12 0,1 0 6 0,-2 0-5 16,1 0-1-16,-1 0 3 0,0 0 8 0,1 0-10 15,-3 0-1-15,2 2 26 0,0 3-26 0,-1-2 1 16,1-1 10-16,-4 1-21 0,4 1 11 0,-2 0-1 16,2 0 1-16,-2-1-10 0,1-1 21 0,-3 1-12 15,2 1-30-15,1-1-4 0,-4 0 33 0,5 1-40 16,-2-2 10-16,-1 2 19 15,0-1 6-15,3-1-34 0,-2 2 0 0,0 0 21 16,2-2 14-16,-5 2-31 0,5 0 22 0,-1-1-7 16,-1 1 5-16,2-1-2 0,-2 1 8 0,2 2-8 15,-1-2 6-15,-1-1-5 0,2 1 0 0,-1 0-7 16,0 2 13-16,0-2-4 0,1-1-2 0,-2 1-14 16,2 0 14-16,-2-3-1 0,1 3 7 0,1 1-37 15,-1-4 29-15,1 3-1 0,-1-2-34 0,3 1 31 16,-4-1 8-16,4 1-8 15,-3 0 5-15,3-1-5 0,0 2 0 0,-3-3-18 16,2 3 23-16,-1 0-8 0,2-1 2 0,-3-1-19 16,3 0 18-16,-2 2 5 0,1 0-5 0,-3-2-20 15,3 2 19-15,-1-1-1 0,2-1-7 0,-1 0 11 16,1 2-4-16,-3-3-41 0,3 3 39 0,-1-2-1 16,1 1 1-16,-2-1-19 0,1 2 18 0,1-2-2 15,-5 2 2-15,5-2-27 0,-3 2 24 0,3-1 0 16,-2-1-5-16,1 2 29 0,-3-2-27 0,2 2 2 15,1-2 0-15,-1 0 40 16,2 2-39-16,-2-4 0 0,1 5-9 0,-5-3 10 16,5 2 5-16,-1-2-34 0,2 1 30 0,-4 1 0 15,5-2-1-15,-6 1-16 0,5 0 14 0,0 0 4 16,-1 1-9-16,1-1 5 0,-4 0-4 0,4 1 3 16,-1-1-7-16,0-1 8 0,0 1-4 0,1-1 2 15,-1 3 3-15,1-4-3 0,-2 4 2 0,3-4 7 16,-1 3-8-16,-2-3 0 0,2 4 0 0,0-4-17 15,-4 3 16-15,5 0 2 16,-3 1-4-16,0 0 5 0,0-2-3 0,2 1 0 16,0-1-1-16,-2 3-11 0,1-2 10 0,-1 0 1 15,2-1-13-15,-1 1 12 0,0 0 0 0,0 0-5 16,1-1 4-16,-2 1 0 0,3 1 0 0,-3-2 24 16,2 0-24-16,-2 1 2 0,0 0-3 0,2 0 12 15,-2-1-10-15,1 1 0 0,3 0 1 0,-3-1 30 16,1 0-27-16,-1 3-2 0,3-3-15 0,-4 1 16 15,2 0 2-15,-2-1-33 16,3 2 30-16,-1-2 0 0,1 3 0 0,-2-1-36 16,3 1 33-16,-3-1 2 0,1-1-8 0,-1 2-7 15,2-1 8-15,0 1 3 0,-3-2-7 0,3 2 23 16,-1-2-19-16,1 1 2 0,-1-2 43 0,1 0-41 16,0 0 1-16,1 1 19 0,-5-1-19 0,4 0 3 15,0 0-2-15,2-1 16 0,-5 2-11 0,3-1-9 16,1 2-2-16,-1-2 0 0,0 1 0 0,-1-1 0 15,1-1 0-15,-1 2 0 16,3 0 0-16,-2 0 0 0,-4-2 0 0,4 2 0 16,2-3 0-16,-3 3 0 0,-1-2 0 0,1 2 0 15,1-3 0-15,-1 3 0 0,1-2 0 0,-1 2 0 16,1-3 0-16,-1 2 0 0,0 1 0 0,1-2 0 16,2 1 0-16,-3-1 0 0,1 2 0 0,-1 0 0 15,3-3 0-15,-2 4 0 0,0-2 0 0,-1 1 0 16,1-1 0-16,-1 2 0 0,3-2 0 0,-2-1 0 15,-1 2 0-15,3-1 0 16,-2-1 0-16,-1 0 0 0,3 0 0 0,-1 1 0 16,-1 0 0-16,2 0 0 0,-2-1 0 0,0 3 0 15,1-2 0-15,1-2 0 0,-2 3 0 0,0 0 0 16,1 0 0-16,-1-1 0 0,0 0 0 0,2 0 0 16,-3 1 0-16,3-1 0 0,0-2 0 0,0 3 0 15,-2-2 0-15,2-1 0 16,0 1 0-16,0 3 0 0,0-4 0 0,0 1 0 15,-3 1 0-15,3-1 0 0,0 2 0 0,-2-1 0 16,-1 2 0-16,2-2 0 0,-1 3 0 0,0-3 0 16,0 1 0-16,1 0 0 0,1 0 0 0,-2 0 0 15,-1-1 0-15,3 2 0 0,0-2 0 0,0-1 0 16,0 2 0-16,-2-1 0 0,2 0 0 0,0 0 0 16,-3-1 0-16,3 0 0 0,0 1 0 0,-2-1 0 15,2 2 0-15,-2-3 0 0,2 4 0 0,0-2 0 16,0 2 0-16,-3-2 0 15,3 1 0-15,-2-1 0 0,2 1 0 0,-3 0 0 16,2 0 0-16,1-1 0 0,-2 0 0 0,2 0 0 16,-2 1 0-16,2-2 0 0,-2 0 0 0,2 1 0 15,-1-1 0-15,1 1 0 0,0-2 0 0,-2-1 0 16,2 2 0-16,0 0 0 0,0-2 0 0,0 0 0 16,0 1 0-16,0-1 0 0,0 0 0 0,0 3 0 15,0-3 0-15,0 1 0 0,0-1 0 0,-3 0 0 16,3 0 0-16,0 0 0 0,0 2 0 0,0-2 0 15,0 0 0-15,0 0 0 16,0 0 0-16,0 0 0 0,0 0 0 0,0 0 0 16,0 0 0-16,0 0 0 0,0 0 0 0,0 0 0 15,0 0 0-15,0 0-52 0,0 0 0 0,0 0-473 16,0 0 233-16,0 0 124 0,5 0 61 16,6 0-821-16</inkml:trace>
  <inkml:trace contextRef="#ctx0" brushRef="#br0" timeOffset="98941.16">2655 4786 1428 0,'0'-4'-2'0,"0"2"0"16,0-1 1-16,-2 1 1 0,2 1 0 0,0-2 0 0,-3 3 0 0,3 0 0 0,0 0 0 0,-2 0 0 0,0 0 44 0,-3 0 22 0,5 0-10 0,-3 0-1 0,1 0 3 15,-2 0-14-15,0 0 0 0,1 3 19 0,-2-2-7 16,0 4-12-16,-1-4 0 0,1 3 22 16,-1-3-22-16,-2 4 1 0,3-4 10 0,-2 3 17 15,-1 0-28-15,1 1 0 0,2-3 1 0,-4 2 20 16,3 2-10-16,-2-2-10 0,1 1-47 0,-2 1 46 16,3-1 1-16,-2 1-37 0,-1 0 10 0,3-3 27 15,-1 3-9-15,-1 0-46 0,1-3-4 0,0 3 50 16,0 2-2-16,-2-3-39 0,2 2-8 0,0 2 41 15,1-2-11-15,-4 1-13 0,5-1 18 16,-4 5 2-16,3-3 7 0,-6 0-9 16,4 1-5-16,-2 0 34 0,-2 1 5 0,4 2-33 0,-2-2 0 15,-2 0 24-15,4-2-20 0,-2 2-1 0,3-2 11 16,-3 3-45-16,2-5 35 0,1 4 5 0,0-5-4 16,-1 4-48-16,2-2 53 0,-1-1-9 0,0 3-45 15,1-5-7-15,1 2 48 0,-2 3-38 16,-2-3 38-16,3 3-12 0,-2-1 6 0,-1 0-22 15,2 3 20-15,1-2-5 0,-2-2 7 0,1 5-15 16,0-5 11-16,2 4 1 16,-6-3 0-16,6 2 30 0,-2-1-27 0,0 1-2 15,-2 0 29-15,2 0-28 0,2 1 0 0,-2-1 57 16,2-3-51-16,-5 3-1 0,7-2-2 0,-2 0 24 16,0-1-21-16,1-1 10 0,-1 2-10 0,-1-1-14 15,4 0 15-15,-5-1 3 0,2 3-2 0,2-3-41 16,-2 4 39-16,-2-1-2 0,1-1-18 15,1 1 14-15,0-1 3 0,-2 0 7 0,5 1-13 16,-6-1-10-16,5-2 0 0,-2 3 0 16,0-3 0-16,3-1 0 0,-3 2 0 0,3-2 0 0,-1 1 0 15,1-2 0-15,-1 1 0 0,0-1 0 16,1 3 0-16,0-2 0 0,-1 1 0 0,0 3 0 16,1-3 0-16,-1 4 0 0,-1-3 0 0,1 2 0 15,-1-1 0-15,2 0 0 0,-2 0 0 0,3-3 0 16,-1 2 0-16,0-1 0 0,-1 0 0 0,1 0 0 15,2 0 0-15,0 1 0 0,-3-3 0 0,1 3 0 16,0-2 0-16,0 1 0 16,2-1 0-16,-1 1 0 0,-1-1 0 0,2 0 0 15,-2 0 0-15,1 3 0 0,-2-4 0 0,3 2 0 16,-3 2 0-16,3-2 0 0,0 1 0 0,0-2 0 16,-2 2 0-16,2 1 0 0,0-2 0 0,0 1 0 15,-2 0 0-15,2-1 0 0,0 1 0 0,0-1 0 16,0 1 0-16,0-1 0 0,0 1 0 0,0 0 0 15,0-1 0-15,0 2 0 16,-3-1 0-16,3 0 0 0,0 1 0 0,0-1 0 16,-2-2 0-16,2 4 0 0,0-2 0 0,0-1 0 15,0 1 0-15,0-1 0 0,0 2 0 0,0-3 0 16,0 2 0-16,0-1 0 0,0 1 0 0,0-1 0 16,0 3 0-16,0-3 0 0,0 3 0 0,0-3 0 15,0 3 0-15,0-3 0 0,0 2 0 0,0-1 0 16,0 2 0-16,0-3 0 0,0 0 0 0,0 0 0 15,0 1 0-15,0-3 0 0,0 3 0 16,0-2 0-16,0 2 0 0,0-2 0 16,0 1 0-16,2-1 0 0,1-1 0 0,-1 2 0 15,-2 1 0-15,2-2 0 0,-2 1 0 0,3 1 0 16,0-2 0-16,-2 1 0 0,1 0 0 0,0 0 0 16,-1 0 0-16,1-2 0 0,0-1 0 0,0 2 0 15,1-3 0-15,-3 3 0 0,2-2 0 0,1 1 0 16,-1 1 0-16,0-2 0 0,1 2 0 0,-1-1 0 15,0 0 0-15,2 1 0 0,-3 1 0 16,3-4 0-16,-2 3 0 0,3-1 0 0,-5-2 0 0,5 3 0 16,-2 0 0-16,1 0 0 15,0-1 0-15,1 2 0 0,-5-2 0 0,4 0 0 16,1 3 0-16,-2-3 0 0,-1 1 0 0,1 1 0 16,-1-1 0-16,1 2 0 0,0-2 0 0,2-1 0 15,-3 2 0-15,1-1 0 0,1 1 0 0,-3-1 0 16,3 1 0-16,-1 0 0 0,-1 0 0 0,1-2 0 15,0 3 0-15,2-3 0 0,-3 4 0 0,1-4 0 16,-1 2 0-16,0-1 0 0,-1-1 0 16,3 1 0-16,-3 2 0 0,1-3 0 15,3 1 0-15,-5-1 0 0,2 1 0 0,4 0 0 16,-4 0 0-16,1-1 0 0,1 1 0 0,-1 1 0 16,-1-1 0-16,1-1 0 0,2 1 0 0,-3 2 0 15,4-3 0-15,-4 3 0 0,1-1 0 0,2-1 0 16,-1 2 0-16,-1-3 0 0,2 3 0 0,-3-1 0 15,4-2 0-15,-3 2 0 0,2 0 0 0,-1-1 0 16,-1 1 0-16,1-2 0 0,1 1 0 16,1 1 0-16,-3-1 0 0,1 0 0 0,1-1 0 15,-2 4 0-15,1-3 0 0,1-2 0 16,-2 2 0-16,2 0 0 0,-2-1 0 0,-1-1 0 0,1 1 0 16,1 1 0-16,-1-2 0 0,2 2 0 15,-2-2 0-15,2 1 0 16,-2-1 0-16,1 2 0 0,-1-3 0 0,2 4 0 0,-3-5 0 0,3 4 0 15,-2 1 0-15,3-2 0 16,-2 2 0-16,-1-1 0 0,4 1 0 0,-3-1 0 16,1 1 0-16,0 1 0 0,1-3 0 0,-3 2 0 15,4 0 0-15,-3-1 0 0,2-1 0 0,-1 1 0 16,2-1 0-16,-4 1 0 0,4-3 0 0,-2 3 0 16,0 0 0-16,1-1 0 0,1-1 0 15,-2 2 0-15,0 0 0 0,2-1 0 0,-2 1 0 0,3 0 0 16,-3-1 0-16,0 1 0 0,0 1 0 15,0-1 0-15,3-1 0 0,-4 1 0 0,1 0 0 0,0 1 0 16,0-1 0-16,0 0 0 16,3-1 0-16,-3 1 0 0,0 0 0 0,0-1 0 15,2-1 0-15,-1 2 0 0,-1-1 0 0,0-1 0 16,0 2 0-16,1-3 0 0,-1 3 0 0,4-3 0 16,-4 3 0-16,0-2 0 0,4 0 0 0,-3 0 0 15,-1-1 0-15,2 1 0 0,-2 0 0 0,2-1 0 16,-2 1 0-16,1 0 0 0,-3-2 0 15,3 2 0-15,-1 0 0 0,1 0 0 0,1-1 0 0,-4 1 0 16,4-1 0-16,0 2 0 16,-2-2 0-16,0 0 0 0,3 0 0 0,-3 0 0 15,2-1 0-15,-1 0 0 0,0 0 0 0,3 1 0 16,-4-2 0-16,-1 3 0 0,4-3 0 0,-3 1 0 16,3 2 0-16,-1-2 0 0,0 2 0 0,-2-2 0 0,1 1 0 15,1-1 0-15,-1 3 0 16,1-4 0-16,0 3 0 0,1-2 0 0,-1-1 0 0,1 2 0 15,-1-2 0-15,3 2 0 16,-4-2 0-16,1 1 0 0,2 0 0 0,-1 0 0 16,-2-2 0-16,3 1 0 0,-2 1 0 0,1 0 0 15,-2-1 0-15,1 2 0 0,0-1 0 0,1 0 0 16,-1 1 0-16,1-1 0 0,-1 1 0 0,1-2 0 16,-1 3 0-16,1-2 0 0,-1-1 0 0,1 2 0 15,-3-3 0-15,2 1 0 0,0-1 0 16,-1 0 0-16,0 0 0 0,0 0 0 0,-1 0 0 15,0 0 0-15,-2 0 0 0,-1 0 0 0,0 0 0 16,-1 0 0-16,1 0 0 0,0 0 0 0,-1 0 0 16,2-4 0-16,-1 1 0 0,0-2 0 0,3-2-26 15</inkml:trace>
  <inkml:trace contextRef="#ctx0" brushRef="#br0" timeOffset="115824.33">2930 7320 390 0,'0'0'0'0,"0"0"0"0,0 0 0 0,0 0 0 0,0 0 0 0,0 0 0 0,0 0 0 0,0 0 0 0,0 0 0 0,0 0 0 0,0-2 22 0,0 1 1 16,0-2-1-16,0 2 63 0,0-1-7 0,0-1-49 15,0 3-1-15,0 0 125 0,0 0-56 0,0-1 9 16,0 1-65-16,0 0 2 0,0 0 12 16,0 0-11-16,0 0-67 0,0 0 46 0,0 0-11 0,0 0-18 15,0 0-3-15,0 0 46 16,-2 0-8-16,2 0 35 0,0 0-31 0,-5 0-13 16,3 0 10-16,-1 0 49 0,-1 0-52 0,-2 0 9 15,3 0-7-15,-2 0 30 0,1 0-26 0,-3 0 0 16,4 0 13-16,-2 0-28 0,-1 0 19 0,1 0 8 15,1 0-50-15,-1 1-5 0,0-1 44 0,1 3-40 16,-3-3-8-16,5 0 34 0,-5 2 6 0,4-2-25 16,-2 0 28-16,0 0-14 15,-3 1 6-15,3-1 9 0,-1 0-9 0,1 0-3 16,0 0-1-16,-4 0 3 0,4 0 1 0,-2 0-34 16,0 0 0-16,-1 0 31 0,0 0 5 0,-1 0-53 0,1 3 46 15,-2-3-3-15,3 1 2 0,-1 1 5 16,1 0-3-16,-4-2-10 0,4 2 6 0,0 0 4 15,-1-2-5-15,0 2-1 0,3-2 3 0,-2 0-1 16,0 0 0-16,2 0-3 0,-3 1 3 16,3-1 2-16,-3 0 2 0,2 0-31 0,0 0 27 0,-1 3-2 15,1-3 1-15,-3 1-15 16,2 1 17-16,-1-2-6 0,0 4 2 0,1-2-39 16,0 0 38-16,0 1-3 0,0 0-22 0,0-1 21 15,2-1 2-15,0 1-4 0,-3 0 4 0,1-1-4 16,2 1 4-16,0 0 12 0,0 1-14 0,-3-3-1 15,1 1 1-15,2 1 29 0,-2-1-26 0,2 2-1 16,-4-2-1-16,3 2 6 0,0 1-5 0,-1-3 3 16,-1 3-16-16,-1 0 14 0,4 2 0 15,-1-3 0-15,-6 3-28 0,5-2 27 0,1 1-1 16,-1 1-14-16,-3 0 11 0,4-3 2 16,-1 2 0-16,0 1-20 0,-3-2 17 0,4 2 1 0,-1 0-3 15,-2-1 8-15,1 1-7 0,0 0 1 0,1-1 24 16,-1 1-24-16,-2-2 1 0,2 3 0 15,-1 1 14-15,2-3-13 0,-1 0 4 0,0 1-1 16,-1 2 0-16,3-2-2 0,-2-1 3 0,-2 2-12 16,3-1 12-16,-3 2-3 0,2-1 1 0,1-1-16 15,-2 2 14-15,0 0 1 16,2 1-22-16,-2-2 21 0,3 2-3 0,-4 1 2 16,2-1-14-16,-1 0 14 0,-2 4-2 0,1-3-8 15,1 3 8-15,-4-2 0 0,5 2-1 0,-4 1-1 16,1-3 0-16,2 0 1 0,-3 0-1 0,4 1 0 15,0-1 1-15,1-3 0 0,-3 1 21 0,4 0-21 16,-1 0 1-16,2-1 8 0,-4 1-7 16,4 1 0-16,-1-1 1 0,1 0-3 15,-2-1 3-15,0 4-1 0,0-4 1 0,0 4-10 16,-2 0 9-16,2-1 0 0,0 1 1 0,0-1-7 16,-2 1 6-16,4-2 0 0,-4 3-10 0,2 0 9 15,0-1-2-15,2-1-1 0,0 0 1 0,-1-2 2 16,3 3-1-16,-3-3-1 0,1 1 1 0,3 0 0 15,-1-2 0-15,-1 2 0 0,-2 1 0 0,6-3 0 16,-4 5 0-16,-2-3 0 0,3 2 0 0,-1-3 0 16,1 4 0-16,-1 1 0 0,1-3 0 0,0 2-1 15,1 0 1-15,-4-1 0 16,4 0 0-16,-1 2 0 0,1 0 0 0,0-2 0 16,-1 1 0-16,1-2 0 0,0 3 0 0,1-1 0 15,-4-2 0-15,3 2 0 0,2-1 0 0,-2-1 0 16,-1 0 0-16,0 0 0 0,1-1 0 0,1 3 0 15,-1-4 4-15,0 1-4 0,2 1 0 0,-1 1 37 16,-1-3-35-16,0 2 0 0,0-2 0 0,2 2 2 16,-1 1-1-16,-1-1 1 0,-1 0-1 0,1 1 28 15,2 1-27-15,0-4 3 16,-3 6 12-16,1-4-12 0,2 1-2 0,0 1 3 16,-3-2 19-16,3-2-16 0,0 5-4 0,0-3-27 15,0 0 27-15,0 0 1 0,0 1-1 0,0-1-1 16,0 3 1-16,0-1 0 0,0-1 0 0,0 2 39 15,0-1-36-15,0 1-4 0,0 0 33 0,0 1-30 16,0 0 0-16,0 0 1 0,0 0-13 0,0 0 15 16,0-2-2-16,0 1-39 0,0 0 39 0,0-1 1 15,3 0 2-15,-1 2-52 16,1-1 46-16,-1 1-3 0,1-2 3 0,0 2-46 16,-1 0 43-16,0 0-7 0,1 0 35 0,-1 2-32 15,0 0 1-15,-1 0 26 0,4 0-24 0,-2 1 0 16,-1-1-1-16,0 2 13 0,1-2-11 0,0 2 4 15,1-2 3-15,-1-1-8 0,1 1 3 0,-1 0 3 16,5 2-3-16,-6-2-6 0,4-1 8 0,1 4-1 16,-3-1-14-16,1-1 12 0,3 2 0 15,-3-4 3-15,0 1-3 0,-2 1 0 16,4-1 0-16,-5 3 41 0,5-4-39 0,-1 0-1 16,-3 0 3-16,2 1 11 0,-1-2-10 0,1 0-3 15,1-2 5-15,-3 3 22 0,1-1-19 0,1-2 26 16,0-1-27-16,0 1-2 0,0 0 3 0,-1 2 13 15,2-1-10-15,-1-1-4 0,0 0 3 0,2 2-15 16,-1-1 13-16,-3-1-1 0,4 2 6 0,-2-3-20 16,4 2 14-16,-4-1 1 0,1 1-44 0,1-1 41 15,1-1 3-15,-1 2-20 16,4-1 14-16,-4 0 2 0,1 0-3 0,-1 0 15 16,3 0-13-16,-2-1-1 0,1 1-2 0,2-2-3 15,-4 0 5-15,1 1-1 0,-1-3 3 0,3 2-6 16,-2-1 5-16,-1-1-2 0,3 0 3 0,-2 1-33 15,-1-1 33-15,3-1-3 0,0 1-30 0,-4-1 28 16,3 0 0-16,-2-3-27 0,6 2 24 0,-6 1 1 16,3-1-4-16,-1-1-13 0,0 1 14 15,1-1 2-15,-2 1-4 0,2 1 3 0,-1-3-2 16,1 3 1-16,-1 0 1 0,0-3-1 16,1 3 0-16,1-1-2 0,-2-1 2 0,3 2 0 15,-3-3 0-15,3 1 1 0,-2-1-1 0,5-2 0 16,-5 4 1-16,5 1 0 0,-7-6 0 0,3 4-1 15,2-2 1-15,-3 0-7 0,0 0 6 0,0 2 0 16,0-5 0-16,0 4 0 0,1-2 0 0,-1 2 0 16,-1-3 3-16,2 2-3 0,-1 0 0 15,1 1 9-15,0-1-8 0,-1 0-1 16,-1 0 0-16,2-1 19 0,-1 0-18 0,2 0 2 16,-1 1-2-16,3-1-9 0,-3 2 10 0,3-4 0 15,-4 3-12-15,1-2 12 0,4 1-1 0,0 2 0 16,-3-3-5-16,1 1 4 0,0-1 0 0,-2 0-32 15,5 2 31-15,-4-3-1 0,3 3 0 0,-3-2-1 16,1 0 1-16,0 0-2 0,1-1 2 0,-1 2 5 16,-3-2-5-16,4 4-1 0,-3-4 0 15,1 1 8-15,1 0-8 0,-1 0 4 16,2 0-3-16,0 0 1 0,-2-1-1 0,-1 2 2 16,6-2-1-16,-6 1 1 0,3 0-1 0,-1 1-30 15,-1-2 28-15,-2 1 0 0,5-2 1 0,-4 2-27 16,4-2 25-16,-5 0-2 0,4 2-11 0,-3-2 10 15,3 0 1-15,-1 2 3 0,-1-2-3 0,0 0-1 16,2 0 1-16,0 1 3 0,0-1-4 0,2 0 1 16,0 0-1-16,-1 0 10 15,2 0-9-15,0 0 1 0,1 0-1 0,-2 0-6 16,3 0 6-16,1 0 2 0,-3 0-2 0,4-1 16 16,-1-3-14-16,-3 2 16 0,4-4-17 0,1 1 1 15,-3-1 0-15,2 0 13 0,2 0-12 0,1-1 1 16,-4 1-1-16,1-2-9 0,0 3 10 0,0 0 0 15,-1 0 3-15,0 0-31 0,3 1 27 0,-4-2 0 16,1 3-11-16,5-3 10 0,-4 2-2 0,6 1 2 16,-9-1 14-16,9-2-15 15,-7 1-2-15,6 1 19 0,-1-2-16 0,-1 3 0 0,1-3 0 0,-2 0 8 16,-3 2-6-16,7-3-1 16,-4 1 4-16,0 1 24 0,2-3-27 0,-4 3-3 15,4-2 1-15,1 3 1 0,-1-2 1 0,-4 1-1 16,1-1 4-16,5 0-2 0,-7 0 3 0,3 0-9 15,1 1 8-15,1-1 0 0,-5 1 0 0,3-1-9 16,-1 1 9-16,1-1-1 0,2 1-1 16,-1-3-2-16,-6 2 1 0,5 0 2 0,0-1-3 15,-3 1 2-15,2-2 0 0,1 3 0 16,-4-1-1-16,2 0 1 0,0 0 0 0,1 0-21 16,-3 1 19-16,4-1 0 0,0 2-1 0,-4-2-1 15,2 1 1-15,1-1 2 0,0 0-2 0,-2 1 0 16,1 0 1-16,1-1 0 0,-1 0 2 0,1 1-2 15,-3-1-1-15,2-2 17 0,1 2-15 0,-3 1-1 16,2-1 1-16,0 2 23 0,0-1-22 0,-1-1 0 16,3 0 2-16,-3 1 14 0,0-1-13 0,1 1-2 15,2-1 3-15,-2-2 7 16,2 1-8-16,2-3 0 0,-8 3 2 0,9-2 4 0,-1 1-5 0,-2-2-3 16,-5 3-12-16,8-4 13 15,-6 3 3-15,5-1 11 0,-6-1-13 0,7 2 0 16,-6-2 0-16,3 0 42 0,2 1-40 0,0 0 1 15,-1-1 0-15,4 1 33 0,-3-2-32 0,-1 3 5 16,4-3-4-16,0-1-2 0,-1 1 3 16,-1 1 6-16,1-2-50 0,-3 2 47 0,5-2-3 15,-2 0-56-15,-1 0 53 0,-1 2-9 16,-1 0 5-16,-1 1-23 0,5-2 22 0,-8 1-5 16,2 0 5-16,2-1 31 0,-4 2 0 0,-1 1-31 15,4-1 0-15,2-2 35 0,-4 1-32 0,2 1 4 16,0-3-8-16,-3 3 12 0,7-3-6 0,-5 3-25 15,4-4 25-15,-5 2 5 0,2 0-5 0,-4-1-54 16,5 0 52-16,-4 0-4 0,3 2 3 0,-2-3-32 16,1 2 29-16,0 2-8 0,3-5 31 15,-4 1-26-15,1 2 1 0,1 0 23 16,-2-2-21-16,-1 4 1 0,1-2 0 0,2-3 0 16,0 3 1-16,-2 0 2 0,2-1-2 0,-2 1-13 15,3 0 13-15,0 0 3 0,-1-3-2 0,0 3-56 16,-1-2 54-16,-1 3-2 0,3-2 2 0,-4 0-36 15,0 1 33-15,3-2-6 0,-3 0 6 16,-1 1-9-16,5-1 3 0,-5 0 9 0,3 0-9 0,3 0-2 16,-4 0 2-16,-1 2 23 0,4-4-20 15,-3 1-1-15,0 1 0 0,-1 0 20 16,1 0-17-16,0 2 4 0,-4-3 1 0,6 1-13 16,-7 2 9-16,3 2 3 0,-3-3 2 0,2 1-4 15,-2 0-1-15,1 1 50 0,-3 1-48 0,2 0 0 16,-2 0 1-16,3-1 39 0,-2 0-36 0,0 1-2 15,2-2 5-15,-2-1 40 0,2 3-36 0,-2 0-3 16,0-3 9-16,0 3-17 0,0 0 13 0,0-1-4 16,-2 2-38-16,2-1 38 15,0 0 0-15,-2 2-39 0,3-3 35 0,-2 3 1 16,0-1-3-16,-1-1-8 0,1 2 4 0,0-3 4 16,0 1-6-16,2-3 3 0,-3 3-1 0,2-2 3 15,0-1-3-15,0 3-3 0,0-5 4 0,0 4 1 16,0-2-33-16,0 1 32 0,2-1 0 0,-2 2-7 15,0-3 6-15,2 3 0 0,-2-2-3 0,0 0 9 16,0 0-8-16,0 1 1 0,0 0-2 16,-1-1 8-16,-2 1-8 0,3 0 2 15,-1-1 0-15,1 2 3 0,-2-4-1 0,0 2-2 16,0 0-5-16,2-1 6 0,-1-1 1 0,0 1 3 16,-1 0-4-16,1 0-1 0,0 1 0 0,1-1 7 15,-3 1-7-15,3 0 1 0,-2 1 0 0,2-1 3 16,-4 1-3-16,2-1 0 0,1 0 1 0,-3-1-6 15,2 2 7-15,0-2-1 0,1 0 0 0,-1-2-1 16,-1 3 0-16,2-1 2 0,-1 1-2 0,0-2 0 16,-2 0 0-16,5 1 4 0,-5 0-4 15,1 1 0-15,0-3 1 0,-1 3 2 16,0 0-2-16,-1 0 0 0,-1-2 1 0,2-1 0 16,-1 2-1-16,-1 0 0 0,1 0 42 0,1-2-40 15,-1 0 0-15,0-1 47 0,2 0-45 0,-1-1 3 16,2 0-2-16,-1 2-11 0,2-2 11 0,-2 1 4 0,-1 0-3 15,1 1-27-15,-1 0 28 0,0 2 0 16,-2 1-1-16,-1-2-45 0,1 0 43 16,-1 3-5-16,2-2-6 0,-3 2 5 0,0 0 3 15,0-1-9-15,2 1 8 0,-4-2-4 16,4-1 3-16,-1 2 22 0,2-4-21 0,0 3-1 16,-4-3 0-16,6 2 43 0,-1-1-41 0,0-2 2 15,1 1-1-15,-1-1 29 0,-1 1-27 0,1 2 5 16,0-2-33-16,-4 4 32 0,4-2-3 0,-5 3-105 0,0 0 50 15,-3 4-5-15,-1 0 53 0,2-1-122 16,-3 5 56-16,-1-2 16 0,0 1 1 0,0 0-83 16,0 3 55-16,0-2 10 15,0 2-287-15,-7-1 156 0,-4 2 78 0,-4 3-839 0</inkml:trace>
  <inkml:trace contextRef="#ctx0" brushRef="#br0" timeOffset="133849.46">10988 4299 2701 0,'-5'0'0'0,"3"0"0"0,2 0 0 0,0 1 0 0,0 4 0 0,0-3 0 0,0 5 0 0,0 6 0 0,2-3 0 0,1 6 0 0,5 5 230 0,1 3-100 15,-1 4-45-15,-2 0 106 0,1 5-76 0,-2-1-37 16,1 5 110-16,-3 0-78 0,-1 1-36 0,1 5-45 15,-1-10-29-15,0 6 0 0,-2-4 0 0,0 0 0 16,0-4 0-16,0-1 0 0,0 0 0 0,0-5 0 16,0-1 0-16,0 0 0 0,0-2 0 0,0-2-5 15,-2-4-143-15,0-2 56 16,-1-5-581-16,1-2 305 0,2-2 164 0,0-4 82 16,0-1 41-16,0-1-303 0</inkml:trace>
  <inkml:trace contextRef="#ctx0" brushRef="#br0" timeOffset="134190.97">11275 4396 2850 0,'0'6'0'0,"0"-1"0"0,0-1 0 0,-1 2 0 0,-1 1 0 0,2 3 0 0,0-1 0 0,0 2 0 0,0 1 0 0,2 1 0 0,7-2 233 16,1 2-101-16,1 1 4 0,0-6-48 0,2 2 0 15,0-4-48-15,2-2-54 0,-2-2 22 0,3-2 0 16,-4 0 32-16,4 0-99 0,-3-10 49 0,-1-3 10 16,0-4-42-16,-3 0 40 0,-1-2-10 0,-5 0 50 15,0-2-120-15,-3-1 51 16,0 4-9-16,-3-2 59 0,-6 4-25 0,-2 1 6 16,-4 2 0-16,0 3 85 0,-2 4-36 0,1 2 0 15,-2 3-26-15,0 1 250 0,1 0-203 0,-1 5-70 16,4 5 0-16,3 1 0 0,1 1 0 0,3-1 0 15,3 2 0-15,2 0 0 0,2 2 0 0,0-2 0 16,0 1 0-16,2-3 0 0,3 2 0 0,4-2-678 16,3 2 231-16,-1-2 207 0,1 4 86 0,1-3-347 15</inkml:trace>
  <inkml:trace contextRef="#ctx0" brushRef="#br0" timeOffset="134931.71">11918 4274 2259 0,'-7'0'0'0,"3"0"0"0,2 0 0 0,2 0 0 0,-3 0 0 0,3 0 0 0,0 0 0 16,7 0 0-16,7 0 0 0,5 0 0 0,6 0 409 0,1-4-186 0,2 1-82 0,2-1-57 16,0 0 96-16,0 0-71 0,0 3-35 0,-2-1 0 15,-1-1 85-15,-1 2-65 0,1 1-28 0,-7 0-97 16,1 0 35-16,-2 0 0 0,-6 0-287 15,0 0 156-15,-4 0 82 0,-3 1 42 0,-3 2-647 0,-1-1 281 16,-2-1 170-16,0 3 32 0,0-2-489 16,-9 1 309-16</inkml:trace>
  <inkml:trace contextRef="#ctx0" brushRef="#br0" timeOffset="135142.18">11985 4240 2619 0,'-11'2'0'0,"4"5"0"0,1 3 0 0,4-2 0 0,0-1 0 0,2 3 0 0,0 2 0 0,0 2 0 0,0 1 0 15,2 2 0-15,1 1 298 0,4 6-120 0,-2-1-74 0,-1 2 128 0,0 1-96 0,-3 0-49 16,1 0-25-16,-2 1-183 0,0 5 74 16,0-2 43-16,0 0-179 0,0-2 110 15,0 0 56-15,-2-3 38 0,1 0-535 0,-1-3 174 16,0-5 173-16,0-6-532 0,2-1 331 0,0-7 154 15</inkml:trace>
  <inkml:trace contextRef="#ctx0" brushRef="#br0" timeOffset="135457.76">12162 4236 2827 0,'4'-1'0'0,"-2"1"0"0,-1 0 0 0,1 0 0 0,-2 0 0 0,2 0 0 0,-2 0 0 16,2 9 0-16,0 4 0 0,2 2 0 0,0 8 80 0,1 3 401 0,-1 1-211 0,1 5-121 0,-1 1-55 16,0 10-64-16,-1-2-30 0,2 1 0 15,-3 6 0-15,1 3 0 0,-1 6 0 0,-2 0 0 16,2 7 0-16,-2-3 0 0,0-6 0 0,0 5 0 0,0-4 0 16,0 1 0-16,0-2 0 0,0-2 0 0,0-8 0 15,0 8 0-15,0-12 0 0,0-7 0 16,0 0 0-16,0-5 0 0,0-8 0 15,0 0 0-15,0-7 0 0,0-4-80 0,-2-2-135 16,-3-3 89-16,-2-2 34 0,0-3-167 0,0 0 111 0,-2 0 54 16,-3-3 28-16,3-5-161 15,0-9 85-15,-3-7 56 0,3-3 0 0,0-11-428 16,0-3 237-16,2-8 119 0</inkml:trace>
  <inkml:trace contextRef="#ctx0" brushRef="#br0" timeOffset="135643.99">12017 4503 2159 0,'-2'-5'0'0,"2"4"0"0,0-3 0 0,0 3 0 0,0-1 0 0,2 0 0 0,4 2 0 0,2-1 0 0,3 1 0 0,2-3 0 0,0 3 75 0,0 0-159 15,-1 0 61-15,-1 0 39 0,0 0-9 0,-1 0-156 0,-1 0 93 0,-4 0 47 16,1 4-544-16,-4 1 267 0,-1 4 139 0,-1-2 68 15</inkml:trace>
  <inkml:trace contextRef="#ctx0" brushRef="#br0" timeOffset="135758.25">12072 4585 965 0,'-4'4'0'0,"2"2"0"0,-1-2 0 0,1 0 0 0,0 2 0 0,2-1 0 0,0 0 0 0,0 1 0 0,0 0 0 16,0 1 0-16,0 1 62 0,0 1-186 0,0 0 80 0,2 1 51 0</inkml:trace>
  <inkml:trace contextRef="#ctx0" brushRef="#br0" timeOffset="135941.49">11991 4821 1093 0,'-8'4'0'0,"3"-3"0"0,0 1 0 0,-1 1 0 0,3-2 0 0,1-1 0 0,1 0 0 15,-1 2 0-15,2-2 0 0,0 2 0 0,0-1 84 0,0 2-46 0,0-2-124 16,0-1 61-16,0 0 42 0,5 0-11 0,4 0-185 0,-2 0 106 16,4 0 54-16,1-5-271 0,-1-5 149 15,-1 0 72-15</inkml:trace>
  <inkml:trace contextRef="#ctx0" brushRef="#br0" timeOffset="136377.79">11935 4956 2061 0,'-17'6'0'0,"4"3"0"0,1 0 0 0,3-4 0 16,4 2 0-16,1-6 0 0,2 1 0 0,2 1 0 0,0-3 0 0,4 0 0 0,10 0 97 0,9 0-10 0,0-3-24 0,2-5-1 0,4-2-24 16,1-4-316-16,0 3 167 0,-2-4 70 0,0 0 39 15,-1 2-233-15,-1-4 136 0,-3 0 68 0</inkml:trace>
  <inkml:trace contextRef="#ctx0" brushRef="#br0" timeOffset="136734.64">12385 4589 2130 0,'8'-10'0'0,"0"0"0"0,3 1 0 0,0-1 0 0,2 3 0 0,2 1 0 0,4 1 0 0,-3 3 0 0,4-1 0 0,-3 3 0 16,1 0 93-16,0 5 238 0,-4 6-151 0,2 2-71 0,-5 2-36 0,-2 3 117 0,-3 3-77 15,-4 1-27-15,-2 7 0 0,0-3-24 16,-4 1 0-16,-9 1-42 0,0-4 17 0,-3-4 11 16,2 1-10-16,-5-5-117 0,-1-3 58 0,2-4 30 15,-1-2 0-15,3-7-159 0,-3 0 88 16,4 0 11-16,-1-5-123 0,2-10 69 16,4-4 50-16,3 1-10 0,1-3 5 0,6 0 17 15,0 3 14-15,0 0 110 0,0 3-54 0,0 8-19 16,6-4-39-16,3 3 451 0,3 4-209 0,0 2-80 15,6 1-62-15,-4 1 164 0,5 0-233 0,6 1 0 16,-5 11 0-16,5 3 0 0,-3 2 0 16,5 8 0-16,-1-4 0 0,0 4 0 0,0-3 0 0,1 3 0 15,-1-3 0-15,-1-1 0 16,-1-3 0-16,0 0 0 0,-3-3 0 0,-2-5 0 16,1-1 0-16,-1-2-472 0,-2-3-82 0,0-4 258 0</inkml:trace>
  <inkml:trace contextRef="#ctx0" brushRef="#br0" timeOffset="137418.54">13792 4064 2570 0,'-9'-4'0'16,"7"4"0"-16,2 0 0 0,0 0 0 0,0 0 0 0,0 0 0 0,0 0 0 0,4 0 0 0,7 0 0 0,4 0 0 0,4 0 469 0,2 0-220 0,-1 0 65 0,-1 0-139 0,-2 0-68 15,0 0-60-15,-6 0-47 0,1 0 0 0,-2 0 0 16,-2 0 0-16,-2 0-150 0,-4 2-8 0,0-2 108 15,0 2 39-15,-1 1-768 0,-1 2 398 16,0-2 83-16,0 3-514 0,-9 0 378 0</inkml:trace>
  <inkml:trace contextRef="#ctx0" brushRef="#br0" timeOffset="137693.7">13734 4102 2030 0,'-17'5'0'0,"4"5"0"0,4 1 0 0,-1 2 0 0,6 0 0 0,2 4 0 15,2 5 0-15,0 3 0 0,0 3 0 0,2 5 0 0,4 2 462 0,2 8-218 0,-3-2-102 0,-1 2-53 16,-2 3 118-16,0-3-84 0,-2-6-34 0,0 12-9 16,0-10 145-16,-6-3-94 0,-3 0-47 0,-1-4-59 15,3-6-25-15,-4-1 0 0,3-7 0 16,-1-1 0-16,3-8 0 0,2 1 0 0,3-7 0 0,-1 0 0 16,0-2 0-16,2-1 0 0,0 0 0 0,0 0 0 15,2 0 0-15,7 0 0 0,4 0 0 0,4 0 0 16,0 0 0-16,2 0 0 0,0 0 0 0,1 0 0 15,1 0 0-15,1 0 0 0,3 0 0 16,-5 0 0-16,7-1-618 0,-5-2 190 0,-1 2 195 16,7-5 97-16,-4 0-628 15,1-3 354-15,5-5 190 0</inkml:trace>
  <inkml:trace contextRef="#ctx0" brushRef="#br0" timeOffset="138044.04">14170 4402 2700 0,'0'-6'0'0,"-4"2"0"0,-1 3 0 0,1 1 0 0,-1 0 0 0,-2 0 0 0,2 9 0 0,1 4 0 0,0 5 0 0,4 3 0 15,0 2 278-15,0 4-119 0,0-4-52 0,2 9 177 0,6-5-123 0,3-1-61 0,2-4-32 16,2 0-64-16,0-7 43 0,3-2-24 0,0-2-23 16,1-5-29-16,-1-5 7 0,3-1 30 0,0 0 9 15,-1-13-34-15,-1-5 28 0,-1-3 0 16,-2-6 10-16,-3-1-151 0,0-1 68 0,-4-1-144 0,-1-5 98 15,-4 2 25-15,-2-5 32 16,-2-4-84-16,0 8 45 0,0-4 24 0,-10 3 1 16,-3 4 69-16,-2 4 0 0,2 9-48 15,-4 0 399-15,-1 6-180 0,-3 3-96 0,-4 8-37 16,7 0 219-16,-5 1-141 0,4 0-120 0,1 9 0 0,0 4 0 16,6 2 0-16,-2 2 0 0,7 1 0 15,1 2 0-15,2-2 0 0,4 1 0 0,0 1 0 16,0-1 0-16,4-1 0 0,9 0-425 0,1-3 25 15,2 0 191-15,3 0-579 0,6-2 376 0,-2-1 186 16,-3-1 85-16,8 2-238 0</inkml:trace>
  <inkml:trace contextRef="#ctx0" brushRef="#br0" timeOffset="138246.54">14658 4514 3445 0,'0'8'0'0,"0"0"0"0,0-3 0 0,0 1 0 0,0 0 0 0,0 0 0 0,-2 1 0 0,1 0 0 0,-3 0 0 0,4 4 0 0,0 2 359 16,0-2-232-16,-2 1-127 0,0 3 0 0,-2-2 0 15,0 2 0-15,-1 1 0 0,-1-3 0 0,-1 1 0 16,0 2 0-16,-2-3-10 0,2 1-222 0,0-4 134 0,0 1 69 16,2-2-816-16,-1-3 324 0,5-1 231 0,-1-4 132 15</inkml:trace>
  <inkml:trace contextRef="#ctx0" brushRef="#br0" timeOffset="138814.5">14998 4321 1665 0,'0'0'0'0,"0"0"0"0,0 0 0 0,0 0 0 0,0-2 0 0,-2 0 0 0,1-1 0 0,-3 3 0 0,0-3 0 0,-2-1 0 0,2 3 135 0,1 0-49 0,1-2 389 0,-2 1-223 15,2 1-107-15,0-2-53 0,1 2 320 0,1 1-187 16,-2 0-84-16,2-2-56 0,0 2 91 0,0 0-134 16,0 0-42-16,0 0 0 0,0 0 0 0,-2 2 0 15,0 9 0-15,-1 4 0 0,-2 1 0 16,1 7 0-16,1 2 0 0,-1 1 0 0,2 0 0 0,2 3 0 15,0-3 0-15,0-1 0 16,2 5 0-16,3-4 0 0,7-4 0 16,-1 1 0-16,2-5 0 0,1 1 0 0,2-4 0 15,3-1 0-15,0-5 0 0,0-2 0 0,0-5 0 0,1-2 0 16,-1 0 0-16,2-2 0 0,-1-11 0 16,-3-4 0-16,1-4 0 0,-6 3 0 0,1-10 0 0,-1 1 0 15,-7-2-70-15,1-6-1 0,-2-6 7 16,-3 2 16-16,-1-12 10 0,0 2 1 0,0-3-82 15,-7 1 41-15,-4 4 0 0,1 13 30 0,-4 0 43 16,-4 8-32-16,2 5-1 0,-3 8 0 0,-1 2 276 16,-3 5-146-16,-2 5-47 0,1 1 297 15,-1 1-290-15,3 14-52 0,-1 6 0 16,4 4 0-16,3-1 0 0,4 4 0 0,5 1 0 0,5-2 0 16,2 2 0-16,0-7 0 0,0 6 0 0,7-8 0 15,7 0 0-15,-1-3 0 0,4-2 0 16,1-4 0-16,3-2 0 0,0-2 0 0,1-5 0 15,-1 0 0-15,0-2 0 0,-1 0 0 0,1 0 0 16,-2 0 0-16,-1-4-353 0,3 0 115 16,0-2 101-16,-1 2 39 0,3 2-739 0,2 0 400 15</inkml:trace>
  <inkml:trace contextRef="#ctx0" brushRef="#br0" timeOffset="139384.49">15517 4398 3552 0,'-4'-6'0'0,"2"5"0"0,2-2 0 0,0 3 0 0,0-2 0 0,9 1 0 0,9 0 0 0,2 1 0 0,4-3 0 0,5 3 0 0,2 0 130 0,0 0 119 0,0 0-249 0,0 0 0 16,-1 0 0-16,-2 3 0 0,-2-1 0 0,-4 3 0 0,-1 0 0 16,0-1 0-16,-6-1 0 0,-2 1-18 0,-4-2-853 15,-1 0 383-15,-5 0 246 0,-1 1-1 16,0-3-228-16,-2 0 217 0</inkml:trace>
  <inkml:trace contextRef="#ctx0" brushRef="#br0" timeOffset="139542.75">15800 4102 2435 0,'-7'-10'0'0,"3"6"0"0,-2 3 0 0,2 1 0 0,1 0 0 0,-1 0 0 0,0 3 0 0,2 12 0 0,1 2 0 0,1 7 0 0,0 3 304 15,0 5-133-15,0 2 203 0,-2 3-174 16,2 8-81-16,-2-4-41 0,2 3-279 0,-2 2 119 0,2-8 69 15,0 13-741-15,0-5 396 0,0 3 198 16,0-1 98-16,2-3-444 0</inkml:trace>
  <inkml:trace contextRef="#ctx0" brushRef="#br0" timeOffset="140367.1">16423 4580 2887 0,'2'-30'0'0,"0"2"0"0,0 3 0 0,-2-11 0 0,0 9 0 0,-4 2 0 0,-1 4 0 0,-2 3 0 0,-3 1 0 0,0 6 0 0,-1 1 264 0,-4 7-113 0,0 3-57 15,-6 0 54-15,0 8-46 0,-8 15-38 0,1 5 1 16,2 7-38-16,1 0 10 0,4 4 0 16,7-4 9-16,-4 9-37 0,11-7-9 0,1-1 0 0,3 0 0 15,3-10 0-15,0 3 0 0,0-5 0 16,2-6 0-16,5 0 0 0,2-7 0 0,3-5 0 15,1-2 0-15,2-4 0 0,3 0 0 0,3-8 0 16,2-13-15-16,-3-5-12 16,7-8 35-16,-5-1-37 0,1-5 33 0,-1-3-1 15,-1-4-144-15,2-3 55 0,0-9 39 0,-3 1 4 16,-1-6-146-16,2-5 82 0,-1 0 26 0,-3 8-103 0,-2-1 79 16,-3 10 33-16,-5 14 1 0,-4 5 281 0,-1 12-123 15,-2 3-72-15,0 5-21 16,0 8 529-16,-2 3-264 0,-7 2-165 0,-3 3-94 0,-2 22 0 15,-3 10 0-15,2 7 0 16,-4 14 0-16,4 4 0 16,-2 5 0-16,6-9 0 0,-3 16 0 0,5-8 0 0,4-1 0 0,-1-10 0 15,4 3 0-15,1-4 0 0,1-3 0 0,0-6 0 16,0-9 0-16,0-3 0 0,3-9 0 0,6-5 0 16,0-3 0-16,5-9 0 0,-1-4 0 0,4-1 0 15,5-4 0-15,1-15-47 0,5-10-97 0,0-3 54 0,-1-4 26 16,-1-3-103-16,1 0 65 15,-7 0 23-15,6-5 10 0,-5 4 1 0,-4 8 30 0,-4 0 1 16,-2 9 205-16,-4 1-112 16,0 5-42-16,-5 6-26 0,-1 4 229 0,-1 1-105 0,0 3-71 15,0 2 268-15,0 1-309 0,-8 0 0 16,-3 17 0-16,0 7 0 0,-2 10 0 0,4-2 0 16,0 12 0-16,5-12 0 0,1 11 0 0,3-6 0 15,0 0 0-15,0-3 0 0,12-4 0 0,1-5 0 0,4-4 0 16,3-5 0-16,-3-4 0 0,6-6 0 15,4-5 0-15,-2-1 0 0,0-1 0 0,1-13 0 16,-1-4 0-16,-2-5 0 0,-2-2 0 16,-2-5 0-16,-4-2 0 0,-2-1 0 15,-2-3 0-15,-4-9 0 0,-2 2 0 0,-3-2 0 0,-2-3 0 16,0 2 0-16,-7 9 0 0,-5-4 0 0,-6 11-75 16,0 2 6-16,-3 7-2 0,-3 7 169 0,2 5-77 15,-10 5-24-15,2 4 0 0,4 0 105 0,1 5-102 16,6 8 0-16,3 2 0 0,2 5 0 15,5 0 0-15,4 6 0 0,3-1 0 0,2 0 0 16,0-2 0-16,0 4 0 0,2-7 0 0,3 1 0 16,7-2 0-16,-3-4 0 0,4 0 0 15,-1-4 0-15,0-3 0 0,1-3 0 0,1 1 0 16,-3-4 0-16,2-2 0 0,2 0-191 16,-1 0 6-16,2 0-712 0,3 0 429 0,3-10 216 0,2-5 98 15</inkml:trace>
  <inkml:trace contextRef="#ctx0" brushRef="#br0" timeOffset="140760.93">17218 4034 2720 0,'0'-6'0'0,"0"2"0"0,0 3 0 0,2-1 0 0,-1-1 0 0,8 2 0 15,5 1 0-15,7 0 0 0,1 0 0 0,4 0 0 0,3 1 84 0,1 5 383 0,0 1-220 0,2-2-105 0,0 1 129 0,-2-2-271 16,-2 2 0-16,-5-4 0 0,1 0 0 15,-5 2 0-15,-2-2 0 16,-8-2 0-16,0 2 0 0,-5-2 0 0,-3 0 0 16,2 2 0-16,-1-2 0 0,-2 0 0 0,0 0 0 15,0 0 0-15,0 1 0 0,0 1 0 0,-2 2 0 0,-1 2 0 16,0 2 0-16,1 3 0 0,0 2 0 16,0 4 0-16,1 8 0 0,1-2 0 0,-2 7 0 0,2 3 0 15,-2 8 0-15,2 0 0 0,0 2 0 0,0 2 0 16,0-2 0-16,0 7 0 0,0-4 0 15,2 1 0-15,5-2 0 0,1-3 0 0,-2-7 0 0,1 3 0 16,0-5 0-16,-1-3 0 16,-2-5 0-16,0-4 0 0,-2-3 0 0,0-3 0 15,-2-7 0-15,0-1 0 0,0-1 0 0,-10-4 0 16,-3 0 0-16,-8-2 0 0,-3 0 0 16,-2 0 0-16,-8 0 0 0,-8 0 0 0,3-2 0 15,-18-1 0-15,-5-2 0 0,-3 4 0 0,-6-3 0 0,-5 4 0 16,0 0-636-16</inkml:trace>
  <inkml:trace contextRef="#ctx0" brushRef="#br0" timeOffset="141517.26">18884 4371 1822 0,'0'-7'0'0,"0"-2"0"0,0-2 0 0,0-1 0 0,-2-1 0 0,0 0 0 0,-3 0 0 0,1 0 0 0,-2 2 0 0,0-3 0 0,-1 3 112 0,-2 2-37 0,-3-1 10 16,-1 3 20-16,-2 0-33 0,-6 2 0 0,-3 2 13 16,-4 0 1-16,-2 3-38 0,-4 0-10 15,-7 0 142-15,1 11-70 0,-3-1-36 0,2 5 210 0,4 1-112 16,-9 4-72-16,7 1-31 0,1 3 243 16,4 1-282-16,10-1-30 0,-2 2 0 0,5 0 0 0,6 1 0 15,3-1 0-15,10 0 0 0,2-1 0 16,0-2 0-16,8 5 0 0,9-3 0 0,6-2 0 15,3 2 0-15,6-2 0 0,7-1 0 16,-1-6 0-16,3 0 0 0,1-3 0 16,0-3 0-16,-1-4 0 0,5 1 0 0,-7-6 0 0,-3 1 0 15,2-2 0-15,-6 0 0 0,-10 0 0 16,2 0 0-16,-4 0 0 0,-6 0 0 0,-2 0 0 16,-3 0 0-16,-3-2 0 0,-3 1 0 0,1-1 0 15,-1 0 0-15,-3 0-481 0,0 2 107 0,1-1 159 16,1 1 93-16,0-2-636 0,2-4 360 0</inkml:trace>
  <inkml:trace contextRef="#ctx0" brushRef="#br0" timeOffset="141760.81">19137 4130 2778 0,'0'-8'0'0,"0"5"0"0,0 1 0 0,5-2 0 0,4 0 0 0,2-2 0 0,2 1 0 0,4 0 0 0,4 0 0 0,3-2 0 0,2 3 372 0,0 0-168 16,2 3 192-16,2-2-215 0,1 1-181 0,-1 2 0 0,-2 0 0 15,0 0 0-15,-1 0 0 0,-5 0-23 0,-2 2-95 16,0 4 78-16,-6 0 38 0,-2-3-202 0,-3 3 120 16,-3 0 70-16,-3-3-54 0,-1 1-616 15,0-2 322-15,-2 0 163 0,0 2 80 0,-9-4-425 16,-4 2 258-16,-4-2 124 0</inkml:trace>
  <inkml:trace contextRef="#ctx0" brushRef="#br0" timeOffset="142124.62">19273 4087 1910 0,'-14'0'0'0,"3"0"0"0,2 1 0 0,1 1 0 0,1 0 0 0,3 2 0 0,0 2 0 0,4 1 0 0,0 3 0 0,0 6 0 0,0 2 101 0,0 3 369 16,2 0-207-16,0 8-117 0,2-4-55 0,-3 5 260 0,1-2-157 0,0 1-79 15,-2-6-29-15,0 6 51 16,0-8-70-16,-2 2-67 0,-3-3 0 0,-1-3 0 0,1-2 0 16,-2-1 0-16,0-5 0 0,2 1 0 0,-3 0 0 15,3-2 0-15,1 0 0 0,-2-1 0 0,2-1 0 16,1 1 0-16,1 1 0 0,2-3 0 0,0 3 0 16,0-3 0-16,0 4 0 0,0-4 0 0,0-2 0 15,0 1 0-15,2 0 0 0,1 0 0 16,1-1 0-16,2-1 0 15,2 3 0-15,-3-2 0 0,2 1 0 0,3-1 0 16,1 1 0-16,2 0 0 0,3 2 0 0,0-3 0 16,3 1 0-16,2 1 0 0,4 1 0 0,-2-2 0 0,-2-2 0 15,4 2 0-15,-5 0 0 0,1-3 0 16,-2 1 0-16,-3 0 0 0,0 0 0 0,-3 0 0 0,-4 0-197 16,1 0 3-16,-3 0 78 0,-1-2-636 15,-1 1 357-15,0 1 178 0,-4 0-581 0</inkml:trace>
  <inkml:trace contextRef="#ctx0" brushRef="#br0" timeOffset="142488.79">19838 4375 3009 0,'-8'0'0'0,"3"-4"0"0,0 3 0 0,-2-3 0 0,0 2 0 0,-2 0 0 0,3 0 0 0,-4 2 0 0,1 0 0 0,0 8 0 0,-3 9 367 0,-1 4-165 16,4 1 151-16,3 2-353 0,0 5 0 16,5-3 0-16,1-1 0 0,0-1 0 0,3 0 0 15,9-5 0-15,1 0 0 0,2-5 0 0,2-2 0 16,0-2 0-16,3-7 0 0,-1-3 0 16,6 0 0-16,-3 0 0 15,2-11 0-15,-3-7 0 0,2-1 0 0,-8-3 0 0,4-2 0 16,-6 0 0-16,-6 3 0 0,1-5 0 15,-6 1 0-15,0 5 0 0,-2-9 0 0,0 6-13 16,-6 2-40-16,-4 4 87 0,-4 0-40 0,-2 4-9 16,-2 0 68-16,-3 9-53 0,-2 1 0 0,0 3 0 0,2 0 0 15,0 0 0-15,1 12 0 0,0 1-204 0,3 5-6 16,1 0 94-16,4 5 42 0,6-5-650 0,3 9 348 16,3-2 170-16,0 1 83 15,9-1 44-15</inkml:trace>
  <inkml:trace contextRef="#ctx0" brushRef="#br0" timeOffset="142653.49">20250 4539 2819 0,'5'2'0'15,"-1"2"0"-15,-2 1 0 0,-2 2 0 0,0 0 0 0,0 3 0 0,-8 1 0 0,0 3 0 0,1 1 0 0,-2 2 0 0,0 0 74 0,-3-1 0 0,3 4 569 16,0-4-322-16,-3 4-321 0,1-5 0 0,4 0 0 15,0-6 0-15,2 0 0 0,3-2-359 0,2-1-478 0</inkml:trace>
  <inkml:trace contextRef="#ctx0" brushRef="#br0" timeOffset="142959.31">20385 4305 3090 0,'14'-6'0'0,"2"2"0"0,0 0 0 0,3 0 0 0,6 1 0 0,-1 3 0 0,5 0 0 0,-6 0 0 0,7 3 0 0,-5 9 0 0,-2 3 187 16,-5 3-75-16,-4 3 194 0,-9 0-124 0,-1 7-128 0,-4-4-54 16,0 2 0-16,-15-1 0 0,-8 1 0 0,-3 1 0 15,-2-4 0-15,-4-5 0 0,0-2 0 16,0 0 0-16,4-6 0 0,5-4 0 0,3 0 0 16,1-3 0-16,8-2 0 0,1-1 0 0,4 0 0 0,3 0 0 15,3 0 0-15,0 0 0 0,3 0 0 16,15-1 0-16,5-6 0 0,-3 4 0 15,8-1 0-15,0 0 0 0,-1 0 0 0,1 3 0 16,0-2 0-16,-3 0 0 0,7 2 0 0,-9-2 0 16,4 1 0-16,-5 0 0 0,3 0 0 0,-3 0 0 15,2 0-80-15,-1 1-976 0,6-1 510 0,-5-4 253 16</inkml:trace>
  <inkml:trace contextRef="#ctx0" brushRef="#br0" timeOffset="143153.91">20907 4216 3344 0,'0'-5'0'0,"0"3"0"0,2-4 0 0,10 1 0 0,11-4 0 0,4 4 0 0,3 1 0 0,11 3 0 0,1-2 0 16,4 1 0-16,1 1 134 0,0 1-48 0,-5 0 281 0,-1 0-367 0,0 0 0 0,-4 0 0 16,-2 0 0-16,-8 0 0 0,-8 1 0 15,-1 1-168-15,-9 2-140 0,-4-2 173 0,-5 1-819 0,0 1 406 16,-7 0 256-16,-16-2 96 15</inkml:trace>
  <inkml:trace contextRef="#ctx0" brushRef="#br0" timeOffset="143325.37">21147 4171 2613 0,'-8'0'0'0,"3"2"0"0,-1 5 0 0,1 1 0 15,3 3 0-15,0 4 0 0,2 2 0 0,0 6 0 0,0 2 0 0,0 2 0 0,-2 2 224 0,-1 2-93 0,-4 1 645 0,2 1-589 16,-1-3-187-16,-1 1 0 15,0-1 0-15,-1-2 0 0,2-4 0 0,4-3 0 0,-1-2 0 16,3-5 0-16,0-4 0 0,0-2-660 0,0-2 243 0,0-6 226 16,3 0 49-16,8-12-774 0,3-10 444 15,0-5 218-15,2-4-134 0</inkml:trace>
  <inkml:trace contextRef="#ctx0" brushRef="#br0" timeOffset="143485.81">21211 4296 2612 0,'4'-12'0'0,"-1"-2"0"0,1 7 0 0,-2 3 0 0,0 2 0 0,0 2 0 0,1 0 0 0,2 2 0 0,-3 11 0 0,1 2 0 0,1 4 227 16,-2 7-95-16,-2-3 467 0,0 8-285 0,0 0-267 0,0-1-47 0,0 2 0 16,-2-2 0-16,-2-4 0 0,2 6 0 15,1-6 0-15,-1-6-106 0,2-1 13 16,-3-2 65-16,3-3-693 0,0-5 375 0,0-1 68 0,0-4-503 16,0-4 372-16,0 0 176 0,0 0-91 0</inkml:trace>
  <inkml:trace contextRef="#ctx0" brushRef="#br0" timeOffset="143910.57">21401 4028 1925 0,'7'-15'0'0,"-2"8"0"0,6 1 0 0,-4 0 0 0,0 4 0 0,0-2 0 0,7 3 0 0,1 1 0 15,2 0 0-15,6 0 0 0,4 0 412 0,1 0-188 0,4 4-93 16,0-1 123-16,3-1-109 0,-2 0-44 0,1 0-36 15,-4 0 91-15,-1-1-59 0,-8 2-30 0,0-2 38 0,-5 1-25 16,-3 1-9-16,-6-2-34 0,-2 2 24 16,0-3-61-16,-3 1 0 0,-2 0 0 0,0 2 0 15,0 0 0-15,0 4 0 0,-2-2 0 0,-5 1 0 16,6 4 0-16,-3 0 0 0,0 3 0 0,3 4 0 16,1 2 0-16,-2 5 0 0,2 1 0 0,0 4 0 0,-2 6 0 15,0 0 0-15,0 8 0 0,1 1 0 16,-3-4 0-16,1 15 0 0,1-6 0 0,2 2 0 15,0 3 0-15,0-3 0 0,0-8 0 16,0 8 0-16,0-16 0 0,5 6 0 16,0-5 0-16,-1-6 0 0,0-10 0 0,-3-5 0 15,1-4 0-15,0-7 0 0,-2 1 0 0,0-5 0 0,-2 0 0 16,-9 0 0-16,-6-5 0 0,-4-7 0 16,-3 1 0-16,-6 0 0 0,-3-1 0 0,-9-1 0 0,-3 4 0 15,-8 3 0-15,-11 2 0 0,6 4 0 16,-15 0 0-16,11 2 0 0,17 8 0 0,11-3-68 15,7 2-346-15,-1 6 179 16,6 2 104-16</inkml:trace>
  <inkml:trace contextRef="#ctx0" brushRef="#br0" timeOffset="144094.6">22518 5042 353 0,'9'-11'0'0,"26"11"0"0,0 0 0 0,-6 0 1146 0,-17-8-590 0,-1 5-296 0,-1 0 240 0,-4-1-276 0,-6 1-126 0</inkml:trace>
  <inkml:trace contextRef="#ctx0" brushRef="#br0" timeOffset="145904.57">11006 6083 1922 0,'-9'-10'0'0,"6"5"0"0,1 2 0 16,2-2 0-16,0-1 0 0,0 1 0 0,5-1 0 0,15 1-1 0,6-1 1 0,4 0 0 0,9 1 298 0,0 1-129 0,-3 2-55 0,10 2-41 0,-13 0 91 15,5 0-61-15,-6 9-32 16,-4 2 0-16,-5 3 27 0,-3 5-59 0,-7-2-1 0,-7 5-44 16,-4 5 43-16,-2 0 1 15,-11 2 180-15,-16 7-94 0,-3-5-43 16,-5 1 0-16,-9-3 106 0,-1 2-175 0,-2-5-12 0,-1-3 0 15,0-4 0-15,5-4 0 0,10-6 0 0,-1-1 0 16,9-3 0-16,2-3 0 0,13 1 0 0,-1-2 0 16,6-1 0-16,3 0 0 0,2 0 0 15,2 0 0-15,19 0 0 0,4 0 0 0,6 0 0 16,3-1 0-16,4-2 0 0,1 1 0 0,8 1 0 0,-8-2 0 16,-3 3 0-16,4 0 0 0,-3 0 0 0,-1 0 0 15,-2 0 0-15,-1 0 0 16,-1 0-2-16,-2 0-208 0,-1 0-775 15,1 0 477-15,-4 0 233 0,2-11 117 0,-3-5-636 0</inkml:trace>
  <inkml:trace contextRef="#ctx0" brushRef="#br0" timeOffset="146153.26">11707 6002 2588 0,'0'0'0'0,"0"3"0"0,0 7 0 0,-1-2 0 0,-3 4 0 0,4-2 0 0,0-1 0 0,0 2 0 0,0-3 0 0,4-2 0 0,6 0 231 15,4-5-97-15,-1-1-47 0,4 0-8 0,-2 0-40 0,0-11 10 16,-2-4-116-16,-3-2 53 0,-4 0 27 0,-5-1-1 16,-1-1 74-16,0-2 10 0,-3 2-58 0,-11 2 1 15,-2 3 155-15,-4 0-78 0,-4 3-38 16,4 7 9-16,-3 0-41 0,0 3-46 0,2 1 0 16,3 0 0-16,3 5 0 0,2 6 0 0,4 1-18 15,5 3-69-15,1 0 63 0,3 2 32 16,0-1-676-16,9 4 327 0,5-1 119 0,7-5 97 15,4 1-591-15,3-4 338 0,2 0 170 0</inkml:trace>
  <inkml:trace contextRef="#ctx0" brushRef="#br0" timeOffset="146626.97">12660 5528 3362 0,'-8'-3'0'0,"8"1"0"0,-1 2 0 0,-1 0 0 0,2 0 0 0,-2 0 0 0,2 0 0 0,0 5 0 0,0 13 0 0,0 2 0 0,2 11 285 0,1 6-124 16,1 6-62-16,0 3-75 0,-1 5-24 0,-1 6 0 15,0 9 0-15,0-6 0 0,0-8 0 0,-1 7 0 16,2-1 0-16,-1-6 0 0,0-3 0 15,0-4 0-15,-2-9 0 0,1 2 0 0,1-9 0 16,0 2 0-16,-2-11 0 0,0-1 0 0,2-10 0 0,-2-1 0 16,0-4 0-16,0-2 0 0,0-2 0 0,0 0 0 15,-2-2 0-15,-5-11 0 0,-3-6 0 0,-1-4 0 16,-2 0 0-16,-2-6 0 0,0-3 0 16,-2 0 0-16,-2 0 0 0,-1 2 0 0,0 4 0 0,-1 3 0 15,1 6 0-15,-1 7 0 16,0 5 0-16,0 3 0 0,0 2 0 0,1 0 0 15,0 11 0-15,5 3 0 0,2 4 0 0,4 3 0 16,3 1 0-16,4 7 0 0,2-5 0 16,0 3 0-16,3-5 0 0,13 6 0 0,0-3 0 15,4-3 0-15,1-3 0 0,0-4 0 0,0-2 0 16,8-2 0-16,-5-5 0 0,-3-2 0 0,1-2 0 0,1-2 0 16,1 0 0-16,5-2-594 0,-1-8 107 15,0-5 225-15,8-6-684 0,-3-5 454 0</inkml:trace>
  <inkml:trace contextRef="#ctx0" brushRef="#br0" timeOffset="146855.6">13288 5723 3931 0,'3'-8'0'15,"-3"2"0"-15,0 2 0 0,0 2 0 0,0-1 0 0,0 3 0 0,-3 0 0 0,-2 0 0 0,1 18 0 0,-3 5 0 0,-4 8 0 0,-1 8 0 16,-2 5 0-16,0 4 0 0,-2 2 0 0,0 1 0 0,0-1 0 15,0 1 0-15,2-4 0 0,0-6 0 0,-1 7 0 16,2-7 0-16,2-6 0 0,0 1 0 0,-1-1 0 16,1-8 0-16,4-4 0 0,-1-2 0 0,0-3 0 15,1-4 0-15,3-1-215 0,1-6 24 0,-1-3-285 16,2-4 220-16,0 0 109 0,2-4-545 16,0-21 319-16,0-11 172 0</inkml:trace>
  <inkml:trace contextRef="#ctx0" brushRef="#br0" timeOffset="147079.5">13231 5679 2999 0,'6'-17'0'0,"-3"7"0"0,1 3 0 0,-1 1 0 0,-1 5 0 0,2-2 0 0,2 3 0 0,2 0 0 0,4 3 0 0,2 9 0 0,4 8 221 0,1 3-92 16,4 12 453-16,-5 0-582 0,9 14 0 0,-4-2 0 0,-2 6 0 0,2 1 0 15,2 0 0-15,0-3 0 0,-3 0 0 16,0-5 0-16,3 0 0 0,-4-4 0 15,-3-1 0-15,-4-7 0 0,-2 0 0 0,0-3 0 16,-6-4 0-16,-3-7 0 0,-1 1 0 0,0-8 0 16,-2 0-41-16,0-3-51 0,0-1-655 0,-4-5 355 15,-8-2 178-15,-2-2-532 0,-3 0 359 0</inkml:trace>
  <inkml:trace contextRef="#ctx0" brushRef="#br0" timeOffset="147247.75">13186 6196 3144 0,'-8'0'0'0,"8"0"0"0,-2 0 0 0,2 0 0 0,0 0 0 0,0 0 0 0,4 0 0 0,12 0 0 0,7 0 0 0,7 0 0 0,4 0 404 0,10 0-184 0,-10-3-57 16,7 2-163-16,4-3 0 0,-8 2 0 16,10 0 0-16,-1 0 0 0,-2 1 0 0,5 1-829 15,0 0 267-15,5 0 308 0</inkml:trace>
  <inkml:trace contextRef="#ctx0" brushRef="#br0" timeOffset="147407.94">14543 6097 3931 0,'0'-1'0'0,"0"-1"0"0,2 0 0 0,0 0 0 0,-2 1 0 0,0-2 0 0,0 2 0 0,0-1 0 0,0 0 0 0,2 0 0 0,0 0 0 16,0 0 0-16,0 0 0 0,0 0 0 0,0 1 0 15,2-1 0-15,-1 2 0 0,-1 0-1307 0</inkml:trace>
  <inkml:trace contextRef="#ctx0" brushRef="#br0" timeOffset="149469.03">2838 7328 354 0,'0'0'0'0,"-2"0"0"0,2 0 0 0,-1 0 0 16,-1 0 0-16,0 0 0 0,0 0 0 0,1 0 0 0,1 0 0 0,-2 0 0 0,0 0 28 0,1 0 27 0,-1 0-30 16,0 0-1-16,-2 0 1 0,4 0 35 0,-2 0 7 15,-1 0-38-15,1 0-1 0,0 0 56 0,0 0 0 16,1 0-51-16,-1 0 85 0,-1 0-44 0,1 0 12 15,0 0 28-15,1 0-35 0,-1 0-1 0,-1 0-24 16,0 0 94-16,3 0-52 0,-2 0 0 0,-1 0-53 16,3 0 56-16,-2 1-17 0,0 2-11 0,2 0-28 15,-1-2 79-15,1 2-39 16,0-1 0-16,0 0 49 0,0 0-49 0,0-1-1 0,0-1 15 0,0 0-1 16,0 3-53-16,0-3 11 15,0 0 39-15,0 0-50 0,0 0 0 0,0 0 0 16,0 0 28-16,0 0 11 0,0 0-39 0,0 0 0 15,0 0 21-15,0 0-20 0,0 0-1 0,0 0 63 16,0 0-63-16,0 0 0 0,0 0 32 16,1 0-75-16,3 0 0 0,1 0 0 0,1 0 0 0,-3 0 0 15,2 0 0-15,0 0 0 16,1 0 0-16,3-3 0 0,-2 2 0 0,0-3 0 16,3-2 0-16,-1 0 0 0,0 3 0 0,5-5 0 15,-1 1 0-15,-1-3 0 0,4 3 0 0,-2-2 0 16,4-1 0-16,-1-1 0 0,-1 1 0 0,3-1 0 15,0 2 0-15,1-3 0 0,-1 2 0 0,6-4 0 16,-2 2 0-16,0 0 0 0,1-1 0 0,1-1 0 16,3 0 0-16,-1-2 0 0,3 0 0 0,3-1 0 15,5-2 0-15,-3 0 0 0,2 0 0 0,6-4 0 16,-1 2 0-16,3-5 0 16,-3 4 0-16,4 0 0 0,-6 0 0 0,5 1 0 15,0-2 0-15,-1 0 0 0,2 1 0 0,-4 2 0 16,4-3 0-16,-2 0 0 0,2-2 0 15,-1 3 0-15,3 0 0 0,-1-3 0 0,-2 3 0 0,2-1 0 16,-3-3 0-16,1 1 0 0,-1 1 0 0,4-4 0 16,-1 2 0-16,0-1 0 0,0 1 0 0,-1 0 0 15,0 2 0-15,1-1 0 0,4 1 0 0,-5 0 0 16,5-1 0-16,-4 0 0 0,4 1 0 16,1-2 0-16,-1 0 0 0,7-5 0 15,-3 1 0-15,-1 2 0 0,1 0 0 0,1-4 0 16,-5 6 0-16,11-10 0 0,-6 4 0 0,-1 1 0 15,0-2 0-15,0 1 0 0,-5 4 0 0,12-5 0 16,-8 3 0-16,3-1 0 0,0 3 0 0,0 0 0 16,-4 3 0-16,7-5 0 0,-4 2 0 0,1 0 0 15,-2 0 0-15,0 0 0 0,-5 1 0 0,10-6 0 16,-4 0 0-16,3 0 0 0,1-1 0 16,5-3 0-16,-2-1 0 0,3-2 0 0,1 1 0 15,2 0 0-15,-4 3 0 16,0 0 0-16,5 1 0 0,0 0 0 0,1 2 0 0,1-3 0 15,1 0 0-15,-1 3 0 0,-1-3 0 0,-4 3 0 16,-1-1 0-16,-1 2 0 0,-5 3 0 0,-10 5 0 16,3-1 0-16,-3 3 0 0,-4-1 0 15,2 3 0-15,-6 2 0 0,-3 0 0 0,5 0 0 0,-6 0 0 16,2 1 0-16,-1 2 0 16,2 0 0-16,-4-1 0 0,9-2 0 0,-5 2 0 15,-2-1 0-15,-7 2 0 0,4-2 0 0,-4 1 0 16,-2 4 0-16,-6-2 0 0,-1 3 0 15,-2 0 0-15,-3 2 0 0,-2-1 0 0,-4 3 0 16,-2-1 0-16,-2 2 0 0,-3 1 0 0,2 1 0 0,-5 0 0 16,0 3 0-16,1-3 0 0,-1 2 0 0,-2 1 0 15,0-2 0-15,0 2 0 0,0 1 0 0,0 0 0 16,-9 0-19-16,-17 0-252 0</inkml:trace>
  <inkml:trace contextRef="#ctx0" brushRef="#br0" timeOffset="151530.63">2848 7349 949 0,'-8'3'0'0,"1"1"0"0,0-1 0 0,0-1 0 0,1 2 0 0,-1-2 0 0,2 2 0 0,0-4 0 0,2 1 0 0,-5 2 0 0,6-3 80 0,-3 2-1 0,0-2-25 15,1 0 95-15,1 0-52 0,1 0-1 16,-1 0-53-16,0 0 116 0,-2 0-47 16,5 0-40-16,0 0 0 0,0 0 80 0,-3 0-55 15,3 0-26-15,0 0 45 0,0 0-20 0,0 0-1 16,0 0-67-16,0 0 15 0,0 0 11 0,0 0-11 15,0 0 4-15,0 0-4 0,3 0 0 0,2-5 1 16,1 1 41-16,-1 0-11 16,-1-3-31-16,1 2 1 0,2 2-1 0,-1-3 0 0,-1-1 11 15,0 4-42-15,-2-2 0 0,6-1 31 16,-3 1-47-16,1-1-2 0,0 1 57 0,3-3-16 0,1-2-44 16,1 0 36-16,-2-3 8 0,2 2-19 15,0-2-17-15,4 0 18 0,-4 2 9 0,4-2-12 16,-2-1 22-16,-1 1-15 0,4 0 9 0,-5 2-23 15,1-2 17-15,0 0-1 0,2 2-3 16,-3-3 4-16,1 3 5 0,2-2-4 0,-3 0 26 16,4 0-26-16,-2-1-1 0,2 1-20 0,0 0-4 15,5-2 0-15,-1 1 0 0,-1-4 0 0,4 4 0 16,0-3 0-16,0-1 0 16,-1 0 0-16,1 1 0 0,2-1 0 0,0 0 0 15,-3-1 0-15,-4 2 0 0,9-2 0 0,-4 1 0 0,-1-2 0 16,1 1 0-16,0-3 0 0,4 2 0 0,-5 1 0 15,3-1 0-15,0-1 0 0,-2 2 0 16,0-2 0-16,1 0 0 0,1-1 0 0,-1 0 0 16,3 0 0-16,0-1 0 0,1-2 0 0,-3 3 0 15,2-1 0-15,0 1 0 0,1 1 0 0,0-1 0 0,-3 1 0 16,0 2 0-16,-1 1 0 16,-1-2 0-16,2 4 0 0,-2-1 0 0,-1 0 0 15,1-1 0-15,2 0 0 0,1-1 0 0,1-1 0 16,1-1 0-16,-1-1 0 0,2 1 0 15,-3-2 0-15,3 2 0 0,-3 3 0 0,1-3 0 16,1 0 0-16,0 1 0 0,4-7 0 16,1 3 0-16,-1-1 0 0,-2 5 0 0,-3-3 0 0,3 4 0 0,-2-2 0 15,0 1 0-15,1 1 0 16,7 0 0-16,-6-1 0 0,7-5 0 0,-2 3 0 0,0 0 0 16,-2-1 0-16,2-1 0 15,-5 3 0-15,2 0 0 0,0 1 0 0,-2 0 0 16,0-2 0-16,-2 2 0 0,2 1 0 0,-5 0 0 0,1 2 0 15,1-2 0-15,-3 2 0 0,4-3 0 16,4 1 0-16,2-5 0 0,-2 2 0 0,3-1 0 0,-5 2 0 16,-1-2 0-16,3 1 0 0,4-2 0 0,-5-1 0 15,3 3 0-15,0-2 0 16,0 1 0-16,-4 2 0 0,3-4 0 0,-1 4 0 16,0 0 0-16,-2-2 0 0,0 3 0 0,0 1 0 15,3-2 0-15,-3 0 0 0,0 2 0 0,0-1 0 16,1 1 0-16,1-1 0 0,-2 0 0 0,-3 0 0 15,3-1 0-15,0 1 0 0,0-1 0 0,0 0 0 16,-2 1 0-16,2 1 0 0,-1 0 0 16,0-2 0-16,-4 3 0 15,2 0 0-15,-2 0 0 0,2 2 0 0,1-2 0 0,0 0 0 0,2 0 0 0,0 0 0 16,-3 1 0-16,-1 0 0 16,4 1 0-16,-4-4 0 0,2 1 0 0,2 1 0 15,2-3 0-15,-1 0 0 0,-1 3 0 16,0-3 0-16,0 2 0 0,-2 0 0 0,0 0 0 15,0 2 0-15,-3 1 0 0,1-2 0 0,-1 4 0 0,-3 1 0 16,4-4 0-16,1 4 0 0,-3-2 0 0,3 0 0 16,-3-1 0-16,2 1 0 0,-2 0 0 15,4-1 0-15,0 1 0 0,-1-3 0 0,2 2 0 16,-4-1 0-16,1 3 0 16,1-4 0-16,-1 3 0 0,-1 3 0 0,-2-3 0 0,1 1 0 0,-4 1 0 15,3-1 0-15,-6 4 0 0,2-3 0 16,-1 0 0-16,1 5 0 0,-2-4 0 0,2 1 0 15,-2-1 0-15,-1 3 0 0,0 0 0 16,-2 0 0-16,2 1 0 0,-3 1 0 0,0 1 0 16,-4-1 0-16,0 2 0 0,2 2 0 0,-4-1 0 0,-2 2 0 15,1-2 0-15,-1 2 0 0,0 0 0 0,-3 1 0 16,-1 1 0-16,1-2 0 0,0 2 0 0,0 0 0 16,0 0 0-16,-2 0 0 15,3-3 0-15,-3 3 0 0,0 0 0 0,0 0 0 16,0 0 0-16,0 0 0 0,0 0-136 0,0 0-361 15,0 0 226-15,-22 18 114 0,-11 17-525 0</inkml:trace>
  <inkml:trace contextRef="#ctx0" brushRef="#br0" timeOffset="154240.01">14377 5973 2763 0,'-2'-2'0'0,"2"1"0"0,0 1 0 0,0 0 0 0,0-2 0 0,0 0 0 0,3 1 0 0,12-4 0 0,2 0 0 0,6-1 0 16,4 0 449-16,2 1-196 0,1-1-112 0,0 2 100 0,2-1-157 0,-2 2-84 16,0-1 0-16,-4 1 0 0,4 0 0 0,-5-2 0 15,-4 4 0-15,-1 0 0 0,-1-2-80 16,-6 1 49-16,1 1 29 0,-3 1-260 0,-4-2 126 16,-1 2 83-16,-2 0-57 0,-2 0-695 0,0 0 388 15,-2 2 190-15</inkml:trace>
  <inkml:trace contextRef="#ctx0" brushRef="#br0" timeOffset="154457.56">14418 6218 3931 0,'-19'3'0'0,"6"7"0"0,4 0 0 0,1-5 0 0,2-1 0 0,4-1 0 0,2 0 0 0,0 0 0 0,0 3 0 0,14 1 0 0,10-1 0 0,4 0 0 0,8-2 0 16,5-3 0-16,-2 2 0 0,-3-3 0 0,4 0 0 15,-1 0 0-15,-1 0 0 0,-5 0 0 0,1 0 0 16,-4-3 0-16,-3 2 0 0,-5-2 0 0,1 2 0 16,-5-1 0-16,1-1 0 15,-2 2-201-15,-2 1-421 0,-2 0 291 0,3 0 136 16</inkml:trace>
  <inkml:trace contextRef="#ctx0" brushRef="#br0" timeOffset="155415.22">15441 6120 2424 0,'-5'0'0'0,"1"-2"0"0,2 0 0 0,-1 2 0 0,3-1 0 0,0 1 0 0,0 0 0 0,0 0 0 0,0 0 0 0,9 0 0 0,8 0 108 0,5 0-25 0,8 0 315 0,-2 0-179 16,6 1-91-16,1-1-44 0,2 0 248 0,0 0-177 16,1 0-155-16,-1 0 0 0,-1 0 0 15,-2 0 0-15,-2 0 0 0,-4 0 0 0,2 0 0 0,-4 0 0 16,-5 0-135-16,-2 0 30 0,-4 0 72 0,-2 0 45 15,-4 0-815-15,0 0 353 0,-3 0 206 16,-2 0 102-16,-2 0-552 0</inkml:trace>
  <inkml:trace contextRef="#ctx0" brushRef="#br0" timeOffset="155830.25">15633 6334 2223 0,'-21'8'0'0,"2"0"0"0,8-1 0 16,0-4 0-16,3 0 0 0,5-3 0 0,1 0 0 0,2 0 0 0,2 0 0 0,13 0 0 0,7 0 87 0,4 0 109 0,4 0-79 0,4 0-40 0,-4 0 1 15,-3 0 128-15,5 0-89 0,-13 2-39 16,2 3-9-16,-5 3-1 0,-2-1-29 0,-5 4 9 0,-4 2-104 16,-3 2 47-16,-2 2 0 0,0 1-27 15,-7 2 38-15,-7-3 9 0,-2 3 28 0,-2-2-41 0,2-6-3 16,-9 3 0-16,6-5-17 0,-1 1 89 0,-3-3-34 15,1-3-21-15,3 0 228 0,2 1-108 16,6-5-41-16,-1 1-46 0,5-1-45 0,2-1 0 16,3 0 0-16,0 0 0 0,2 0 0 15,0 0 0-15,0 2 0 0,5-2 0 0,10 2 0 16,8 0 0-16,1 2 0 0,5-3 0 0,1 1 0 16,2 2 0-16,0-2 0 0,1 0 0 0,-3 0 0 15,2 1 0-15,-2-1 0 0,-1 2 0 16,-7 0 0-16,0 0 0 15,-1-2 0-15,-2-1 0 0,-4 2 0 0,-3-2 0 0,-3 1 0 0,-4-2-75 0,1 0-27 16,-4 0-480-16,-1 0 276 0,1 0 134 0,-2 0-146 16,0 0 140-16,0 0 70 0,0-2-326 15,-5-8 202-15,-1-1 97 16,1-4 48-16</inkml:trace>
  <inkml:trace contextRef="#ctx0" brushRef="#br0" timeOffset="156207.6">15965 5409 2400 0,'-2'-12'0'0,"-1"7"0"0,-1-1 0 0,0 0 0 0,3 0 0 16,-3 3 0-16,4-1 0 0,-4 2 0 0,4 0 0 0,0 2 0 0,0 0 477 0,0 0-218 0,0 0-99 0,0 0 76 0,0 0-98 0,0 0-49 16,0 11 0-16,0 2-6 0,2 7-83 0,0 2 0 15,2 2 0-15,-3 2 0 16,1 3 0-16,0 3 0 0,0-1 0 0,0 2 0 16,-1-2 0-16,-1 2 0 0,0-3 0 0,0-2 0 15,0-6 0-15,0 4 0 0,2-4 0 0,0-6 0 16,-2-1 0-16,0-4 0 0,2-3 0 0,-2-2 0 15,3-3 0-15,-3-3 0 0,0 0 0 0,0 0 0 16,0 0 0-16,0 0 0 0,0 0 0 16,0-2 0-16,0-4 0 0,0-1 0 15,0-1 0-15,0 5-482 0,-3-3 43 0,1 3 200 16,2 0 99-16,0 0-878 0</inkml:trace>
  <inkml:trace contextRef="#ctx0" brushRef="#br0" timeOffset="157267.41">16740 5710 1709 0,'-5'-1'0'0,"2"-1"0"0,-3 0 0 0,4 2 0 0,0 0 0 0,1 0 0 0,1 0 0 0,0 4 0 0,0 9 0 0,0 1 0 0,0 4 84 0,0 6 114 0,1 0-71 0,3 9-49 15,2-1 0-15,-1 4 110 0,1 4-76 0,-4 1-36 16,2-4 9-16,-2 12 42 0,0-6-43 0,-2-2-1 16,0 2-45-16,0-7 28 0,0 1 10 0,0-1-38 15,0-4 82-15,0-2-40 0,0-3-1 0,0-7 46 16,0 0-33-16,0-2-11 0,0-7-43 0,0-4 31 0,0-1-69 15,0-4 0-15,0 0 0 0,0-2 0 16,0 0 0-16,-4 0 0 0,2-11 0 0,0-6 0 16,0-6 0-16,2-4 0 0,0-6 0 15,0 1 0-15,0-7 0 0,4 1 0 16,5 0 0-16,2 1 0 0,3 1 0 0,0 2 0 16,4 3 0-16,-2 0 0 0,5 3 0 0,0 4 0 15,2 1 0-15,-1 4 0 0,0 5 0 0,-2 2 0 16,1 3 0-16,0 4 0 0,-2 3 0 0,-1 0 0 15,1 2 0-15,-4 0 0 0,0 0 0 0,-4 9 0 16,1-2 0-16,-3 3 0 0,-1-3 0 0,-3 1 0 16,1 0 0-16,-5-3 0 0,2-2 0 0,-1 2 0 15,0-5 0-15,-2 1 0 16,0-1 0-16,0 0 0 0,0 0 0 0,0 0 0 16,0 0 0-16,-4 0 0 0,-2-1 0 0,2-4 0 15,0 0 0-15,1 0-293 0,1 1-98 0,0 0 167 16,0-1 98-16,2 4-684 0,0-2 386 0,0-1 193 15</inkml:trace>
  <inkml:trace contextRef="#ctx0" brushRef="#br0" timeOffset="157635.47">17280 5632 2417 0,'0'-8'0'0,"-2"1"0"0,2-1 0 0,0-1 0 0,0-2 0 0,3 1 0 0,8 1 0 0,5 1 0 0,1 1 0 0,3 2 0 0,-1 4 215 0,4 0-89 0,-3 1-44 0,-1 0 135 16,0 2-94-16,-2 10-42 15,-4 1-1-15,0 4-6 0,-4 0 0 0,-5 4-27 16,0-1-27-16,-4 1 18 0,0 0 0 0,0 0-39 0,-6 0 39 16,-5-5 10-16,-2 1-10 0,-2-6-11 15,0 0 11-15,0-3 0 16,-2-1 0-16,0-4-3 0,2-1-35 0,0-2 0 0,0 0 0 0,6 0 0 15,0 0 0-15,1 0 0 0,2 0 0 0,2 0 0 16,2 0 0-16,2-2 0 0,0 2 0 0,0 0 0 16,4 0 0-16,10 0 0 0,0 0 0 0,5 0 0 15,1 2 0-15,1 1 0 0,0 3 0 16,2-3 0-16,-1 3 0 0,1-2 0 0,-4 1 0 16,1-1 0-16,-1 2 0 0,-2-2 0 0,2 1-111 15,-2 1-805-15,-1 0 430 0,4-1 228 16,-2 1 111-16,3 0-334 0</inkml:trace>
  <inkml:trace contextRef="#ctx0" brushRef="#br0" timeOffset="158298.94">17960 5730 3196 0,'-8'0'0'0,"1"0"0"0,-3 0 0 0,1 0 0 0,-2 8 0 0,-1 1 0 0,1 4 0 0,-2 5 0 0,-2 6 0 0,2 0 0 0,-1 3 311 0,0 12-137 0,2-6-59 16,-1 10 20-16,4-2-135 0,-1 2 0 0,5 1 0 15,3-9 0-15,0 5 0 0,2-4 0 16,0-2 0-16,0-5 0 0,2 1 0 0,5-3 0 16,3-7 0-16,1 1 0 0,0-1 0 0,3-5 0 15,-2-3 0-15,4-1 0 0,-3-3 0 0,2-3-112 16,0-1-229-16,2-2 152 0,-1-2-155 0,2 0 154 15,0 0 67-15,5-7 48 0,-2-5-412 0,1-3 225 16,0-1 113-16,3-6-270 0,-2-2 183 0,-1-3 103 16,-1-6 49-16,1-4-168 0,-7-1 107 15,0 0 54-15,-4 5 18 0,-2-3 29 0,-2 0 7 16,-3 6 0-16,-3 3 0 0,-1 6 275 16,0-2-133-16,0 6-70 0,0 6 208 0,-1 0-140 15,-3 5-70-15,-3 1 694 0,2 3-350 0,-2 2-170 16,-1 0-85-16,-1 7 306 0,-1 10-196 0,1 1-89 15,-2 8-57-15,3 2 260 0,-1 1-155 0,5 1-76 16,1 2-40-16,3-2-21 0,0-2-54 0,0-1 0 16,5-3 0-16,4-3 0 0,5-3 0 0,-1-3 0 15,2-4 0-15,2-1 0 0,2-4 0 16,1-6 0-16,4 0 0 0,-3-2 0 16,4-12 0-16,-3-2 0 0,1-5 0 0,-4-1 0 15,-3-1 0-15,-2 2 0 0,-3-7-10 0,-4 4-96 16,-1-4 18-16,-4 0 19 0,-2-1-1 0,0-5 24 15,0 0 39-15,-12 1-30 0,0-2 0 0,-6 2 57 16,0 7-28-16,-1 8-10 0,-7-1-19 0,-1 9 283 16,1 6-132-16,0 4-47 15,0 0 19-15,3 9-86 0,-2 7 0 0,7 2 0 16,4-2 0-16,5 4 0 0,4 3 0 0,3 0 0 0,2 1 0 16,0-1 0-16,9-2 0 0,6 1 0 15,2-4 0-15,0-3 0 0,7 3 0 0,-1-6 0 16,-4-2 0-16,1-2 0 0,1-1-98 0,0-3-282 15,-3-4 171-15,1 0 86 0,-1 0-600 0,2 0 343 0,-1 0 172 16,1-4-523-16,6-13 351 0</inkml:trace>
  <inkml:trace contextRef="#ctx0" brushRef="#br0" timeOffset="158534.84">18685 5652 3005 0,'-2'-13'0'16,"0"4"0"-16,2 2 0 0,-1 1 0 0,1 3 0 0,0 0 0 0,0 1 0 0,9 2 0 0,5 0 0 0,7 14 0 0,0 4 178 0,1 6-71 0,3 3 400 0,3 7-373 16,-4 0-134-16,-3 5 0 0,-2 0 0 0,-4 5 0 0,-6-6 0 15,-3 12 0-15,-5-3 0 0,-1-2 0 16,-1 0 0-16,-12-2 0 0,-4-5 0 0,-8 3 0 0,3-5 0 16,-1-9 0-16,-5-2 0 0,0-2 0 15,0-3 0-15,-1-2 0 0,3-5 0 16,6-4 0-16,-1 0-234 0,5-3 52 0,4-3 49 0,3 0-637 15,3-3 367-15,2 0 183 0,4 0 91 0</inkml:trace>
  <inkml:trace contextRef="#ctx0" brushRef="#br0" timeOffset="159409.87">19402 6122 1853 0,'0'-19'0'0,"0"1"0"0,0-1 0 0,0 2 0 0,0-2 0 0,-3 3 0 0,-7-2 0 0,0 3 0 0,-1 4 0 16,-2 4 0-16,-2 1 406 0,-2 4-184 0,-1 2-93 0,-2 4 193 0,-4 12-148 16,4 5-68-16,-3 6-34 0,4 0 98 0,1 6-67 15,2 0-23-15,3 3 181 0,6 0-228 0,4-1-33 0,3-2 0 16,0-1 0-16,0-8 0 0,1 6 0 15,5-9 0-15,5-3 0 0,1-3 0 0,-1-2 0 0,1-5 0 16,2-7 0-16,-1-1 0 0,2 0 0 16,3-3 0-16,2-16 0 0,-2-4 0 15,-1-3 0-15,2-4 0 0,1-8 0 16,-2 1 0-16,-4 2 0 0,5-17-69 0,1 2-50 0,-2-12 40 16,-1-2-61-16,-2-5 51 0,2-5 17 15,-3-1-3-15,2 2-1 0,-3 8 39 0,-6 16 0 16,-1 9 151-16,-4 6-85 0,0 4-28 0,-2 8 165 15,0 9-101-15,0 3-45 16,0 7-27-16,-8 3 412 0,-3 3-405 0,0 24 0 0,-3 6 0 0,3 9 0 0,2 6 0 16,-3 9 0-16,1 11 0 15,2 3 0-15,-1 2 0 0,3 3 0 0,0-1 0 16,3-10 0-16,-2 13 0 0,6-16 0 0,0-9 0 16,0 2 0-16,0-7 0 0,3-9 0 0,6-4 0 15,3-6 0-15,0-9 0 0,3-5 0 16,2-5 0-16,3-10 0 0,5 0 0 15,1-8 0-15,2-13 0 0,3-9 0 0,-3 0-65 0,-2-2-79 16,6-13 58-16,-4-1-94 0,2-10 71 0,-4 1 36 0,0-4 1 16,-5 8-14-16,-2 0 10 15,-2 2 39-15,-6 16 0 0,-3-1 116 0,-4 9-59 16,-3 9-37-16,1 0 9 0,-2 5 509 16,0 6-225-16,-2 3-162 0,-7 2-114 0,-4 6 0 0,-2 18 0 15,0 10 0-15,2 4 0 0,3 2 0 16,1 9 0-16,3 1 0 0,1 0 0 0,5 2 0 0,0 2 0 15,0-3 0-15,0-3 0 0,2-5 0 0,10 4 0 16,2-13 0-16,2 1 0 0,5-6 0 0,2-8 0 16,-3-7 0-1,8-5 0-15,-1-6 0 0,1-3 0 0,0-4 0 16,1-14 0-16,-1-5 0 0,-2-2 0 0,3-9 0 0,-6 2 0 16,0-3 0-16,-6-1 0 0,3-11 0 15,-6 2 0-15,-1-4 0 0,-6-3 0 0,0-5 0 0,-6-3 0 16,-1-8 0-16,-6 9 0 0,-9 10-128 0,-6-1-10 15,-5 5 51-15,1 16 16 0,-14 1 205 16,2 11-86-16,-4 7-42 0,-5 8-1 0,-2 2 226 16,-1 4-231-16,2 13 0 0,5 4 0 15,14-2 0-15,0 6 0 0,8 5 0 0,6-1 0 16,9 5 0-16,5-1 0 0,0 1 0 0,5 2 0 16,16 1 0-16,2-8 0 0,12 3 0 0,3-6 0 15,9-8 0-15,3-2 0 0,1-7 0 0,2-3 0 16,-3-6 0-16,1 0 0 0,-1 0 0 0,-6-7 0 15,-1-1 0-15,-6-2 0 0,2 3-347 16</inkml:trace>
  <inkml:trace contextRef="#ctx0" brushRef="#br0" timeOffset="161507.43">16712 6845 2499 0,'-14'0'0'0,"1"0"0"0,3 0 0 0,3 0 0 0,-1 0 0 0,5 0 0 0,1 0 0 0,0 0 0 0,2 0 0 0,0 0 0 0,0 0 307 16,0 0-134-16,11-2-65 0,10-3 306 0,6-5-191 15,4 0-92-15,10 1-55 0,0-2-76 0,9 3 0 16,3 1 0-16,10-1 0 0,-3 3 0 0,6 2 0 16,3 0 0-16,5 1 0 0,8 2 0 0,10 0 0 15,0 0 0-15,2 0 0 0,1 6 0 0,1-1 0 16,-8 4 0-16,16-2 0 0,-8-1 0 0,-6 3 0 15,-13-4 0-15,0 3 0 16,-11-3 0-16,7 1 0 0,-19-4 0 16,1-2 0-16,-8 0 0 0,-4 0 0 0,-7 0 0 0,-6-6 0 15,-8-1 0-15,-3-4 0 0,-8 2 0 0,-3 0 0 16,-2-6 0-16,-5 2 0 0,-1-1 0 0,0 1 0 16,-1-2 0-16,-7 3 0 0,0 2 0 0,1 2 0 15,-1-1 0-15,3 6 0 0,-3 1-104 0,-1 2-564 16</inkml:trace>
  <inkml:trace contextRef="#ctx0" brushRef="#br0" timeOffset="162935.94">11315 3803 2015 0,'-15'-7'0'0,"1"2"0"0,0-2 0 0,1 2 0 0,1 0 0 0,3 2 0 0,2-1 0 0,0 3 0 0,4-1 0 0,1 0 0 0,0 0 111 0,2 2-25 0,0 0 253 15,0 0-150-15,0 0-74 0,0 0-37 0,0 0 64 16,0 2-41-16,5 5-10 0,4-2 240 0,0 3-146 16,0-2-72-16,5-1-78 0,2 1-35 0,1-2 0 15,2-2 0-15,2-2 0 0,-1 0 0 0,2 0 0 16,7 0 0-16,-5 0 0 0,1 0 0 0,1 0 0 15,1 0 0-15,-4 0 0 0,7 4 0 0,-3-1 0 16,1 1 0-16,0 1 0 16,1-1 0-16,-5 2 0 0,8-2 0 0,-2 0 0 0,2-1 0 15,2 1 0-15,-2-4 0 0,3 2 0 16,-1-2 0-16,1 0 0 0,4 0 0 0,-4 0 0 0,3 0 0 16,-3 0 0-16,1 0 0 0,0-2 0 15,-2 1 0-15,0-2 0 0,-1 1 0 0,-1 1 0 16,0-1 0-16,-2 0 0 0,0 2 0 0,2 0 0 15,-2 0 0-15,-1 0 0 0,1 0 0 0,2 0 0 16,-2 0 0-16,3 0 0 16,1 0 0-16,0 0 0 0,-1 0 0 0,1 0 0 0,-2 0 0 15,0 0 0-15,0 0 0 0,-2-3 0 0,0 3 0 16,0 0 0-16,-2 0 0 0,2 0 0 0,0 0 0 0,-1 0 0 16,1 0 0-16,0-1 0 0,0 1 0 15,4-1 0-15,-1-2 0 0,3 1 0 16,2 1 0-16,0-4 0 0,1 4 0 0,0-3 0 15,-1 1 0-15,1 1 0 0,1-1 0 16,-1 2 0-16,5-4 0 0,-3 4 0 0,-2-2 0 16,-3 2 0-16,9-1 0 0,-2 0 0 0,0 0 0 15,4-2 0-15,-1 3 0 0,-6-3 0 0,12 0 0 16,-6 1 0-16,1 1 0 0,0-2 0 0,0 3 0 16,3-3 0-16,-2 0 0 0,1 2 0 0,3 0 0 15,1 1 0-15,-2-2 0 0,1 2 0 0,-1-3 0 16,0 2 0-16,-1-2 0 15,3 0 0-15,-2 0 0 0,-1 1 0 0,1 0 0 0,2 2 0 16,2-4 0-16,-2 4 0 16,2-1 0-16,0 0 0 0,-2 2 0 0,-2 0 0 0,1 0 0 15,0 0 0-15,0 0 0 0,1 0 0 0,2 0 0 16,1 0 0-16,6 0 0 0,-10 0 0 0,7 0 0 16,-5-1 0-16,3-1 0 0,-2 2 0 15,-2-2 0-15,2 2 0 0,-2 0 0 0,0 0 0 0,0 0 0 16,4 0 0-16,-1 0 0 0,1 0 0 0,-2 2 0 15,-2 0 0-15,2 1 0 0,2 0 0 0,1 2 0 16,0-4 0-16,2 3 0 16,10-4 0-16,-3 0 0 0,-2 2 0 0,1-2 0 15,-1 0 0-15,-6 0 0 0,16 0 0 0,-9 0 0 16,1-2 0-16,7-2 0 0,-1 0 0 0,-7 1 0 16,17-4 0-16,-9 1 0 0,6 0 0 0,-2-1 0 15,14-1 0-15,-11 1 0 0,17-1 0 0,-8-1 0 16,-2 3 0-16,1-2 0 0,-3 1 0 0,-9 2 0 15,17-2 0-15,-21 1 0 0,4 1 0 16,-4-2 0-16,-1 4 0 0,-10 0 0 16,11 0 0-16,-9 1 0 0,3 0 0 0,2 2 0 15,-6 0 0-15,-9 0 0 0,4 0 0 0,-3 0 0 16,-4 0 0-16,-3 0 0 0,-4 0 0 0,-6 0 0 16,-1 0 0-16,-2 0 0 0,-3 0 0 0,-3 0 0 15,-8 0 0-15,-7 0 0 0,-2 0 0 0,-5 0 0 16,-3 0 0-16,0-2 0 15,-3 0 0-15,-1 1 0 0,0-5 0 0,0-1 0 16,-3 1 0-16,-10-4 0 0,-6 4 0 0,-8-1 0 16,-8 4 0-16,-8 3 0 0,-19 2 0 0</inkml:trace>
  <inkml:trace contextRef="#ctx0" brushRef="#br0" timeOffset="166253.29">21307 5973 2993 0,'-25'0'-1'0,"9"2"-1"0,0 9 1 0,5-1 0 0,3-6 0 0,5 0 1 0,3-4 0 0,0 1 0 0,0-1 0 0,1 3 0 0,20-3 118 0,8 0-39 0,3 0 393 15,1 0-205-15,13-4-259 0,-7-4-8 0,2 1 0 16,-7 2 0-16,6-1 0 0,-5-1 0 0,-1 4 0 16,-4 1 0-16,-2 2 0 0,-8 0-126 0,1 0 12 15,-5 0 86-15,-3 5-482 0,-4 8 158 16,-4-1 170-16</inkml:trace>
  <inkml:trace contextRef="#ctx0" brushRef="#br0" timeOffset="166430.01">21406 6284 3726 0,'-14'9'0'0,"4"4"0"0,4-3 0 0,2-4 0 0,4-1 0 0,0 1 0 0,2-1 0 0,9 0 0 0,10 1 0 0,6-5 0 0,1 2 205 15,4 0-205-15,0-2 0 0,1 1 0 0,-1-1 0 0,0 2 0 16,0-1 0-16,0-1-243 0,0 1-79 0,-2 0 181 16,0-2-376-16,2 0 278 0</inkml:trace>
  <inkml:trace contextRef="#ctx0" brushRef="#br0" timeOffset="166643.57">22338 6017 3793 0,'0'0'0'0,"0"0"0"0,11 4 0 0,6-2 0 0,4 1 0 0,5 3 0 0,6 0 0 0,4-3 0 0,1 1 0 0,12-2 0 0,1 0 138 0,1-1-138 0,2-1 0 16,-4 2 0-16,-2-2 0 0,-6 2 0 0,-4-2 0 0,2 0 0 15,-6 0 0-15,-4 0-439 0,-6 0 96 0,-4 0 191 16,-3 0-915-16,-7 2 470 0</inkml:trace>
  <inkml:trace contextRef="#ctx0" brushRef="#br0" timeOffset="166993.44">22500 6220 2733 0,'-25'11'0'0,"8"0"0"0,4-6 0 0,3 1 0 0,6-2 0 0,4-2 0 0,0 4 0 0,14-1 0 0,9 3 0 0,7-1 0 0,4 3 119 15,-1 1 371-15,1 0-225 0,0 3-114 0,-2 1-48 0,-4-1-33 16,-7 4-70-16,-6-1 0 16,-3 3 0-16,-5 0 0 0,-5 4 0 0,-2 0 0 0,-9 0 0 15,-9-3 0-15,-5-1 0 0,-1-3 0 16,-3-2 0-16,0-4 0 0,-1-2 0 0,-1 0 0 0,7-6 0 16,-3 1 0-16,7-4 0 15,0 0 0-15,9 0 0 0,1 0 0 16,4 0 0-16,3 0 0 0,1 0 0 0,1 0 0 0,20 0 0 15,6 0 0-15,5 0 0 0,2 0 0 0,1 0 0 16,4 0 0-16,5 7 0 0,-10 1 0 16,1-1 0-16,-1 1 0 0,-8-1 0 0,6 1 0 15,-9-2 0-15,0-1 0 0,-5 1 0 0,-1-5 0 0,-7 4 0 16,-1-5-94-16,-1 2-338 0,-4-2 197 16,-3 0 99-16,1 0-611 0,-2-8 346 0,0-13 186 15,0-5 89-15</inkml:trace>
  <inkml:trace contextRef="#ctx0" brushRef="#br0" timeOffset="167172.17">22773 5357 3931 0,'-9'-21'0'0,"2"11"0"0,3 2 0 0,1 5 0 0,1-1 0 0,0 2 0 0,2 2 0 0,0 0 0 0,0 2 0 0,0 16 0 0,0 7 0 16,2 7 0-16,0 5 0 0,-1 10 0 0,-1 1 0 0,0 0 0 0,0 6 0 15,0-3 0-15,2 4 0 0,2 3 0 16,3 5 0-16,0 0-279 0,3-2 119 0</inkml:trace>
  <inkml:trace contextRef="#ctx0" brushRef="#br0" timeOffset="167902.46">23918 6090 2099 0,'0'-1'0'0,"4"-2"0"0,-2-2 0 0,3-3 0 0,0 1 0 0,1-5 0 0,0-1 0 0,1-2 0 0,1-2 0 0,-1-1 0 0,-2-3 121 0,0 0 88 0,-1 0-86 15,-3 1-41-15,1 0 9 0,-2 0 0 0,0 2-26 16,-2 0 0-16,-10 4-26 0,0 0 29 0,-6 6 11 16,-3-2-40-16,-4 8 34 0,0 2 0 0,-5 0-34 15,0 5 0-15,-2 15 106 0,-5 6-59 16,3 2 1-16,4 6 63 15,0 3-82-15,4 2-68 0,7-1 0 0,-1 10 0 0,8-7 0 16,3 0 0-16,7-6 0 0,2 0 0 0,0-4 0 16,5-3 0-16,11-5 0 0,2-4 0 0,3-6 0 15,4-5 0-15,-4-7 0 0,11-1 0 0,-2-1 0 16,0-15 0-16,5-9 0 0,-6-4 0 0,-6 1 0 16,5-10 0-16,-5 2 0 0,-2-1 0 15,-6-1 0-15,0 1-190 0,-4 5 63 0,-2-1 48 0,-2 4 1 16,-2 8 79-1,-3 7-1-15,-2-1-38 0,0 8 316 0,0 4-153 0,0 1-82 16,-10 2 22-16,1 17-65 0,0 7 0 0,3 5 0 16,1 3 0-16,5 3 0 0,0 10 0 0,0-11 0 15,2 3 0-15,8-2 0 0,3-2 0 0,4-5 0 16,1-2 0-16,0-5 0 0,-2-4 0 0,2-5 0 16,-5 1 0-16,4-6 0 0,-4-7-139 15,-3 0-279-15,0 0 190 0,1 0 85 0,1-11-516 16,-4-6 310-16,1-8 155 15,-1-3 78-15,1-9-476 0,-4-1 267 0</inkml:trace>
  <inkml:trace contextRef="#ctx0" brushRef="#br0" timeOffset="168176.93">24188 5560 2707 0,'-4'-18'0'0,"0"4"0"0,1 1 0 0,3 3 0 0,0 3 0 0,0 4 0 0,7-1 0 0,10 2 0 0,3 2 0 0,5 0 0 0,-4 0 194 0,5 11 160 16,-6 4-157-16,1 2-79 0,-3 0 133 0,-7 2-141 15,-2 2-110-15,-3-1 0 0,-4 3 0 0,-2-3 0 16,-5 3 0-16,-9-5 0 0,-4-2 0 0,-7-2 0 16,0-3 0-16,-1-4 0 0,-2-1 0 0,8-5 0 15,-1 1 0-15,1-2 0 0,6 0 0 0,4 0 0 16,4 0 0-16,1 0 0 0,5 0 0 16,0-2 0-16,0 1 0 0,14-1 0 0,9 0 0 0,0 0 0 15,0 2 0-15,7 0 0 16,-3 0 0-16,1 0 0 0,1 2 0 0,-3 5 0 15,-3-2 0-15,5 3-468 0,1 1 26 16,-3 0 201-16,2-4-616 0,1 2 409 0,6-1 195 16,3-2 112-16</inkml:trace>
  <inkml:trace contextRef="#ctx0" brushRef="#br0" timeOffset="168396.95">24965 5528 3338 0,'-13'-8'0'0,"-1"1"0"0,-7 4 0 0,1 1 0 0,-2 2 0 0,-2 0 0 0,-1 10 0 0,3 8 0 0,0 6 0 0,-1 10 0 0,2 6 247 0,6 3-94 16,0 6 40-16,6 6-193 0,2 10 0 0,5-7 0 0,2-5 0 15,0 4 0-15,3-3 0 0,12-6 0 16,2-3 0-16,2-3 0 0,3-10 0 0,1-2 0 0,2-2 0 16,-2-8 0-16,2-2 0 0,0-6 0 15,-4-6 0-15,0-2 0 16,2-4-835-16,-2 0 346 0,-3 0 226 0,3-11-472 0,-3-4 338 15,-1-10 184-15</inkml:trace>
  <inkml:trace contextRef="#ctx0" brushRef="#br0" timeOffset="168576.95">25200 5632 3371 0,'-4'-12'0'0,"1"6"0"16,-1 1 0-16,1 3 0 0,-1 2 0 0,0 8 0 0,1 12 0 0,3 7 0 0,0 3 0 0,0 9 0 0,0 2 224 0,0 7 112 0,0 2-336 15,0 1 0-15,0-1 0 0,0 2 0 0,0-5 0 16,0-1 0-16,0-10 0 0,0 4 0 0,0-6 0 16,3-7 0-16,-1-6-175 0,2-2-203 0,-1-8 209 0,5-3 114 15,-3-4-1021-15,5-4 519 0</inkml:trace>
  <inkml:trace contextRef="#ctx0" brushRef="#br0" timeOffset="168744.4">25279 5943 3048 0,'-1'-11'0'0,"1"4"0"0,0 0 0 0,0-1 0 0,1 3 0 0,14 0 0 0,8 3 0 0,5 1 0 0,11-1 0 0,3 0 0 0,1 2 205 0,2 0-83 0,0 0 289 15,-7 0-266-15,2 0-145 0,1 0 0 0,-6 5-17 16,-1 1-126-16,-6 2 91 0,-5-2 55 0,-5-1-767 0,-6-1 402 16,-3 0 200-16,-8-1-775 0,-1 1 429 0</inkml:trace>
  <inkml:trace contextRef="#ctx0" brushRef="#br0" timeOffset="168918.46">25651 5589 2804 0,'-11'-12'0'0,"3"6"0"0,1 3 0 0,0 1 0 0,2 2 0 0,-1 2 0 0,3 11 0 0,1 8 0 0,0 5 0 0,0 8 0 0,2 7 128 0,-1 4-44 16,-1 6 664-16,-2 0-581 0,-1 3-167 15,-1 1 0-15,0 0 0 0,-3-1 0 0,5-4 0 16,-4 0 0-16,0-6 0 15,1 5 0-15,2-4 0 0,-1-9-12 0,4 0-390 0,0-5 221 16,2-5-1008-16,0-1 580 0</inkml:trace>
  <inkml:trace contextRef="#ctx0" brushRef="#br0" timeOffset="170204.78">26391 5949 2816 0,'0'-21'0'0,"-2"6"0"0,-1-1 0 16,-4 1 0-16,0 1 0 0,0 3 0 0,-2 1 0 0,-5 1 0 0,1 6 0 0,-6 3 0 0,-3 0 309 0,-1 9-136 0,-1 12 120 0,-6 7-132 0,7 6-62 15,1 4-31-15,3 1-56 0,6 2-12 0,5-5 0 16,0 11 0 0,7-14 0-16,1 5 0 0,0-6 0 0,1-2 0 0,9-6 0 0,5 1 0 0,0-10 0 15,6-2 0-15,0-5 0 16,2-8 0-16,0 0 0 0,6-3 0 0,-3-11 0 15,-1-7 0-15,-2-3-72 0,1-4-177 16,-1-1 96-16,-1-2-125 0,-4-2 120 0,-3 1 60 16,0 1 31-16,-3 4-8 0,-5 6-10 0,-1 1 47 0,-6 9 1 15,3-1 254-15,-3 5-128 0,0 4-63 0,0 0 340 16,-3 3-168-16,-8 6-110 0,-3 15 110 16,4-1-92-16,4 5-84 0,2-3-22 15,-4 10 0-15,8-2 0 0,0-4 0 0,0 1 0 16,0-6 0-16,12-1 0 0,-1-5 0 0,8-2 0 15,-1-3 0-15,5-9 0 0,7-1 0 0,-2 0 0 16,2-6 0-16,-2-8 0 0,-1-5 0 0,-2 0 0 16,-3-3 0-16,-4 1 0 0,-1-6 0 0,-2 1 0 15,-6 0 0-15,-3 0 0 0,-3-3 0 16,-3 3-37-16,0-3-29 0,-3 4 54 0,-10 3-34 0,-6 5 9 16,-3 4-1-1,-3 5 177-15,-5 2-81 0,2 5-37 0,0 1-3 0,3 0-18 16,3 10 0-16,4 2 0 0,6 1 0 0,4-1 0 15,6 3 0-15,2-1 0 0,0 2 0 0,15-6 0 16,12 5 0-16,6-11 0 0,9 2 0 16,4-4 0-16,2-2 0 0,-7 0 0 0,17-2 0 15,-8-5 0-15,0-2-94 0,-5-3-19 0,-8 3 34 16,-2-3 7-16,-5 2 49 0,-7 2-15 16,-5 0 1-16,-7 2-1 0,-5 0 140 0,-1 3-65 0,-5-3-37 15,0 3 355-15,-13-1-355 16,-10 2 0-16,2 2 0 0,-6 0 0 0,-1 0 0 15,0 7 0-15,3 3 0 0,6-2 0 0,2 5 0 16,5-3 0-16,5 2 0 0,4 2 0 0,3 1 0 0,0-3 0 16,5 3 0-16,11 0 0 0,3 0 0 0,3-1 0 15,-1-2 0-15,2 0 0 0,-6-1 0 0,5 0 0 16,-7 1 0-16,3-1 0 0,-5 1 0 16,-5-3 0-16,-2 2 0 0,-5 0 0 0,-1 1 0 15,0 0 0-15,-11 0 0 16,-6-1 0-16,-3 1 0 0,-2-1 0 0,-3-1 0 15,0-3 0-15,4 1 0 0,-1-3 0 0,2 0 0 16,4-1 0-16,5 0 0 0,3-2 0 0,3-2 0 16,1 1 0-16,4-1 0 0,0 0 0 0,2 3 0 0,10-3 0 15,14 0 0-15,0 0 0 0,4 0 0 0,4-3 0 16,2-4 0-16,7-4 0 0,0-2 0 0,-1-1 0 16,-4-1 0-16,10-3 0 0,-7-1 0 15,-3-1 0-15,1-5 0 0,-1-1 0 16,-7-3 0-16,4-8 0 0,-5 3 0 0,-2 0 0 15,-14 7 0-15,-1-2 0 0,-8 8 0 0,-2-1 0 32,-3 5 0-32,0 4 0 0,-5 3 0 0,-7 5 0 0,-4 3 0 0,3 2 0 0,-5 0 0 15,-4 14 0-15,7 7 0 0,-1 6 0 0,4 3 0 16,3 4 0-16,1 3 0 0,7 1 0 0,1-1 0 0,0 3 0 16,4-5 0-16,10-2 0 0,2-6 0 15,7 0 0-15,1-7 0 0,4-3 0 0,2-3 0 16,1-7 0-16,3-5 0 15,-4-2 0-15,2 0 0 0,-2-2 0 0,0-9 0 16,-2-4 0-16,-3-4 0 0,-5 0 0 0,-3-5 0 16,-4-4 0-16,-8-4 0 0,-3-4 0 0,-2-7 0 0,0-1 0 15,-7 0 0-15,-8-5 0 0,-7 0 0 16,-3 2 0-16,-8 5-144 0,-5 9 21 0,-9 5 41 16,0 7-11-16,-1 8 10 0,13 7 45 0,-5 2 206 0,9 4-103 15,10 0-51-15,0 2-35 16,8 11 358-16,6 3-337 0,7 3 0 0,0 3 0 15,2 1 0-15,10 1 0 0,9-2 0 16,4 0 0-16,3 2 0 0,2-6 0 0,2-1 0 0,-1-2 0 16,4-3 0-16,-5-4 0 0,2 0-418 15,-4-3-86-15,0-2 200 0,-4-3 124 0,1 0-725 0</inkml:trace>
  <inkml:trace contextRef="#ctx0" brushRef="#br0" timeOffset="170427.37">28040 5730 3404 0,'12'-10'0'0,"2"3"0"0,2-1 0 0,-4 6 0 0,2-1 0 0,3 3 0 0,3 0 0 0,3 18 0 0,-1 3 0 0,5 10 0 0,-4 3 477 0,-1 6-427 15,-2 5-50-15,-4 4 0 0,-4-1 0 0,-7 4 0 16,-3-1 0-16,-2-1 0 0,0 1 0 16,-10-3 0-16,-9 2 0 0,-3-4 0 0,-5 1 0 15,-3-4 0-15,-4-1 0 0,6-11 0 16,-7 6 0-16,10-14 0 0,0 0 0 15,6-8 0-15,-1-1-87 0,3-5-361 0,4-6 203 16,2-3 103-16,1 0-593 0,7-15 348 0,3-13 166 0,0-11 96 16</inkml:trace>
  <inkml:trace contextRef="#ctx0" brushRef="#br0" timeOffset="170705.11">28443 5440 2800 0,'21'-23'0'0,"2"8"0"16,7 2 0-16,0 4 0 0,1 2 0 0,-1 4 0 0,5 3 0 0,0 0 0 0,1 1 0 0,-2 14 0 0,-4 2 519 0,-3 5-246 0,-4 5-118 0,-3 0-59 0,-11 5-8 0,-3-1-88 15,-6 2 0-15,-2-3 0 0,-19 0 0 0,-3 0 0 16,-6-7 0-16,-2-2 0 16,-1-4 0-16,1-5 0 0,-2-5 0 0,8-2 0 0,3-3 0 15,0-2 0-15,8 0 0 0,4 0 0 16,2 0 0-16,4 0 0 0,5-2 0 0,0-3 0 15,10-1 0-15,15 1 0 0,5 2 0 0,3 2 0 16,10-1 0-16,-1 2 0 0,-1 0 0 0,10 0 0 16,-4 8 0-16,-1 1 0 15,3 0 0-15,0 3 0 0,-6-2-679 0,6 6 96 0,-7-4 273 0</inkml:trace>
  <inkml:trace contextRef="#ctx0" brushRef="#br0" timeOffset="171554.34">29731 5484 2961 0,'0'-14'0'0,"-1"7"0"0,1 5 0 0,-2-2 0 0,2 2 0 0,0 2 0 0,-2 0 0 0,2 0 0 16,0 15 0-16,0 10 0 0,-2 7 121 0,2 9 418 0,0 2-250 0,-1 8-268 0,1 2-21 0,-4 10 0 16,3-3 0-16,-3 0 0 0,2-8 0 0,-3 7 0 15,-1 0 0-15,1-3 0 16,2-2 0-16,-2-5 0 0,1-2 0 0,-3-8 0 0,1 8 0 0,5-12 0 16,-3 0 0-16,1-6 0 0,1-9 0 15,0-5 0-15,-1-2 0 0,1-5 0 16,0-5 0-16,-3-1 0 0,-2-2 0 0,-2-2 0 15,-3-10 0-15,-1-10 0 0,1 0 0 0,-2-5 0 16,-2 0 0-16,3-8 0 0,-4 2 0 0,4-1 0 16,-5 2 0-16,-2 4 0 0,3 3 0 0,0 9 0 15,-1-1 0-15,-2 5 0 16,0 7 0-16,3 2 0 0,-1 3 0 0,0 0 0 0,1 16 0 0,3 3 0 16,0 5 0-16,5 2 0 0,2 5 0 15,4 2 0-15,3 0 0 0,0 5 0 16,0-3 0-16,7-4 0 0,10-1 0 15,6-1 0-15,4-7 0 0,4-1 0 0,10-6 0 16,0-8 0-16,1-3 0 0,6-4 0 0,4 0 0 16,-1-10 0-16,2-8 0 0,-1-4 0 0,-3-6 0 15,-6-3 0-15,3-7 0 0,-4-1 0 0,1-8 0 16,-8 0 0-16,2-3 0 0,-9 7 0 16,-1-5-87-16,-7 5-41 0,-5 11 45 0,-7-2 0 15,-3 10 231-15,-5 1-89 0,0 7-47 0,0 6-26 16,0 4 190-16,-11 4-176 0,-4 2 0 0,0 8 0 15,-3 17 0-15,0 10 0 0,1 7 0 0,1 5 0 16,3 1 0-16,5 5 0 0,2-3 0 0,6 0 0 16,0-4 0-16,0-3 0 0,9-8 0 0,7 1 0 15,3-7 0-15,3-6 0 0,1-7 0 0,2-2 0 16,0-8 0-16,8-6 0 0,-3 0 0 16,-1 0 0-16,-1-10 0 0,-3-9 0 0,1-3 0 15,-4-7 0-15,-2-8 0 0,-5-2 0 16,-3-7 0-16,-4 0 0 0,2-5 0 0,-5-1 0 15,-3-6 0-15,-2 3 0 0,0 2 0 0,-7 2 0 16,-9 13 0-16,-13-6 0 0,-6 12 0 16,-8 7 0-16,-4 7 0 0,-1 6 0 0,11 8 0 0,-4 4 0 15,7 0 0-15,1 8 0 0,6 9 0 16,4 6 0-16,6 1 0 0,4 6 0 0,6 0 0 16,4 4 0-16,3 2 0 15,0-3 0-15,15 3 0 0,12 2 0 0,6-7 0 0,8-2 0 16,0-3 0-16,10-5 0 0,1-1 0 0,3-4 0 15,-2-2 0-15,2-4 0 0,-8 0 0 0,1-1 0 16,-10-2 0-16,12-3 0 0,-8 1 0 16,-2-2 0-16</inkml:trace>
  <inkml:trace contextRef="#ctx0" brushRef="#br0" timeOffset="171675.68">30987 6340 3179 0,'0'-2'0'0,"11"-2"0"0,-4 3 0 0,-2-1 0 0,-2-2 0 0,-3 0 0 0,0-1 0 16,0 0 0-16,0 2 0 0,-3 1 0 0</inkml:trace>
  <inkml:trace contextRef="#ctx0" brushRef="#br0" timeOffset="174381.42">10866 7653 2636 0,'-5'-12'0'0,"5"6"0"0,0-2 0 0,0-10 0 0,12-2 0 0,11-3 0 0,6 3 0 0,4-2 0 0,5 2 0 0,4 1 0 0,6 5 91 0,-9 6 119 0,12 4-89 0,-15 4-41 16,-1 0-25-16,-5 9-15 0,-5 13 0 0,-6 2 10 15,-8 5-169-15,-4 7 80 0,-5 6 39 16,-2-3-123-16,-2-3 92 0,-12 10 30 0,-6-11 0 15,1-5 35-15,-3 2-16 0,-4-8-57 0,0-3 46 16,-3-6 256-16,5-5-123 0,4-4-63 16,1-1 222-16,2-5-176 0,5 0-123 0,5 0 0 15,3 0 0-15,4 0 0 0,0-3 0 16,4-2 0-16,15 1 0 0,10 0 0 16,1 2 0-16,5 2 0 0,2 0 0 0,1 0 0 15,-1 12 0-15,2 6 0 0,-4 4 0 0,-3 3 0 16,-10 2 0-16,0 3 0 0,-8 4 0 0,-3 9 0 15,-9-4 0-15,-2 1 0 0,0 1 0 0,-16-3 0 16,-2-9 0-16,-12 9 0 0,0-10 0 0,-4-5 0 0,-1-6 0 16,-7-6 0-16,4-6 0 0,-8-3 0 0,4-2 0 15,3 0 0-15,5-5 0 0,-1-8 0 16,1-4 0-16,6-2 0 0,1-4 0 0,6 1 0 16,7-3 0-16,4-1 0 15,8 3 0-15,2-4 0 0,2 1 0 0,17 2-712 16,9-5 194-16,6 1 240 0</inkml:trace>
  <inkml:trace contextRef="#ctx0" brushRef="#br0" timeOffset="174665.67">11601 7538 2865 0,'-7'0'0'0,"4"0"0"0,1 0 0 0,0 0 0 0,2 0 0 0,0 8 0 15,0 2 0-15,2-4 0 0,12 6 0 0,4-3 0 0,5 3 102 0,1-5-31 0,4-2 153 0,1-3-92 0,1-2-47 16,0 0 10-16,-2-2-150 0,-2-7 46 0,-4-3 1 16,-6-2 47-16,-2-2 10 0,-6-2-10 0,-5 0-28 0,-3 0 104 15,0-1-38-15,-5 3 0 16,-10-1-55-16,-7-1-22 0,-1 6 0 0,-1 1 0 16,-2 3 0-16,-3 4 0 0,5 2 0 15,-6 2 0-15,5 0 0 0,7 4 0 0,1 6 0 16,4 1 0-16,5 4 0 0,4 0 0 0,4 3 0 0,0 5 0 15,10-4-220-15,8 2 1 0,7-3 107 16,1 1-933-16,6-1 503 0</inkml:trace>
  <inkml:trace contextRef="#ctx0" brushRef="#br0" timeOffset="175944.36">13120 7379 2621 0,'-9'-8'0'0,"1"1"0"0,0 0 0 0,5 6 0 0,-1-1 0 0,-1 0 0 0,1 2 0 0,0 0 0 0,-2 16 0 0,0 10 0 16,-3 9 168-16,-3 4-64 0,-2 10-23 16,-7 12 257-16,1-4-149 0,-1 10-75 15,-6 2-38-15,-1 0 164 0,-2 5-240 0,-2 1 0 0,-5 11 0 0,1-4 0 16,1 1 0-16,-4-2 0 0,6-15 0 16,1 4 0-16,4-7 0 0,8-16 0 15,0 0 0-15,10-11 0 0,-1-6 0 0,4-4 0 0,2-7 0 16,3-5 0-16,2-9 0 0,0-2 0 15,0-3 0-15,0 0-26 0,0-5-642 0,7-19 315 16,7-9 157-16,2-2-478 0,0-1 308 0,2-13 168 16,1 1 80-16,2-12-356 0,-1 1 218 0,1-7 108 15</inkml:trace>
  <inkml:trace contextRef="#ctx0" brushRef="#br0" timeOffset="176198.05">12934 7639 1701 0,'23'-43'0'0,"-9"11"0"0,6 0 0 0,-8 2 0 0,0 10 0 0,-3 1 0 0,-2 6 0 16,-1 3 0-16,-1 5 0 0,0 2 0 0,-1 2 103 0,1 1-33 0,1 4 443 0,1 11-227 0,1 10-129 16,-1 4 476-16,2 13-298 0,-1 3-202 15,4 5-133-15,-3 5 0 0,2 10 0 0,1-2 0 16,0-3 0-16,4-1 0 0,0 2 0 0,2-11 0 16,1 15 0-16,2-9 0 0,-3-7 0 15,2 3 0-15,-1-3 0 0,-4-8 0 0,2 6 0 0,-6-13 0 16,1 0 0-16,-3-4 0 0,-6-8 0 15,-1-1 0-15,0-6 0 0,-2-3 0 0,0-3 0 0,0-2-235 16,-4-3 68-16,-5-1 54 16,-4-3-459-16,2 0 266 0,-4 0 134 0,-2 0 66 0,-1-1-261 0,-2-9 169 15</inkml:trace>
  <inkml:trace contextRef="#ctx0" brushRef="#br0" timeOffset="176371.84">12835 8208 3498 0,'-19'-4'0'0,"2"3"0"0,0 1 0 0,2-2 0 0,7 0 0 0,1 1 0 0,3 1 0 0,4-3 0 0,0 1 0 0,7 1 0 0,16-1 338 0,4 0-243 0,1 0-95 0,4 0 0 16,0 2 0-16,0 0 0 0,1 0 0 0,1 0 0 16,1 0 0-16,1 0 0 0,-2 0 0 0,2 0 0 15,-2 0-18-15,2-3-31 0,-1-4-1043 0</inkml:trace>
  <inkml:trace contextRef="#ctx0" brushRef="#br0" timeOffset="176553.64">13589 7786 3419 0,'0'0'0'0,"0"0"0"0,0 0 0 0,0 0 0 0,0 0 0 0,6 2 0 0,7-2 0 0,4 4 0 0,6-3 0 0,3 5 0 0,2-2 232 16,2 0 48-16,0-1-280 0,2-1 0 0,2 2 0 0,0-1 0 0,-2-2 0 15,-2 3 0-15,-4-1-261 16,-5 1 101-16,-1 1 110 0,-4 1 39 0,-5 4-970 0,-8 3 496 16</inkml:trace>
  <inkml:trace contextRef="#ctx0" brushRef="#br0" timeOffset="176750.95">13761 8119 3931 0,'-30'13'0'0,"7"0"0"0,5-4 0 0,0 0 0 0,9-1 0 0,1-3 0 0,6 3 0 0,2 0 0 0,5-1 0 0,20 1 0 0,3-3 0 0,6-1 0 0,8 1 0 16,1-2 0-16,0 0 0 0,0-1 0 0,-5 0 0 0,3-2 0 15,-3 2 0-15,-2-2 0 0,-3 2 0 16,-4-2 0-16,-8 0 0 0,-3 0 0 0,-5 1 0 16,-3 2 0-16,-3 0-303 0,-5-1-195 15,-1 3 211-15,-1 0 129 0,0 0-653 0,-9 1 386 0</inkml:trace>
  <inkml:trace contextRef="#ctx0" brushRef="#br0" timeOffset="177716.7">15479 7792 2516 0,'-8'-14'0'0,"6"10"0"0,-1-5 0 0,1-5 0 0,-2-5 0 0,2-2 0 0,1-4 0 0,-1-1 0 0,2-4 0 0,0-4 0 0,0 0 124 0,0 1-42 16,0-1 1-16,-2 2-83 0,-2 1 41 15,1 3 0-15,-6 1 0 0,0 1 14 0,-2 4-3 16,-6 0-12-16,1 3 1 0,-5 2 56 0,0 6-29 16,-4 4 1-16,5 3 152 0,-8 2-94 15,1 2-44-15,3 0 1 0,-3 9-18 0,3 6-66 16,6 0 0-16,-5 7 0 0,6 2 0 0,4 5 0 15,4 4 0-15,1 8 0 0,8-4 0 0,0 15 0 16,0 2 0-16,2 11 0 0,5-1 0 16,2 4 0-16,-1-4 0 0,2 17 0 15,-5-5 0-15,-1 3 0 0,-2 11 0 0,0-4 0 0,-2-5 0 16,0 15 0-16,0-20 0 0,-2 4 0 0,-4-8 0 16,-1-7 0-16,2-10 0 0,-4-1 0 0,0-5 0 15,-3-6 0-15,-2-9 0 0,-1-4 0 0,-2-8 0 16,-2-5 0-16,1-3 0 0,-3-7 0 15,1-3 0-15,-1-3 0 0,0-1 0 0,1 0 0 16,-1-1 0-16,1-10 0 0,4-4 0 0,1-2 0 16,5-4 0-16,5-5 0 15,5-1-429-15,0-3 162 0,5 2 113 0,15-2 57 16,3 2-722-16,7-4 394 0,4 7 192 0</inkml:trace>
  <inkml:trace contextRef="#ctx0" brushRef="#br0" timeOffset="177999.4">15436 8479 3313 0,'10'9'0'0,"-1"7"0"0,-7 6 0 0,-1-3 0 0,-1 8 0 0,0 0 0 0,0 1 0 0,0 1 0 0,2 0 0 16,5 0 0-16,5-4 150 0,1-4 318 0,0-2-468 0,8-2 0 0,-2-7 0 0,7-3 0 16,-2-7 0-16,3 0 0 0,1-6 0 0,0-12 0 15,-2-7 0-15,-5 0 0 0,-4-4 0 0,-5 4 0 16,-3-6 0-16,-7 2 0 0,-2 1 0 0,0 0 0 15,-9 1 0-15,-11-4 0 0,-1 2 0 0,-5 1 0 16,0 5 0-16,-2 1 0 0,-2 8 0 0,4 4 0 16,-8 5 0-16,4 2 0 15,3 3 0-15,5 0 0 0,2 4 0 0,2 5 0 0,7 1 0 16,3-1 0-16,3 1 0 0,5 3 0 16,0-3 0-16,2-1-526 0,13-3 81 0,3-5 203 0,7-1 101 15,1 0-656-15,1-7 378 0</inkml:trace>
  <inkml:trace contextRef="#ctx0" brushRef="#br0" timeOffset="178351.83">15747 7371 2844 0,'-11'-26'0'0,"6"13"0"0,5 5 0 0,0-2 0 0,0 3 0 0,0 1 0 15,9 3 0-15,7 1 0 0,2 2 0 0,6 0 0 0,3 11 127 0,1 4 359 0,0 6-223 0,-1 0-102 0,-4 3-111 0,-3 0-50 16,-8 4 0-16,-3 3 0 0,-8-1 0 0,-1 1 0 16,-6 1 0-16,-10-1 0 0,-4-4 0 0,-3-4 0 15,-4-4 0-15,-3-2 0 16,-2-6 0-16,2-4 0 0,0-3 0 0,2-3 0 16,7-1 0-16,0 0 0 0,10 0 0 0,0 0 0 15,6 0 0-15,0 0 0 0,5 0 0 0,0 0 0 16,5 0 0-16,15 3 0 0,2 3 0 0,7 1 0 15,1-1 0-15,2 1 0 0,1-1 0 0,1 0 0 16,0 0 0-16,-2-1 0 0,-6-2 0 0,8 1 0 0,-6-4 0 16,0 2 0-16,1-2 0 15,1 0 0-15,-6 0-146 0,8-2-73 16,-3-7 87-16,-4-2-800 0,3-4 446 0,-1-2 224 0,-3-6 101 16</inkml:trace>
  <inkml:trace contextRef="#ctx0" brushRef="#br0" timeOffset="178517.83">16311 7394 2912 0,'-15'-8'0'0,"4"6"0"0,-1 0 0 0,5 0 0 0,1 1 0 0,3 1 0 0,3 0 0 0,0 0 0 0,12 0 0 0,13 0 0 0,3 1 380 0,2 3-171 0,2-2-74 0,2 2-53 0,0-3 131 16,-2 2-213-16,0-2 0 0,-1-1 0 0,-4 0 0 16,5 0 0-16,-11 0 0 0,2 0 0 0,-5 0-43 15,-6 2-49-15,-3-2 75 0,-2 0-902 0,-3 2 454 16,-3 0 146-16,-1 1-471 0,0 2 375 0</inkml:trace>
  <inkml:trace contextRef="#ctx0" brushRef="#br0" timeOffset="178663.84">16510 7371 2617 0,'-11'0'0'0,"-4"4"0"0,4 1 0 0,2 3 0 0,0 1 0 0,2 1 0 0,3 3 0 0,1 2 0 0,1 2 0 0,2 3 0 0,0 4 141 0,-2 4 76 0,-1-6-79 0,1 8-54 16,-1-2 0-16,1-2-159 0,0-2 58 0,2-3 28 15,0 1 9-15,0-2-598 0,0-5 308 0,0-4 155 16,2-3-756-16</inkml:trace>
  <inkml:trace contextRef="#ctx0" brushRef="#br0" timeOffset="178823.08">16579 7431 3650 0,'2'-7'0'0,"0"3"0"0,1 2 0 0,-3 2 0 0,2 0 0 0,-1 3 0 0,3 11 0 0,1 3 0 0,1 6 0 0,-1 6 0 0,-3 3 228 16,0 4-175-16,-2 7-53 0,0-1 0 0,0-5 0 16,0 2 0-16,0 2 0 0,0-5 0 0,0-2 0 0,0 2-541 15,-2-2 92-15,-1-1 240 0</inkml:trace>
  <inkml:trace contextRef="#ctx0" brushRef="#br0" timeOffset="179409.84">16975 8198 2496 0,'-17'-15'0'0,"6"13"0"0,4 2 0 0,5 0 0 0,2 0 0 0,0 0 0 0,0 0 0 0,8 0 0 0,12-3 0 0,8 1 0 0,12 1 673 16,1 0-316-16,6-4-158 0,4 1-69 0,1 2-54 16,3 0-76-16,1-2 0 0,3 1 0 0,6-1 0 15,-12 2 0-15,3-1 0 0,-4 1 0 0,-2 1 0 16,-13 1 0-16,-1 0 0 0,-10 0 0 0,-1 0 0 0,-9 1 0 15,-6 8-1108-15,-6 0 494 16,-4 6 286-16</inkml:trace>
  <inkml:trace contextRef="#ctx0" brushRef="#br0" timeOffset="179773.8">17259 8374 2373 0,'-24'7'0'0,"3"7"0"16,6-3 0-16,7-2 0 0,5-3 0 0,3 1 0 0,1 1 0 0,17-1 0 0,5-1 0 0,6 2 0 0,4-3 94 0,2 1 111 0,-1 2-87 0,-2-2-39 0,-6 4 1 0,-8-1 62 16,1 1-51-16,-8 3-15 15,-5 2-10-15,-6 2-92 0,0 4 34 0,-18-3-1 16,-5 1 2-16,-5 0 42 0,-12 2-11 0,1-4 98 16,-1-3-49-16,-1 1 1 0,7-5-50 0,-3 0 103 15,5-1-125-15,9-4-18 0,1 3 0 0,9-6 0 16,3 1 0-16,6-1 0 0,2-2 0 0,2 0 0 0,12 0 0 15,14 0 0-15,6 0 0 0,6 0 0 16,8 0 0-16,4 0 0 16,-2 0 0-16,5 0 0 0,0 0 0 0,-2 0 0 0,2 0 0 15,-3 0 0-15,-8 0 0 0,-4 2 0 16,-2 4 0-16,-8 0 0 0,-2 1 0 0,-3-1 0 0,-4-1 0 16,-6-1 0-16,-4 0 0 0,-1-3-324 15,-4 2 98-15,-3-3-475 0,1 0 330 0,-2 0 164 16,0-3 83-16,0-8-399 0,-3-5 247 0,-7-8 117 15,0-5 60-15</inkml:trace>
  <inkml:trace contextRef="#ctx0" brushRef="#br0" timeOffset="179969.17">17552 7463 3141 0,'-7'-18'0'0,"0"5"0"0,4 6 0 0,-1 2 0 0,2 3 0 0,2 2 0 0,0 2 0 0,0 13 0 0,2 11 0 0,4 3 0 0,2 8 192 16,-1 2-76-16,0-1 222 0,3 11-194 0,-4-3-144 0,1 0 0 0,-1-3 0 16,-1-4 0-16,1 8 0 15,0-12-572-15,-1 3 299 0,3-2 156 0,-3-2 79 16,2-2-352-16,2-4 86 0,-2-1 149 0,-2 1-663 0</inkml:trace>
  <inkml:trace contextRef="#ctx0" brushRef="#br0" timeOffset="180957.81">18310 7889 2705 0,'-7'-9'0'0,"5"6"0"0,2 2 0 0,-2-1 0 0,2 0 0 0,0 2 0 0,0 0 0 0,0 0 0 0,2 0 0 0,8 2 0 0,-1 9 340 0,2 3-150 0,1 1-65 0,-1 2-47 16,0 2 82-16,-1-1-60 0,-1 0-30 0,-2 2 1 16,-1-4 21-16,-1 1-92 0,-4-5 0 0,1-1 0 15,0 1 0-15,0-7 0 0,-2-2 0 16,0 0 0-16,0-2 0 0,0-1 0 15,0 0 0-15,0 0 0 0,0 0 0 0,0 0 0 0,0-4 0 0,0-1 0 16,0-1 0-16,0 3 0 16,0-1 0-16,0 0 0 0,0 2 0 0,0 1 0 15,0-2 0-15,0 3 0 0,0 0 0 16,0 0 0-16,0 0 0 0,0 0 0 0,0 0 0 16,0 0 0-16,0 0 0 0,0 0 0 0,0 0 0 0,0 0 0 15,0 0 0-15,0 0 0 0,0 0 0 16,0 0 0-16,0 0 0 0,0 0 0 0,0 0 0 0,0 0 0 15,0 0 0-15,0 0 0 0,0 0 0 0,0 0 0 16,0 0 0-16,0 0 0 0,0 0 0 16,0 0 0-16,0 0 0 0,0 0 0 15,0 0 0-15,0 0 0 0,0 0 0 0,0 0 0 16,0 0 0-16,0 0 0 0,0 0 0 16,0 0 0-16,0 0 0 0,0 0 0 0,0 0 0 15,0 0 0-15,0 0 0 0,0 0 0 0,0 0 0 0,0 0 0 16,0 0 0-16,0 0 0 0,0 0 0 0,0 0 0 15,0 0 0-15,0 0 0 16,0 0 0-16,0 0 0 0,0 0 0 0,0 0 0 0,0 0 0 16,0 0 0-16,0 0 0 15,0 0 0-15,0 6 0 0,0 2 0 0,0 5 0 0,0 2 0 16</inkml:trace>
  <inkml:trace contextRef="#ctx0" brushRef="#br0" timeOffset="181861.59">18298 8011 15 0,'0'0'0'0,"0"0"0"0,0 0 0 0,0 0 0 0,0 0 0 0,0 0 0 0,0 0 0 0,0 0 0 0,0 0 0 0,0 0 0 0,0 0 1 0</inkml:trace>
  <inkml:trace contextRef="#ctx0" brushRef="#br0" timeOffset="182769.53">18369 8022 828 0,'1'0'0'0,"-1"2"0"0,0 0 0 0,0-1 0 0,0-1 0 0,0 0 0 0,0 0 0 0,0 0 0 0,0 0 0 0,0 0 0 0,0 0 87 0,0 0 42 0,3 0-44 0,-3 0 1 16,2 0-46-16,0-1 95 0,-2-4-53 0,0-3 0 16,0 2-41-16,0-3 67 0,0 1-34 0,0-1 10 15,-7-2-22-15,2 1-22 0,-2 0 0 0,-1-2 20 16,1 1-20-16,-3 1 11 0,1-1-11 15,-2 1-6-15,-1 0 7 0,0 4-1 0,-2 0 0 16,-1 3 37-16,0 1-11 0,-3 2-26 16,-2 0 0-16,-2 0 68 0,0 13-34 0,-3 6 10 0,-3 7 58 15,1 7-51-15,1 8-26 0,2 5 1 16,0 14 38-16,5-8-22 0,2 16-10 0,4-3 124 0,7-15-78 16,4 6-39-16,2-5-1 0,0-12-78 0,2 0 0 15,11-4 0-15,4-9 0 0,4-4 0 16,-1-7 0-16,3-5 0 0,5-6 0 0,0-4 0 15,-1 0 0-15,-1-10 0 0,0-9 0 0,0-5 0 16,-3-6 0-16,0-7 0 0,-5-1 0 0,-2-4 0 16,-4-1 0-16,0 4 0 15,-1-14 0-15,-2 3 0 0,-3-1 0 0,0 0-41 16,-2 3-17-16,-3 14 51 0,-1 0-2 0,0 13-26 16,0 1-14-16,0 10 248 0,-5 0-199 0,-3 9 0 0,1 1 0 15,1 3 0-15,-1 21 0 0,1 2 0 0,5 7 0 16,-2 4 0-16,3 9 0 0,0-3 0 0,3 0 0 15,4 0 0-15,2-1 0 16,2-6 0-16,2-1 0 0,0-1 0 0,1-4 0 0,0-3 0 16,-2-7 0-16,1-1 0 0,0-5 0 15,1-4 0-15,-4-4 0 0,2-3 0 0,-1-3 0 16,0 0-288-16,3-1-28 0,-3-11 137 16,4-8 70-16,-4-3-423 0,2-5 236 0,-3-5 132 0,1-9-399 15,-4-4 261-15,1-2 130 0,-4-14-252 0,-2 7 181 16,2-16 107-16,-3 2 47 0,1 1 10 0,0 15 40 15,0-3 39-15,0 11 0 0,-1 3 0 16,1 6 0-16,0 9 0 0,2 2 0 16,2 7 298-16,1 4-199 0,4 5-65 15,3 3 616-15,1 5-321 0,4-2-65 0,-1 3 198 16,3 0-201-16,0 10-116 0,-3 2-52 0,1 3 198 0,-6 1-126 16,-1 3-62-16,-3 0-21 0,-7 1 54 0,-2 3-48 15,0 0 1-15,-11-1-17 0,-8-3 0 16,-4 2-22-16,-1-3-9 0,-4-1 66 0,2-2-107 0,-1-2 0 15,10-3 0-15,4-1 0 0,0-2 0 16,5-3 0-16,4-1 0 0,4 0 0 16,0 1 0-16,4 3 0 0,17-1 0 0,6-2 0 15,4-1 0-15,10-1 0 0,1 0 0 16,-4 0 0-16,8-2 0 0,-10 0 0 0,4 0 0 0,-3 0 0 16,-1 2 0-16,-4-1 0 0,-2 6 0 15,-4-2 0-15,1 3-281 0,-1-3-142 0,-4 3 191 0,1-1 86 16,1 0-709-16,1-2 406 0,1-4 205 15</inkml:trace>
  <inkml:trace contextRef="#ctx0" brushRef="#br0" timeOffset="183009.7">19594 7593 2972 0,'0'-10'0'0,"-6"8"0"0,-7 0 0 0,0 1 0 0,-2 1 0 0,-4 0 0 0,-6 17 0 0,3 5 0 0,-4 10 0 0,0 1 0 0,-1 7 353 0,1 6-147 0,3 2-87 16,1 3 162-16,5 3-281 0,4 0 0 0,5 3 0 16,2 1 0-16,4 6 0 0,2-4 0 15,0-7 0-15,11 1 0 0,3 0 0 0,7-5 0 0,1-3 0 16,3-5 0-16,1-4 0 0,0-3 0 0,-1-8 0 16,1 1 0-16,-2-6 0 0,1-5-48 15,-4-6-473-15,7-3 240 0,-3-7-647 0,-4 0 434 16,9-2 232-16</inkml:trace>
  <inkml:trace contextRef="#ctx0" brushRef="#br0" timeOffset="183220.54">19836 7784 3394 0,'-9'-16'0'0,"2"4"0"0,-3 2 0 0,4 3 0 0,2 3 0 0,3 2 0 0,1 2 0 0,0 0 0 0,5 23 0 0,4 4 0 15,5 11 92-15,-7 4 353 0,0 4-445 0,-3 3 0 0,-2 0 0 0,-2-5 0 0,0 12 0 16,0-7 0-16,0-1 0 0,-6-2 0 16,3-3 0-16,-3-7 0 0,3 0 0 0,-1-5 0 15,2-8 0-15,0 0 0 0,2-7 0 0,0-6-128 16,0-2-39-16,2-5-535 0,7-3 331 0,6 0 165 0</inkml:trace>
  <inkml:trace contextRef="#ctx0" brushRef="#br0" timeOffset="183377.57">19965 8156 3517 0,'-5'-10'0'0,"3"7"0"0,0-4 0 0,0 3 0 0,2-2 0 0,0 2 0 0,2-1 0 0,13 3 0 0,9-2 0 0,3 2 0 0,5 0 208 0,3 2-74 0,4 0-62 16,5 0-72-16,-3 0 0 0,-7 0 0 0,8 0 0 16,-5 0 0-16,1 0-18 0,-5 0 8 0,-4 0-813 15,-5 2 431-15,-1-2 216 0,-8 0-466 0,-2 0 243 16</inkml:trace>
  <inkml:trace contextRef="#ctx0" brushRef="#br0" timeOffset="183561.03">20353 7754 3267 0,'-9'-1'0'16,"2"1"0"-16,0 0 0 0,3 8 0 0,-1 8 0 0,1 5 0 0,2 5 0 0,1 4 0 0,-1 11 0 0,-1-4 0 0,-3 12 220 0,1 0-91 15,0 2 186-15,-3-3-315 0,0 6 0 0,3-4 0 0,-3 1 0 16,3-3 0-16,3-3 0 0,2-7-107 0,0 0 52 0,0-4 57 16,4-6-906-16,8-6 472 0,8-3 100 0</inkml:trace>
  <inkml:trace contextRef="#ctx0" brushRef="#br0" timeOffset="184710.67">20916 8053 3661 0,'4'-32'-4'0,"-3"1"1"0,1 3 2 0,-2 6 0 0,0 2 1 0,0 4 0 0,-2 5 0 0,-7 3 0 0,-2 5 0 0,-2 3 0 0,-2 0 115 0,-2 10 49 16,-1 10-164-16,0 6 0 0,2 4 0 0,-2 6 0 0,1 7 0 16,4 0 0-16,6 0 0 0,4 0 0 15,3-1 0-15,0-9 0 0,0 3 0 0,5-5 0 16,8-6 0-16,2-8 0 15,2 0 0-15,2-5 0 0,2-8 0 0,2-4 0 0,0 0 0 0,2-10 0 16,-1-10 0-16,-2-3-53 16,1-5-176-16,-4 0 93 0,-1-2 49 0,-2-3-114 15,-2 4 80-15,-2 5 32 0,-3-1 24 0,-3 4-1 16,-4 8 27-16,0 1 308 0,-2 7-155 0,0-1-86 16,0 6-29-16,-6 0 392 0,-5 10-178 0,-1 9-141 15,5 2-72-15,3 0 0 0,1 10 0 0,1-3 0 16,2 0 0-16,0-1 0 0,2-3 0 0,5-5 0 15,7-1 0-15,0-3 0 16,4-4 0-16,5-3 0 0,2-8 0 0,-2 0 0 0,5 0 0 16,-3-8 0-16,-4-4 0 0,-1-2 0 0,-3-3 0 15,-4 1 0-15,-2-3 0 0,-3 0 0 0,-3 0 0 16,-3-2 0-16,-2 1 0 0,0 0-3 0,-7-4-37 16,-9 3 49-16,2 2 0 0,-7 1-1 15,0 4 1-15,3 4-58 0,-3 3 17 0,0 1 121 16,2 4-89-16,4 0 0 0,4 2 0 0,4 0 0 0,0 0 0 15,4 0 0-15,3 0 0 0,0 9 0 16,1-2 0-16,15-2 0 16,10 1 0-16,6-3 0 0,9-3 0 0,0 0 0 15,3 0 0-15,-3-6 0 0,12-6 0 0,-7-4 0 16,2 1-55-16,-4 0-2 0,-5 2-19 0,-2 0 78 0,-5 0-39 16,-9 3 0-16,-5 1-11 0,-9 3 249 15,-1 3-122-15,-2 0-51 0,-6 2-28 0,0-1 0 16,-11 2 0-16,-12 0 0 0,4 0 0 15,-8 3 0-15,4 9 0 0,-4-1 0 0,5 2 0 16,4-1 0-16,4 1 0 0,3 2 0 16,4-2 0-16,7 2 0 0,0 1 0 0,0-2 0 15,9 2 0-15,7 2 0 0,3-1 0 0,1-2 0 16,1-1 0-16,-4-4 0 0,3 2 0 0,0-1 0 16,-6 0 0-16,0-2 0 0,-7 1 0 0,-1 1 0 15,-5-2 0-15,-1 4 0 0,-1-1 0 0,-16 1 0 16,-4 0 0-16,-2 0 0 0,3-3 0 0,-8 3 0 15,2-5 0-15,5-1 0 16,1-2 0-16,1 2 0 0,6-6 0 0,1 1 0 16,5 0 0-16,5-2 0 0,-2 0 0 0,4 0 0 15,0 0 0-15,6 0 0 0,17 0 0 0,2-5 0 16,8-7 0-16,1-1 0 0,3-2 0 0,9-6 0 16,0 2 0-16,0 1 0 0,0-5 0 0,0-3 0 15,-7 3 0-15,9-7 0 0,-9 4 0 16,0 2 0-16,-9 3 0 0,-2-2 0 0,-8 9 0 0,-3-1 0 15,-8 6 0-15,-3 2 0 0,-4 3 0 0,-2 3 0 16,0 1 0-16,-10 0 0 0,-11 1 0 16,3 15 0-16,-1 3 0 0,1 3 0 15,1 3 0-15,1 6 0 0,7 3 0 0,2 0 0 16,5-1 0-16,2 0 0 0,0-7 0 0,9 4 0 16,8-5 0-16,5-7 0 0,5-3 0 0,4-5 0 0,5-8 0 15,6-2 0-15,-3 0 0 0,0-12 0 16,1-3 0-16,-6-2 0 0,4-3 0 0,-7-2 0 15,1-2 0-15,-5-2 0 0,-3 0 0 0,-4-4 0 16,-2-2 0-16,-7-4 0 0,-6 0 0 0,-2-6 0 16,-3 0 0-16,0 4 0 0,-16-8 0 15,-3 4 0-15,-1 3 0 0,-4 10 0 0,-10 0 0 16,-2 14 0-16,-11-1 0 0,-1 9 0 16,-3 7 0-16,6 0 0 0,12 0 0 0,8 4 0 0,2 7 0 15,5 3 0-15,9 1 0 0,6-1 0 16,3 5 0-16,0-1 0 0,16 2 0 0,7-3 0 0,5 1 0 15,4-2 0-15,2-1 0 16,3-4 0-16,3-3 0 0,3 2 0 16,-9-6 0-16,3 2 0 0,-2-3 0 0,-8-1 0 0,6 0-40 15,-8-2-992-15,-4 0 496 0,2 0 249 16,-3 0 125-16</inkml:trace>
  <inkml:trace contextRef="#ctx0" brushRef="#br0" timeOffset="184890.96">22748 7761 2554 0,'9'-16'0'0,"4"0"0"0,2 6 0 0,0-2 0 0,0 1 0 0,0 5 0 0,4 2 0 0,2 3 0 0,6 1 0 0,1 5 0 0,7 16 940 0,-6 6-503 0,1 4-437 0,-5 1 0 15,3 13 0-15,-7-2 0 0,-5 0 0 0,-5 4 0 0,-10 1 0 16,-1 4 0-16,0-2 0 0,-12 5 0 0,-8 5 0 16,-4-5 0-16,-4-1 0 0,-3-9 0 0,-2 3 0 15,-3-6 0-15,1-3 0 0,-5-3 0 0,0-6 0 16,-1-2 0-16,-2-3-802 0</inkml:trace>
  <inkml:trace contextRef="#ctx0" brushRef="#br0" timeOffset="185276.43">23440 7394 2560 0,'-3'-26'0'0,"3"19"0"0,0 5 0 0,9 0 0 0,12-3 0 0,3 2 0 0,6 0 0 0,2 3 0 0,2 0 0 0,-2 3 0 16,3 7 100-16,-1 6 227 0,-11 0-135 15,2 9-81-15,-11-3-84 0,-5 5 12 0,-6-1-1 0,-3 3-40 16,-12 0 9-16,-16 3 31 0,-4-6 0 15,-5 0-42-15,-3-2-1 0,-3-6 43 0,7-5 10 0,-2 1 94 16,3-5-52-16,5-3-26 16,9-3 0-16,3-1-45 0,8-2-19 0,3 0 0 0,3 0 0 15,4 0 0-15,2 0 0 0,17-2 0 16,6-1 0-16,9-3 0 0,10-1 0 0,1 2 0 16,0 3 0-16,3 1 0 0,-4 1 0 0,9 0 0 0,-8 0 0 15,-2 0-611 1,-5 0 106-16,-1 6 234 0,-1-1 107 0,-1-1-591 0,-1-1 359 0,-2 0 179 15,0-3-301-15</inkml:trace>
  <inkml:trace contextRef="#ctx0" brushRef="#br0" timeOffset="186001.49">24322 7424 2363 0,'3'-21'0'0,"1"9"0"0,-2 1 0 0,-1 2 0 0,1 5 0 0,-2 2 0 16,0 2 0-16,0 0 0 0,-3 23 0 0,-3 5 0 0,-1 15 316 0,0 6-139 0,0 9-60 0,0 11 575 0,0-1-426 15,-2 3-266-15,4-3 0 0,0 2 0 0,1-10 0 16,0 13 0-16,2-9 0 0,1-4 0 0,1-9 0 16,0 0 0-16,0-10 0 0,0-3 0 0,0-5 0 15,0-12 0-15,0-6 0 0,0-3 0 0,0-7 0 0,1-2 0 16,-1-3 0-16,0 0 0 0,-1-8 0 16,-9-14 0-16,-3 2 0 0,-5-6 0 0,-3-8 0 0,-4 1 0 15,-4-2 0-15,-4 5 0 0,-1 6 0 16,-13 0-87-16,4 10-2 0,-4 6 25 0,2 6 211 15,1 2-93-15,11 2-55 0,1 13 9 0,5 7 24 16,5 5-32-16,9 5 0 0,4 4 0 16,7 2 0-16,2 1 0 0,2 4 0 15,13-5 0-15,7-4 0 0,4-2 0 0,6-10 0 0,9 2 0 16,3-9 0-16,2-7 0 0,4-6 0 16,-3-2 0-16,3 0 0 0,3-13 0 0,-2-6 0 0,-4-2 0 15,0-3 0-15,-4-5 0 0,-2-2 0 16,-3-3 0-16,-4-6 0 15,0-2 0-15,1-9-39 0,-5 0-44 0,-3 2-139 0,5-11 96 16,-11 15 45-16,0-1-1 0,-7 14 44 16,-3-5 0-16,-7 15-10 0,-3 1 10 0,-1 9 548 0,0 2-274 15,0 6-187-15,-3 2-49 0,-8 2 0 16,-5 9 0-16,4 14 0 0,-2 3 0 0,0 12 0 16,6 0 0-16,2 3 0 0,2 11 0 0,4-4 0 15,0-2 0-15,10-1 0 0,8-8 0 0,9 7 0 16,5-10 0-16,5-4 0 0,7-8 0 0,4-5 0 15,1-3 0-15,2-7 0 0,-1-3 0 16,0-4 0-16,-6 0 0 0,0 0 0 16,-10-6 0-16,-2-7 0 0,-2-3 0 0,-6-2 0 15,-4-7 0-15,-6 0 0 0,-6-9 0 0,-3-8 0 16,-5-1 0-16,0-4 0 0,-6-2 0 0,-9-2 0 16,-5-1 0-16,-10-9 0 0,-2 10 0 0,-13 1-34 15,-4 7-207-15,-11 8 102 0,-10 8 41 0,-7 8 29 16,8 11 31-16,14 3 0 0,11 3 0 0,2 2 358 15,13 5-189-15,-1 13-80 16,14 3 142-16,6 1-193 0,8 5 0 0,2-1 0 16,4 4 0-16,20 2 0 0,10-1 0 0,8 0 0 15,14-3 0-15,5-3 0 0,-4-9 0 0,15 1 0 16,-20-4 0-16,18 0 0 0,-20-5 0 0,7 0 0 16,-3-3 0-16,-7-1 0 0,-3-1 0 0,-9 1 0 15,-1-1 0-15,-8 4 0 0,-3-4-717 0</inkml:trace>
  <inkml:trace contextRef="#ctx0" brushRef="#br0" timeOffset="186131.18">25860 8235 364 0,'2'-14'0'0,"1"13"0"0,10 1 1186 0,-3-6-576 0,-8-4-286 0,-2 4-144 0,-6-2-208 0,-14 4 41 0</inkml:trace>
  <inkml:trace contextRef="#ctx0" brushRef="#br0" timeOffset="189240.81">9857 10210 3439 0,'-1'0'0'0,"1"0"0"0,0 0 0 0,0 0 0 0,0 0 0 0,3 0 0 0,13 0 0 0,4 2 0 0,4 0 0 0,8 0 0 0,2-2 215 16,1 2-87-16,2-2 21 0,-2 1-149 0,-1-1 0 0,0 3 0 15,0-1 0-15,-1-1 0 0,-3 2 0 0,-1-3 0 16,-3 3 0-16,-3-1 0 0,-3 0 0 0,-3 0-292 16,-4 0-93-16,-3-1 206 0,-3 5-942 15</inkml:trace>
  <inkml:trace contextRef="#ctx0" brushRef="#br0" timeOffset="189420.95">9960 10625 3433 0,'-18'16'0'0,"11"0"0"0,0-6 0 0,4-3 0 0,3-1 0 15,0 1 0-15,3 2 0 0,15-2 0 0,5-4 0 0,7 1 0 0,3-4 498 0,3 0-498 0,3 0 0 16,5 0 0-16,-3-6 0 0,0-2 0 0,-9-5 0 0,6 1 0 15,-6-2 0-15,-2 5 0 0,-3 4-339 0,-6 3-92 16,0 2 236-16,-3 2 126 0</inkml:trace>
  <inkml:trace contextRef="#ctx0" brushRef="#br0" timeOffset="190634.86">11801 10197 1839 0,'-3'-16'0'0,"-1"6"0"0,2-3 0 0,-2-2 0 0,1-8 0 0,1 1 0 0,0-1 0 0,-1-5 0 0,2 4 0 0,1-9 0 0,0 7 96 0,-2 0-27 0,2 3-87 0,-2-2 30 16,-2 2 9-16,1 0 19 0,-3 3-44 15,-1 1 0-15,-3 2 44 0,-1 4 0 16,0 1 38-16,-3 3-11 0,2 3-26 0,-6 4-1 15,2 1 108-15,-3 1-60 0,0 0 10 0,2 7 87 16,-6 6-73-16,5 4-35 0,-1 2 138 0,2 4-88 16,2 3-33-16,1 2-10 0,2 6 123 15,3 9-84-15,0 2-107 0,8 4-16 0,1 3 0 0,0 5 0 16,0 9 0-16,4-3 0 0,7 3 0 0,0 0 0 16,1-5 0-1,1 17 0-15,-1-8 0 0,0-1 0 0,-3-1 0 16,3-5 0-16,-6-9 0 0,-1 5 0 0,1-3 0 0,-5-4 0 15,1 0 0-15,-2-6 0 0,0-4 0 0,-3 5 0 16,-7-14 0-16,-3-1 0 0,0-4 0 16,-4-5 0-16,2-6 0 0,-4-4 0 0,-3-3 0 0,1-3 0 15,-2-5 0-15,1 0 0 0,0-2 0 0,1 0 0 16,2 0 0-16,0-6 0 0,4-4 0 0,2 2 0 16,4-2-280-16,1 1-66 0,4-3 152 15,4-3 77-15,0 2-260 0,12-3 167 16,8 1 75-16,7-3-651 0</inkml:trace>
  <inkml:trace contextRef="#ctx0" brushRef="#br0" timeOffset="190972.8">11897 10904 3093 0,'-4'7'0'0,"1"2"0"0,-1-1 0 0,0 1 0 0,3 6 0 16,1-2 0-16,0 6 0 0,0-2 0 0,1 4 0 0,7 0 0 0,4 0 182 0,2-4 205 0,1-1-174 0,2-1-157 16,-1-4-56-16,5-4 0 0,-2-3 0 0,0-4 0 0,0 0 0 15,-2 0 0-15,-2-9 0 0,-4-4 0 0,-3-2 0 16,-3-3 0-16,-1 3 0 0,-2-5 0 0,-2 1 0 16,0-1 0-16,-4-1 0 0,-10 1 0 0,2-1 0 15,-3 2 0-15,1 2 0 0,-2 2 0 16,-1 2 0-16,-1 2 0 0,4 1 0 0,-2 3 0 15,2 2 0-15,3 2 0 0,-1 2 0 0,3-1 0 16,0 2 0-16,2 0 0 0,2 0 0 0,1 0 0 16,2 3 0-16,1 3 0 0,1 2-282 15,0-5 68-15,0 3-567 0,1-3 361 0,9-1 195 16,1-2 92-16,0 0-229 0,3-5 161 0,2-15 81 16</inkml:trace>
  <inkml:trace contextRef="#ctx0" brushRef="#br0" timeOffset="191307.98">11987 9706 2382 0,'-2'-14'0'0,"2"4"0"0,0 3 0 0,0 0 0 0,2 1 0 0,8 2 0 0,5 3 0 0,2-1 0 0,1 2 0 0,3 0 0 0,4 9 336 0,-5 5-149 0,-3-2-63 0,-2 5-47 16,2 6 13-16,-10-5-25 0,-1 10 0 0,-4-1-25 15,-2 1 11-15,-4 1-11 0,-11-4-1 0,-2 0 26 16,-3-1 0-16,-3-3-25 0,2-6 10 0,-7 2 138 16,6-6-161-16,1-2-27 0,2-3 0 0,3 0 0 15,4-4 0-15,1 0 0 0,5-2 0 0,3 0 0 16,1 0 0-16,2 0 0 0,0 0 0 0,2 0 0 16,12 0 0-16,9-2 0 0,2 0 0 15,3-4 0-15,2-1 0 16,0 1 0-16,-1 0 0 0,1 2 0 0,-1 1 0 0,-5-1 0 15,1 2 0-15,3-1 0 0,-1 1-505 0,-1-2 43 16,-1-1 211-16,4-1 106 0,-1-4-348 0,0-3 232 16,-1-2 110-16</inkml:trace>
  <inkml:trace contextRef="#ctx0" brushRef="#br0" timeOffset="191468.99">12502 9672 2475 0,'-9'-4'0'0,"1"0"0"0,0 0 0 0,3 2 0 0,1 1 0 0,4-1 0 0,0 0 0 0,4 0 0 0,13 0 0 0,5 0 0 0,1 0 507 0,7 1-239 0,2-1-114 0,2-3-57 16,-1 4 104-16,1-1-81 0,0 2-30 0,-2-2-71 16,-2 2-317-16,-6 0 139 0,-1 0 99 15,-4 0-587-15,-6 0 353 0,-6 0 162 0,-1 2 18 0,-4 4-357 16,-2 1 171-16,-6-1 130 0</inkml:trace>
  <inkml:trace contextRef="#ctx0" brushRef="#br0" timeOffset="191621.9">12645 9634 1820 0,'-10'11'0'0,"1"4"0"0,0-3 0 0,1 4 0 0,-1 2 0 0,3-2 0 0,1 2 0 0,-1 2 0 16,0 1 0-16,4-1 0 0,-2 3 229 0,2-3-95 0,1 1-47 0,-1-1-321 0,2-2 132 16,0-2 71-16,0-6 35 0,0-1-540 0,0-4 288 0,7-3 154 15</inkml:trace>
  <inkml:trace contextRef="#ctx0" brushRef="#br0" timeOffset="191761.84">12734 9634 2436 0,'9'-2'0'0,"-2"2"0"0,0 0 0 0,0 8 0 0,0 3 0 0,-2 6 0 0,-1 1 0 0,1 9 0 0,-3-1 0 0,0 4 0 0,-2 2 283 15,0 4-121-15,0 1-141 0,0 2-9 0,0 1 27 16,0-3 1-16,0 1-824 0</inkml:trace>
  <inkml:trace contextRef="#ctx0" brushRef="#br0" timeOffset="192172.42">10601 10452 2702 0,'-2'0'0'0,"2"0"0"0,0 2 0 0,7 2 0 0,11-4 0 0,3 0 0 0,4 0 0 0,10 0 0 0,6-7 0 0,-2-1 0 0,12-2 321 0,-4-1-141 0,-2 2-69 16,0 1 87-16,-10 3-79 0,4-1-29 0,-4 2-10 15,-1 3-426-15,-6 1 193 0,-7 0 97 16,-5 0 49-16,0 4-735 0,-9 7 387 0,-5 4 137 0</inkml:trace>
  <inkml:trace contextRef="#ctx0" brushRef="#br0" timeOffset="192521.62">10688 10671 2063 0,'-11'3'0'0,"4"6"0"0,4-5 0 0,3 0 0 0,0-2 0 0,1-2 0 0,15 3 0 0,3-3 0 0,7 0 0 16,5 0 0-16,6 0 218 0,0 0-90 0,-1 0-44 0,-4 3 0 0,-8 2 54 0,1 3-55 15,-9 3 1-15,-2 0-45 0,-9 2-59 16,-3 5 29-16,-2 0 10 0,-10 3-7 0,-10-2 0 16,-6-2 27-16,-2 0 0 0,-6-1 47 0,-2 0-11 15,3-1-36-15,-1-4 71 0,4 0-36 16,7-4 1-16,2 1-42 0,8-5 198 0,3 1-96 15,5-4-93-15,1 2-42 0,4-2 0 0,2 0 0 16,19 0 0-16,5 0 0 0,3 0 0 0,4 0 0 16,10-2 0-16,-7 0 0 0,11 0 0 15,-11 1 0-15,1-1 0 0,-2 2 0 0,-3 0 0 0,-5 0 0 16,-3 0 0-16,-3 3 0 0,-4 5-106 16,-7-4-2-16,-1 2-433 0,-4-1 241 0,-1-1 135 15,-2-2-375-15,-2 0 250 16,0-2 126-16,0 0-270 0,-2 0 188 0,-5-13 108 15,0-8 50-15,-4-5-325 0</inkml:trace>
  <inkml:trace contextRef="#ctx0" brushRef="#br0" timeOffset="192698.78">10787 9576 2698 0,'-7'-34'0'0,"5"20"0"0,0 5 0 0,2 5 0 0,-2 2 0 0,2 2 0 0,0 0 0 0,0 0 0 0,2 20 0 16,2 8 0-16,1 10 175 0,1 3-67 0,-2 7 422 0,-2 4-250 0,2 3-140 0,-3 0-290 0,3 3 85 16,3 10 53-16,2-12 36 0,5 13-791 15,1-7 404-15,4 3 201 0</inkml:trace>
  <inkml:trace contextRef="#ctx0" brushRef="#br0" timeOffset="194436.92">10787 9788 1483 0,'0'-6'0'0,"0"-1"0"0,0-1 0 0,0-1 0 0,0 1 0 16,2-2 0-16,0 2 0 0,-1-2 0 0,2 3 0 0,-1-5 0 0,0 3 72 0,-2 0-32 0,0-1 46 0,0 1 0 16,0 1-36-16,0-1-10 0,0 0 14 0,-4-2-14 15,-2 3 0-15,0-2 27 0,-1 3-17 16,-2-3-10-16,-1 3 0 0,1 1-5 0,-2-1 5 15,-1 3 10-15,-3 0-10 0,2 2 0 0,-2 1 0 0,0 1 0 16,0 0-14-16,-1 0 24 0,0 1-10 0,-1 9 0 16,0-1-24-16,0 4 22 0,-1 1 1 15,1 2 2-15,-3 5-3 0,6 0-4 0,-4 5 4 16,2 2-12-16,2 4 11 0,0 2 6 16,0 2 29-16,3 7-1 0,4-4-33 0,2 2 2 15,3-5 58-15,2 2-19 0,0-2-10 0,0-5-29 16,7-4 30-16,6-7 0 0,2-1-30 0,3-6 56 15,7-4-56-15,0-4 0 0,1-5 0 0,1 0-26 16,1-8 21-16,-5-7-35 0,2-6 0 0,-2-1 0 16,-2-3 0-16,-3-3 0 0,-1-2-20 0,-4-2-18 15,1 0 17-15,-5 0-1 16,0 1-35-16,-4-3 19 0,2 3 25 0,-5-1-84 0,0 3 32 0,-1 2 28 16,-1 7 12-16,0-2 11 15,0 4-16-15,0 5 8 0,0 0 114 0,-3 4-52 16,-1 3-24-16,1 2 0 0,1 2 97 0,2 1-56 15,0 1-13-15,-1 0 0 0,1 0-60 0,0 13 1 16,-2 2 45-16,0 7-14 0,0 8 12 0,0 0-9 16,1 4-4-16,-1 7-15 0,0-2 0 15,2-2 0-15,0 5 0 0,0 0 0 0,0-8 0 0,5 1 0 16,4-1 0-16,2-8 0 0,3 2 0 16,0-9 0-16,0 0 0 0,2-4 0 15,-3-6 0-15,2 1 0 0,-2-6 0 16,0-2 0-16,-2-2 0 0,0 0 0 0,0 0 0 0,-2 0 0 15,1-8-64-15,-2-1-261 0,0-4 127 16,-1 3 79-16,-1-3-506 0,-1-2 283 0,1-2 156 0,2-7 73 16,-3-1-508-16,-1-5 290 0</inkml:trace>
  <inkml:trace contextRef="#ctx0" brushRef="#br0" timeOffset="194711.68">10945 9257 2257 0,'0'-7'0'0,"0"2"0"0,0 3 0 0,1 1 0 0,6-2 0 0,2 2 0 0,4-1 0 0,2 2 0 0,3 0 0 0,5 0 0 0,0 6 161 0,0 5-61 0,-5 0 247 15,5 6-159-15,-4 2-73 0,-8-2-38 0,0 6 2 16,-8 0 0-16,0-1-29 16,-3 5-47-16,-3-2 37 0,-9-2 0 0,-6-3 120 15,2-1-60-15,-3-5-20 0,1 1-25 0,-3-5-55 0,3-3 0 16,7-1 0-16,-1-2 0 0,3-4 0 0,6 2 0 15,-1-2 0-15,4 0 0 0,0 0 0 0,4 0 0 16,13-2 0-16,11-8 0 0,8-1 0 16,-1-2 0-16,6 2 0 0,5 1 0 0,-5 5 0 15,12-3 0-15,-4 6 0 0,3 2 0 0,1 0 0 16,11 8 0-16</inkml:trace>
  <inkml:trace contextRef="#ctx0" brushRef="#br0" timeOffset="195180.22">14035 10021 2113 0,'-4'-34'0'0,"-8"9"0"0,3 6 0 16,-3 5 0-16,-4 0 0 0,0 5 0 0,-2 6 0 0,-6 3 0 0,-1 0 0 0,-5 22 0 0,5 11 288 0,-8 16-124 0,7 10-61 0,2 8 438 0,3 10-239 0,4 3-135 15,5 4 86-15,7 2-253 16,5 7 0-16,0-17 0 0,7 3 0 0,16-6 0 0,9-7 0 15,9-8 0-15,12-9 0 0,7-7 0 0,7-7 0 16,7-8 0-16,3-2-380 0,13 0 177 0,-7-7 122 16</inkml:trace>
  <inkml:trace contextRef="#ctx0" brushRef="#br0" timeOffset="196485.87">14664 10058 2241 0,'0'0'0'0,"0"0"0"0,0 0 0 0,2 10 0 0,5 8 0 0,1 4 0 0,1 7 0 0,-2 3 0 0,3 4 0 0,0 9 0 0,-3-5 259 0,0 2-109 0,0 0-55 0,-4-6 322 15,1 5-179-15,-1-2-104 16,1 0 109-16,0-1-102 0,-2 0-128 16,-1-2-13-16,1-3 0 0,0-3 0 0,-2 0 0 0,0-3 0 15,0-7-136-15,0-1 3 0,0-4 97 0,0-4 32 0,0-3-340 0,0-2 181 16,0-6-12-16,2 0 83 16,8-2-109-16,3-17 87 0</inkml:trace>
  <inkml:trace contextRef="#ctx0" brushRef="#br0" timeOffset="196648.33">14892 10366 2537 0,'0'0'0'0,"3"0"0"0,6 2 0 0,4 0 0 0,8 2 0 0,5-4 0 0,6 0 0 0,11 0 0 0,1 0 0 0,2 0 0 0,2 0 104 0,-2 0 183 0,-4 0-113 16,8 0-73-16,-6 0-30 0,-8-3-384 0,1 2 176 15,-7 1 88-15,-7 0-267 0,-5 0 173 0,-8 0 91 16,-4 0-674-16,-5-2 362 0,-1 0 74 0,-7-2 117 15</inkml:trace>
  <inkml:trace contextRef="#ctx0" brushRef="#br0" timeOffset="196813.46">15209 10040 1795 0,'-12'-17'0'0,"1"1"0"0,4 9 0 0,1 3 0 0,0 2 0 0,4 2 0 0,2 13 0 0,0 12 0 0,0 5 0 16,0 9 0-16,6-1 253 0,2 11-111 0,-3 0 328 0,-1 1-215 0,-1 1-108 0,1-3-53 0,-2-4 57 15,4 6-60-15,0-6-26 0,1-8-205 0,4 0 90 16,1-4 45-16,-1-8 10 0,2-2-642 0,4-3 338 16,-2-9 170-16,2-5 39 0</inkml:trace>
  <inkml:trace contextRef="#ctx0" brushRef="#br0" timeOffset="197125.81">15432 10212 1987 0,'11'-19'0'0,"3"7"0"0,7-2 0 0,4 3 0 0,3-1 0 16,4 5 0-16,2 5 0 0,4 2 0 0,0 0 0 0,-3 8 0 0,-3 10 127 15,0 3 68-15,-6 4-77 0,-3 3-30 0,-8 0-9 0,-5 5-43 0,-8 0 3 16,-2 0 1-16,-7 6 0 0,-11-7 19 0,-10 4-20 16,-1-5 1-16,-6-2 71 0,-1-2-36 0,-2-3 0 15,8-5-26-15,-6 0 216 0,5-4-113 0,4-2-56 16,7-4 125-16,3-1-221 0,8-3 0 0,1-2 0 15,4-1 0-15,4-1 0 0,0 3 0 0,8-2 0 16,10-1 0-16,10 1 0 0,-1 1 0 0,5-2 0 16,2-1 0-16,-1 2 0 0,4-2 0 0,-4 0 0 15,1 0 0-15,0 2 0 16,-2-2 0-16,-2 2 0 0,2-2-179 0,0 3 7 16,3-3-625-16,1 0 379 15,6 0 189-15,-3-3 94 0,-2-4-608 0,9-11 356 0</inkml:trace>
  <inkml:trace contextRef="#ctx0" brushRef="#br0" timeOffset="198189.4">16379 10278 2214 0,'-9'-11'0'0,"-3"7"0"0,-4 2 0 0,-4 2 0 0,-1 0 0 0,-2 4 0 0,2 9 0 16,-2 6 0-16,5 5 0 0,-1 6 0 0,3 2 534 0,5 4-248 0,2 7-123 0,5-4 244 0,4 1-183 15,0-8-121-15,2 3-103 0,9-4 0 0,7-5 0 16,1-4 0-16,2-6 0 0,2-7 0 0,6-3-38 15,-4-6 7-15,3 0-265 0,-1-6 168 16,-3-10 83-16,1-7-2 0,-2-2-146 0,-5-1 17 0,-1-3 76 16,-4-1-108-16,-2 2 85 0,-3 4 31 15,-2-1 11-15,-3 2 89 0,-1 8 0 16,-2 1-47-16,0 5-11 0,0 1 390 0,-2 6-189 16,-5 2-91-16,0 0 398 0,-3 10-198 0,2 7-117 15,3 7-11-15,3 0-45 0,2 4-87 0,0-2 0 16,0 3 0-16,7-6 0 0,8 5 0 0,4-8 0 15,0-6 0-15,3-4 0 0,4-4 0 0,5-6 0 16,-1 0 0-16,2-1 0 0,-4-14 0 0,-4 1 0 16,-6 1 0-16,-4-2 0 0,-1-2 0 0,-5 0-53 15,-4 0-46-15,-2-2 38 0,-2 1-15 16,0-3 37-16,-8-1-1 0,-7-1 0 16,0 3 94-16,-6 0-44 0,0 3-18 0,1 5 11 15,-4 0 74-15,3 7-49 0,-2 3-11 0,3-1 170 16,3 3-147-16,6 0-40 0,0 0 0 0,4 7 0 15,4 1 0-15,3 4 0 0,0-3 0 0,5 3 0 16,16-1 0-16,4-5 0 0,7-2 0 16,11-4 0-16,0 0 0 0,-2 0 0 0,16-10 0 0,-4-5 0 15,0-2-55-15,2-3-137 16,-2 0 82-16,-13 2-2 0,12-3 141 0,-21 8-37 16,-6 3 0-16,-1-3-31 0,-11 5 169 0,-3 3-92 15,-5 2-33-15,-5 1-10 0,0 0 196 0,-5 2-78 16,-12 0-90-16,-4 0-23 0,-7 10 0 0,1 2 0 15,1 2 0-15,1 0 0 0,9 2 0 0,0-5 0 16,6 4 0-16,4-2 0 0,4-2 0 0,2 3 0 16,2-3 0-16,11-2 0 0,10 3 0 15,-1-4 0-15,5-1 0 0,-2 1 0 16,2-4 0-16,-6 2 0 0,0 2 0 0,-3-3 0 16,-3 3 0-16,-4 0 0 0,-5 4 0 0,-4-4 0 15,-2 5 0-15,-2-2 0 0,-9 2 0 0,-10 3 0 16,3-5 0-16,-7 4 0 0,6-5 0 0,-1-3 0 15,-1 0 0-15,5-1 0 0,6-4 0 0,2-1 0 16,3 2 0-16,1-3 0 0,4 0 0 0,0 0 0 16,6 0 0-16,14 0 0 15,4 0 0-15,5-6 0 0,4-3 0 0,6-2 0 0,-2-3 0 16,9-1 0-16,-4-2 0 0,-2 0 0 16,0-1 0-16,0 2 0 0,-4-3 0 0,0 1 0 15,-4-1 0-15,-2-2 0 0,-6 3 0 0,-7 3 0 16,-6 2 0-16,-1 1 0 0,-9 4 0 0,-1 1 0 15,0-2 0-15,-7 9 0 0,-10 0 0 0,-6 0 0 16,3 6 0-16,-1 4 0 0,2 8 0 0,6-2 0 16,-1 4 0-16,5 6 0 0,6-2 0 0,3 1 0 15,0 1 0-15,7-4 0 16,7-3 0-16,8 4 0 0,4-10 0 0,2-4 0 16,4-5 0-16,2-4 0 0,2 0 0 0,-2-8 0 15,2-6 0-15,-5-5 0 0,0-3 0 0,-3 2 0 16,-5-2 0-16,-2-3 0 0,-3 0 0 0,-5-4 0 15,-2-2 0-15,-5 0 0 0,-4-6 0 0,-2-7 0 16,0 1 0-16,-4-2 0 0,-13-4 0 0,-4-2 0 16,-3 7 0-16,-2 4 0 0,-3 14-74 15,-4 3-46-15,-9 6 159 0,8 13-39 16,-7 4-10-16,-6 0-29 0,6 13 243 0,11 3-204 16,-1 4 0-16,10 1 0 0,11 0 0 0,2 9 0 15,8-2 0-15,0-2 0 0,9 2 0 0,12-5 0 16,8 3 0-16,6-2 0 0,2-7 0 0,1-3 0 15,4-5 0-15,-1-2 0 0,-4-4 0 0,9 0 0 16,-5-3 0-16,-8 0 0 0,5 0 0 0,-2 2-1140 16,2 0 545-16,-3 0 279 0</inkml:trace>
  <inkml:trace contextRef="#ctx0" brushRef="#br0" timeOffset="198363.87">18294 10218 3151 0,'9'0'0'0,"5"0"0"0,2 0 0 0,1 0 0 0,2-2 0 0,5-2 0 0,5 0 0 0,4-1 0 0,15 1 0 0,-4-1 0 0,4 3 141 0,4-1-51 0,1 2 435 16,-8-1-501-16,9 0-24 0,-10 2 0 15,-9 0 0-15,2 0 0 0,-6 0 0 0,-9 0-596 16,-2 0 259-16,-13 2 187 0,-2 0 94 0,-5 2-824 16,0-4 422-16,-11 1 188 0,-6-1 120 0,-9 0-321 15</inkml:trace>
  <inkml:trace contextRef="#ctx0" brushRef="#br0" timeOffset="198512.55">18782 9934 2218 0,'-1'-21'0'0,"-1"7"0"0,2 0 0 0,0 3 0 0,0 5 0 0,0 5 0 0,0 1 0 0,0 1 0 0,0 20 0 0,0 5 0 0,0 8 196 16,-2 13-82-16,-6 0-38 0,0 6 542 0,1-1-290 16,0 5-144-16,-1-1 13 0,2 1-197 15,3-4 0-15,1 1 0 0,2 0 0 0,0-2-74 0,0 0-13 16,2 0-1081-16,5-6 604 0</inkml:trace>
  <inkml:trace contextRef="#ctx0" brushRef="#br0" timeOffset="199417.04">20069 10207 1751 0,'-2'-28'0'0,"-6"5"0"0,-3 2 0 0,-4 3 0 0,-2 1 0 0,-5 5 0 0,-7 3 0 0,-1 8 0 0,-5 1 0 0,-4 7 0 0,-1 15 374 0,2 8-167 0,-1 6-85 15,3 5-41-15,4 2 249 0,6 0-151 0,7 0-70 16,10-7-35-16,2 0 192 0,7 0-113 16,0-9-48-16,10 0-31 0,10-4-1 0,2-7-40 15,4-4-33-15,6-6 0 0,2-6 0 0,0 0 0 16,7-12-103-16,-4-9 34 0,-3-1 55 0,-6 0 26 15,1-5-338-15,-6 2 168 0,-2-1 29 16,-11 8 63-16,-1-1-121 0,-5 10 74 0,-2-1 27 0,0 5 232 16,-2 2-93-16,0 3-46 15,-6 0 301-15,-6 13-167 0,3 2-75 0,-3 10-14 16,8-6-30-16,0 8 228 0,4-7-114 0,0 5-78 16,6-5-58-16,11 2 0 0,3-7 0 0,5 1 0 15,3-9 0-15,2-3 0 0,4-4 0 0,0 0 0 16,6-13 0-16,-13-2 0 0,1-8 0 0,-7 7 0 15,2-13 0-15,-10 6-20 0,-8-3-12 16,0 1-23-16,-5 0 0 0,0-2-13 0,-14-1 223 0,-5 0-99 16,-5 3-38-16,-8-3-17 0,-1 7-1 15,1 10 0-15,-7 0 0 0,0 6 0 0,2 2 0 0,1 3 0 16,6 0 0-16,9 0 0 16,4 4 0-16,8 4 0 0,2 3 0 0,7 2 0 15,0 1 0-15,12-1 0 0,17 2 0 0,8-2 0 16,9-6 0-16,2-1 0 0,7-6 0 0,3 0-80 15,-2 0-57-15,1-3-317 0,-2-4 208 0,-4-3 103 16,1-6 53-16,-11 3-89 0,0 0 75 16,-7-2 32-16,-4 0 149 0,-12 3-58 0,-2-1-29 0,-7 6-10 15,-5-4 176-15,-2 3-98 16,-2 1-49-16,-2 1-23 0,-11 1 628 0,-6 2-238 16,-6 3-184-16,3 0-144 0,0 0-48 0,1 4 0 15,2 7 0-15,4 1 0 0,4 1 0 0,6 4 0 16,3 0 0-16,2 4 0 0,0 1 0 0,7-3 0 15,13 5 0-15,1-1 0 0,2-3 0 0,1 1 0 16,0 0 0-16,-5-6 0 0,6 6 0 0,-11-5 0 16,0 1 0-16,-5 0 0 0,-3 1 0 0,-5-2 0 15,-1-2 0-15,0 1 0 16,-5-3 0-16,-10-1 0 0,0 1 0 0,-3-5 0 16,-1-1 0-16,-2-2 0 0,1-4 0 0,2 0 0 15,1 0 0-15,2 0 0 0,3-2 0 0,0-6 0 16,3-4 0-16,3-4 0 0,4-8-45 0,2-3-783 15,2-8 399-15,9-5 196 0,6-7-594 0,2-4 395 16,0-5 187-16</inkml:trace>
  <inkml:trace contextRef="#ctx0" brushRef="#br0" timeOffset="199976.2">20767 9923 2348 0,'30'-33'0'0,"2"10"0"0,-3 2 0 0,4 3 0 0,1 1 0 0,1 5 0 0,0 3 0 0,1 5 0 0,-3 2 0 0,-1 2 0 0,-5 0 163 0,-3 2-66 0,-4 11 279 0,-4 0-169 16,-9 4-84-16,-5 2-42 0,-2 1 87 0,-11 7-69 15,-14-3-30-15,-3 0 44 0,-2 0-38 0,0-4-63 16,0-1-12-16,0-4 0 0,9-2 0 0,-1-4 0 16,8-1 0-16,4-2 0 0,2-5 0 0,6 1 0 15,2-2 0-15,0 0 0 0,4 0 0 0,16 0 0 16,1-2 0-16,5-3 0 16,1-1 0-16,1 2 0 0,2 1 0 0,0 0 0 15,0 2-26-15,0-1-356 0,1 2 131 0,-3 0 109 16,-1 0-497-16,0 0 300 0,-5 0 141 0,3 0 84 15,-2 2-396-15,-3-2 236 0,-3 1 118 0,-2-1 58 16,-5 0-180-16,-1 0 125 0,-6 0 56 0,1 0 211 16,-2 0-77-16,-2 0-37 0,0 0-11 0,0 0 550 15,-9 0-289-15,-2 3-144 16,-5 6 278-16,-1 5-109 0,4 5-131 0,-4 6 43 16,4 3 397-16,4 2-272 0,2 2-137 0,2 4-68 15,5-2 347-15,0-1-454 0,0 1 0 0,10-4 0 16,7-1 0-16,2-5 0 0,5-3 0 0,7-5 0 15,0-4 0-15,7-7 0 0,5-5 0 0,-3 0 0 16,-7 0 0-16,3-5 0 0,0-9 0 0,-5-2 0 16,-4-1 0-16,-3-4 0 0,-9 2 0 0,2-9 0 15,-8 0 0-15,-5-5 0 16,-2 0 0-16,-2-6 0 0,-4-6-130 0,-12 1-3 16,-7 0 48-16,-3 2 0 0,-3 5-7 0,1 12 17 15,-6 1 10-15,1 7 26 0,-5 6 151 0,3 5-76 16,0 6-37-16,10 0 362 0,2 0-194 0,6 9-138 15,6 6-29-15,5 2 0 0,6 6 0 16,0-4 0-16,4 7 0 0,10-1 0 0,6-1 0 0,4 1 0 16,3-5 0-16,1 0 0 15,4-5 0-15,-2 0 0 0,0-3 0 0,-1-3 0 16,1-3 0-16,-5-2-818 0,-1-3 280 0,-1 1 249 16,-5-2 126-16</inkml:trace>
  <inkml:trace contextRef="#ctx0" brushRef="#br0" timeOffset="200181.37">22020 9831 3885 0,'16'-7'0'0,"2"5"0"0,1-1 0 0,-1 3 0 0,2 0 0 0,4 6 0 0,1 13 0 0,5 10 0 0,-6 3 0 0,0 5 0 0,-3 6 46 0,1 6-46 0,-3-1 0 15,-5 3 0-15,-5 0 0 0,-5 0 0 0,-3-1 0 16,-1 3 0-16,-1-5 0 0,-12 2 0 0,-3 0 0 15,-3-3 0-15,-3 0 0 0,-2 1 0 0,-6-8 0 16,-2 0 0-16,-2-2 0 0,-3-6-883 16,-3-5 186-16</inkml:trace>
  <inkml:trace contextRef="#ctx0" brushRef="#br0" timeOffset="201140.28">23262 10189 1701 0,'-2'-16'0'0,"-2"1"0"0,-3 0 0 0,0-4 0 0,-7 2 0 0,-2 0 0 0,-2 5 0 0,-5-3 0 0,0 9 0 0,-5 2 0 0,-4 2 125 0,2 2 177 0,-2 7-131 15,0 13-67-15,-2 8-32 0,8 3 184 0,6 1-99 16,1 9-64-16,7 1 188 0,6-1-121 15,4-6-61-15,2 1-30 0,0 0 76 0,2-3-58 16,9-4-24-16,6-5-17 0,2-5-46 16,-2-6 0-16,6-3 0 0,2-9 0 0,2-1 0 15,-1-1 0-15,0-19 0 0,-1-3 0 16,0-8-84-16,-2-8 28 0,0-2-203 0,-2-4 109 16,-1-4 73-16,1-6-4 0,-2 1-74 0,1-14 47 15,1 5 35-15,-2-5 0 0,1 1-3 0,1-3 37 16,0-2-9-16,-1 1 10 0,-2 8-2 0,-6 12 1 15,-3 11 1-15,-6 12 121 0,-1 8-56 0,-2 6-33 16,0 9 393-16,0 5-187 16,-14 9-104-16,0 21-24 0,-7 15 256 0,3 4-126 15,-1 13-157-15,-1 0-45 0,6 7 0 0,0 2 0 16,1 4 0-16,4 3 0 0,-1-1 0 0,5-6 0 16,3-3 0-16,2-12 0 0,0 0 0 0,0-7 0 15,4-11 0-15,8-5 0 0,0-6 0 0,4-10 0 16,6-4 0-16,0-11 0 0,7-2 0 0,-1-5 0 15,7-18 0-15,-4 1 0 0,10-14 0 0,-3-2 0 16,5-11 0-16,-1 2-32 0,0-6-42 0,-8 3-236 16,9-12 140-16,-14 15 66 15,2 0-34-15,-10 13 50 0,-3 2 24 0,-8 11-9 16,-4 10 353-16,-3 0-159 0,-3 7-80 0,0 4-39 16,-11 7 419-16,-8 18-233 0,-5 9-188 0,6 4 0 15,0 3 0-15,4 4 0 0,4 2 0 0,4-8 0 16,4 12 0-16,2-6 0 0,2-6 0 0,10-5 0 15,6-2 0-15,7-3 0 0,5-5 0 0,9-5 0 16,0-10 0-16,5-4 0 0,0-5 0 0,-5 0 0 16,9-3 0-16,-7-11 0 15,-6 1 0-15,-1-4 0 0,-4-2 0 0,-4-7 0 16,-4 0 0-16,-5-6 0 0,-4-7 0 0,-6-1 0 16,-4-5 0-16,-1-4 0 0,-2-3 0 0,-8-12 0 15,-10 6 0-15,-7 1 0 0,-5 2 0 0,-4 13 0 16,-7 2 0-16,-5 11 0 0,0 10-178 0,-5 9 35 15,-2 8 53-15,0 2 119 0,7 8-28 0,12 7-1 16,2 6 113-16,9 3-76 0,7 4-38 0,6 2-9 16,8 2 252-16,2 2-242 0,2 0 0 0,10-2 0 15,10 2 0-15,8-3 0 16,5-4 0-16,5-5 0 0,5-5 0 0,2-4 0 16,2-5 0-16,2-3 0 0,2-5 0 0,-1 0 0 15,-3 0 0-15,-5 0 0 0,-7-5 0 0,-3 1 0 16,-2-2-437-16,-6 1-126 0</inkml:trace>
  <inkml:trace contextRef="#ctx0" brushRef="#br0" timeOffset="207416.39">9930 12237 2909 0,'-14'-2'0'0,"3"2"0"0,2 20 0 0,8-3 0 0,1-3 0 0,0-6 0 0,0 4 0 0,3-3 0 0,11-1 0 0,1-3 0 0,4 2 122 0,9-2 322 0,0-2-202 16,2 0-100-16,2-3-70 0,0 0-72 0,2 0 0 15,0 0 0-15,1-3 0 0,-1 0 0 0,-4-2-7 16,-4 0-614-16,-3 3 341 0,-2 1 155 0,-6-1 83 15,-4 2-918-15,0 0 460 16</inkml:trace>
  <inkml:trace contextRef="#ctx0" brushRef="#br0" timeOffset="207600.31">10057 12659 3730 0,'-14'12'0'0,"8"1"0"0,0-4 0 0,2-2 0 0,2-5 0 0,2 2 0 0,0 0 0 0,2 0 0 0,9-1 0 0,3-1 0 0,5 0 201 0,4-2-201 16,-1 0 0-16,1 0 0 0,5 0 0 0,-3 0 0 15,-2 0 0-15,5 0 0 0,-8 0 0 0,3 1 0 16,-1 2 0-16,0 1-812 0,-1-1 417 0,0 2 116 16,-3 0-691-16</inkml:trace>
  <inkml:trace contextRef="#ctx0" brushRef="#br0" timeOffset="208127.22">10821 12571 2169 0,'-2'-4'0'0,"2"2"0"0,-2 1 0 0,0-1 0 0,0 0 0 0,2 1 0 0,0-4 0 0,-2 4 0 0,1-2 0 0,1 1 0 0,0 1 443 0,0-2-202 16,0 2-101-16,0-2 187 0,-2 2-134 0,2-1-82 15,0 0-36-15,0 0 95 0,0 2-108 0,0-1-62 16,0-2 0-16,0 2 0 0,0 1 0 0,0-3 0 16,0 2 0-16,0 1 0 0,0-2 0 0,0 2 0 15,0-2 0-15,0 2 0 0,0 0 0 0,0-2 0 16,0 2 0-16,0 0 0 0,0 0 0 0,0 0 0 15,0 0 0-15,0 0 0 16,0 0 0-16,0 0 0 0,0 0 0 0,0 0 0 16,0 0 0-16,0 0 0 0,0-2-40 0,0 2 4 15,0 0 63-15,2 0-63 0,-1 0 15 0,5 0-18 16,-1 0 146-16,2 0-69 0,2 0-38 0,2 0 0 16,4 0 0-16,4 0 0 0,2-1 0 0,7-2 0 15,0 1 0-15,6 1 0 0,1-3 0 0,9 0 0 16,-8 1 0-16,10-1 0 15,0 0 0-15,-4 1 0 0,4 1 0 0,-3-1 0 16,-2 0 0-16,8 1 0 0,-8 0 0 0,-5 0 0 16,0 0 0-16,-2 0 0 0,-9 0 0 0,2 1 0 15,-6 1 0-15,-2-2 0 0,-8 2-175 0,0-2-3 16,-3 2 60-16,-4 0 44 0,-3 0-319 0,1 0 177 16,-2 0 88-16,0 0 36 0,-5 0-179 0,-9 0 116 15,1 4 59-15,-2 3-477 0,-3 2 267 16</inkml:trace>
  <inkml:trace contextRef="#ctx0" brushRef="#br0" timeOffset="208537.36">11144 12734 2709 0,'-14'2'0'0,"5"-1"0"0,0 2 0 0,2-3 0 0,1 0 0 0,0 0 0 0,6 0 0 0,0 0 0 0,0 0 0 0,2-3 0 0,10 2 225 0,4-3-94 0,5 1-36 16,-3 1-10-16,5 2 140 0,-2 0-93 0,2 0-47 16,-3 0-17-16,-1 7 9 0,-3 2-38 0,-2 5 0 15,-3 1-150-15,-4 0 74 0,-2 6 39 0,-3 0 9 16,-2 4-170-16,0 3 98 0,-10-3 31 16,-3 1-127-16,-3-1 54 0,2-6 50 0,-9 4-7 0,3-3 0 15,-1-5-10-15,-2 0 41 0,1-3 184 16,3-2-95-16,-2-2-39 0,0-1 0 15,5-1 411-15,5-2-210 0,-1-1-195 0,3-2-27 16,5 0 0-16,3-1 0 0,1 0 0 0,0 0 0 16,0 0 0-16,14 0 0 0,7 0 0 0,4 0 0 15,3 0 0-15,2 0 0 0,2 0 0 0,2 0 0 16,-1 0 0-16,-1 0 0 0,-2 0 0 0,0 0 0 16,-3 0 0-16,-5 2 0 0,1-2 0 0,-4 2 0 15,-3 0 0-15,-4 0-169 0,-3 0-236 0,-2 0 172 16,-1-1-491-16,-4 2 342 0,-1-3 172 0,1 0 86 15,-2 0-216-15,0 0 156 16,0-6 72-16</inkml:trace>
  <inkml:trace contextRef="#ctx0" brushRef="#br0" timeOffset="208959.33">11367 11897 1528 0,'-14'-36'0'0,"2"7"0"0,-1 4 0 0,-2 2 0 0,0 6 0 0,1 2 0 16,-4 4 0-16,-1 5 0 0,1 4 0 0,-1 2 0 0,-4 10 79 0,5 9 243 0,-3 6-143 16,-2 11-70-16,5 5 219 0,2-7-136 0,0 15-81 0,4-5 174 0,7-3-123 15,1-6-63-15,4 2-30 0,0-9 46 0,0 4-43 16,9-14 0-16,7 1-34 15,0-6-45-15,5-3 0 0,0-8 54 0,1-2-9 16,2 0-196-16,1-14 98 0,0-8 49 0,-4-4-254 16,0-3 103-16,-1-2 85 0,-6-4-223 0,0 1 135 15,-3 1 68-15,-4-1 8 0,-2 8 88 0,0-1-37 16,-3 3 0-16,-2 7 0 0,0 7 318 16,0-1-158-16,0 7-88 0,0 2-31 0,0 2 297 0,-7 0-153 15,2 19-22-15,1 4 228 0,1 3-148 16,1 5-175-16,2 1-30 0,0 1 0 0,0 3 0 0,2 0 0 15,5-3 0-15,3-3 0 16,5-1 0-16,0-5 0 0,1-3 0 0,2-6-221 16,0-3 108-16,1-2-740 0,-2-6 404 0,0-3 205 15,-1-1 104-15,0 0-265 0,-2-7 188 0,-2-9 90 16</inkml:trace>
  <inkml:trace contextRef="#ctx0" brushRef="#br0" timeOffset="209219.52">11587 11718 1870 0,'5'-17'0'0,"4"5"0"0,0-1 0 0,4 5 0 0,0 0 0 0,4 5 0 0,0 0 0 0,2 3 0 0,-1 0 0 0,2 0 0 0,-4 10 351 0,-1 5-148 0,-2 2-87 0,-3 3 67 16,-4 3-72-16,-5 3-37 0,-1-1 0 0,0-5 43 16,-10 8-44-16,-6-7 0 0,-3-2 50 0,-1-3-43 15,3-6 0-15,-4 1-33 16,2-3 235-16,2-2-208 0,6-5-74 0,2 1 0 15,1-2 0-15,4 0 0 0,2 0 0 0,2 0 0 16,0 0 0-16,6 0 0 0,15 0 0 0,0 0 0 16,7 0 0-16,2-2 0 0,0 2 0 15,4 0 0-15,0 0 0 0,1 0 0 0,1 0-775 16,-1 2 248-16,2 5 245 0,2 3 122 0,-2 0-617 0</inkml:trace>
  <inkml:trace contextRef="#ctx0" brushRef="#br0" timeOffset="209569.09">12643 11729 3680 0,'-8'-20'0'0,"-3"2"0"0,0 0 0 0,-1 4 0 0,0-1 0 0,0 11 0 0,-1-4 0 16,2 6 0-16,-3 2 0 0,2 0 0 0,-2 4 251 0,1 11-251 0,-1 9 0 0,4 2 0 0,1 8 0 0,1 9 0 0,4 4 0 15,2 6 0-15,2 10 0 0,0 0 0 16,0 0 0-16,0 4 0 0,0 2 0 0,2-8 0 0,-1 17 0 16,4-4 0-16,-1-3 0 0,-2-3 0 0,-1-15 0 15,1 6 0-15,0-5 0 0,0-6 0 0,-2 0 0 16,0-5 0-16,0-6 0 0,0-4 0 0,-6-3 0 16,-3-8 0-16,-1-2 0 0,-4-2 0 0,-2-6 0 15,-4 1 0-15,-3-6 0 0,-3 0 0 0,-2-2 0 16,-4-1 0-16,0 1 0 15,-4-4 0-15,3 2 0 0,1-3 0 0,3 0 0 16,8-3 0-16,0-8 0 0,7-5 0 0,3-8-388 16,6 3-71-16,5-6 211 0,0 2-694 0,10-1 452 15,5 5 217-15</inkml:trace>
  <inkml:trace contextRef="#ctx0" brushRef="#br0" timeOffset="209877.84">12619 12633 3279 0,'5'15'0'0,"-1"2"0"0,-2 0 0 0,-1 1 0 15,-1 4 0-15,0 6 0 0,2 1 0 0,0 1 0 0,6 0 0 0,0 3 0 0,2-4 225 0,8 3-84 0,0-3 145 0,5-6-286 0,1-5 0 16,5-5 0-16,-1-8 0 0,2-5 0 0,0 0 0 16,2-10 0-16,-7-13 0 0,0 0 0 0,-6-2 0 15,-6 4-43-15,-3-2-45 0,-4-6 7 0,-5 5 49 16,-1-2-48-16,0 3 21 15,-12-5-18-15,0 4 127 0,-5 3-44 0,-2 4 0 16,-2 3-44-16,1 6 334 0,-3 3-156 0,1 0-140 16,-1 5 0-16,3 0 0 0,1 0 0 0,8 6 0 15,-3 6 0-15,9-5 0 0,-3 8 0 0,6-5 0 16,2 2 0-16,0 0 0 0,0-1 0 0,6-2-238 16,1-2-160-16,5-2 188 0,-1-4-277 15,-2-1 215-15,7 0 122 0,-4-1 56 0,0-12-603 0</inkml:trace>
  <inkml:trace contextRef="#ctx0" brushRef="#br0" timeOffset="210202.69">12977 11640 3271 0,'0'-17'0'0,"3"11"0"0,8-1 0 0,-2-1 0 0,2 4 0 0,2 2 0 0,2 0 0 0,4 2 0 0,-2 0 0 0,0 10 0 0,4 6 123 0,-5 4-42 0,-2 2-18 0,-3 2-25 16,-4 5-1-16,-5-3 11 0,-2 6-151 0,0 0 70 16,-13-2 36-16,-6-1 0 0,-7-4-67 0,0 0 61 15,-4-6 15-15,-2-1 133 0,0-5-54 16,4-3-33-16,1-2-27 0,8-5 99 0,1 1-130 16,6-2 0-16,1-2 0 0,6 0 0 0,1 0 0 15,4 0 0-15,0 0 0 0,6 0 0 0,14 0 0 0,4 0 0 16,4 0 0-16,4 0 0 15,4 0 0-15,2 0 0 0,0-2 0 0,-1 0 0 16,0-3 0-16,1 1 0 0,-2-2 0 0,0 2 0 16,-3-2 0-16,-1 1-112 0,0 1-70 0,-2-3 56 15,-2-1-376-15,-1-1 233 0,-1-1 115 0</inkml:trace>
  <inkml:trace contextRef="#ctx0" brushRef="#br0" timeOffset="210370.79">13511 11750 3527 0,'-7'-2'0'0,"6"1"0"0,-1-2 0 0,0 2 0 0,2 1 0 0,0 0 0 0,8-2 0 0,12 2 0 0,5-2 0 15,3 2 0-15,6-3 227 0,1 2-94 0,6-1-89 0,-4-2-44 0,8-1 0 0,-5-1 0 0,1 2 0 0,-8-3 0 16,1 4 0-16,-4-2 0 0,-11 4-760 16,-4 1 379-16,-6 0 210 0,-4 0-406 0,-5 0 183 0,-7 7 182 15,-9-1-427-15</inkml:trace>
  <inkml:trace contextRef="#ctx0" brushRef="#br0" timeOffset="210512.73">13747 11714 2097 0,'-24'0'0'0,"5"0"0"0,2 0 0 0,2 0 0 0,1 0 0 0,5 4 0 0,2 4 0 0,3 5 0 0,3 2 0 0,-1 4 0 0,2 1 286 0,0 4-124 16,0 0 399-16,0 6-266 16,0-4-129-16,0 0-64 0,0 0-138 0,0-6 37 0,0 2 9 0,0-5 28 15,0-4-712-15,0-2 356 16,0-3 178-16,2-7 89 0,5-1-910 0</inkml:trace>
  <inkml:trace contextRef="#ctx0" brushRef="#br0" timeOffset="210661.87">13860 11698 3260 0,'5'-7'0'0,"-1"5"0"0,0-1 0 0,-2 3 0 0,-2 0 0 0,0 13 0 0,0 6 0 0,0 4 0 0,-6 7 0 0,-3 0 0 0,-2 6 135 0,1-1-48 0,-1 3 108 0,2-1-69 16,-1 1-49-16,1-2-26 15,3 0-593-15,3-4 276 0,3-3 153 0,0-8-954 16</inkml:trace>
  <inkml:trace contextRef="#ctx0" brushRef="#br0" timeOffset="210870.1">14471 11572 3931 0,'0'-4'0'0,"0"4"0"0,-10 8 0 0,-12 10 0 0,-7 14 0 0,3 7 0 0,-2 18 0 0,3 0 0 0,5 5 0 0,5-2 0 15,2 18 0-15,3-3 0 0,6 0 0 0,2-2 0 0,2 3 0 0,2-12 0 16,21 15 0-16,3-13 0 16,10-5 0-16,9-4 0 0,9-8 0 0,-1-13 0 15,20 3 0-15,3-13-1154 0</inkml:trace>
  <inkml:trace contextRef="#ctx0" brushRef="#br0" timeOffset="211416.42">15122 11736 2383 0,'-9'-10'0'0,"1"8"0"0,4 2 0 0,2 8 0 0,2 4 0 0,0 4 0 0,0 6 0 0,0 8 0 0,2 13 0 0,5 3 0 0,0 2 119 0,0 2 304 0,0 5-192 0,-1 2-97 0,0-3 46 0,-2 5-70 16,-2-1-27-16,0 0-9 0,-1 0-79 0,-1-3 44 15,0-3 0-15,2-3-1 16,-2-13-393-16,2 0 193 0,0-7 99 0,0-7 52 15,-1-9-679-15,3-2 347 0,0-8 63 0,6-3-461 16,-1-4 351-16</inkml:trace>
  <inkml:trace contextRef="#ctx0" brushRef="#br0" timeOffset="211563.31">15333 12171 2808 0,'14'-13'0'0,"2"5"0"0,2 4 0 0,1-1 0 0,6 0 0 0,1 4 0 0,2-1 0 0,6 2 0 0,2 0 0 0,1 0 0 0,6 0 221 15,-1 6-91-15,-7-1-36 0,10 4-134 0,-3-4 39 16,-8 1 0-16,3-3 40 0,-2-1-540 16,-8 0 280-16,-2 0 125 0,-6-2 68 0,-8 0-688 0</inkml:trace>
  <inkml:trace contextRef="#ctx0" brushRef="#br0" timeOffset="211738.22">15699 11728 2814 0,'-14'-13'0'0,"7"9"0"0,0 2 0 15,1 2 0-15,3 6 0 0,0 15 0 0,3 12 0 0,0 7 0 0,3 12 0 0,2 10 0 0,2 2 197 0,1 3-79 0,-3 7 222 0,3-1-140 0,0 3-86 0,-1 0 34 16,2 0-148-16,1-5 0 0,-1-2 0 0,-2-9-391 16,4 11 80-16,-4-18 175 0,-2 3-991 15</inkml:trace>
  <inkml:trace contextRef="#ctx0" brushRef="#br0" timeOffset="212278.25">16740 12030 2254 0,'-19'-26'0'0,"3"5"0"0,5 2 0 16,2 2 0-16,4-5 0 0,5 0 0 0,0 1 0 0,0-4 0 0,7 5 0 0,7 5 0 0,11-2 102 0,2 5 266 0,-1 3-164 0,2 7-83 15,-1 2-8-15,1 0-26 0,-1 11-11 16,0 10-37-16,-5 3-158 0,-2 9 79 0,-8 0 39 0,-5 5-104 0,-5 5 67 16,-2 1 39-16,-13 0 0 0,-11-1-214 15,-8 1 57-15,-5-2 82 0,-4-4-49 16,-1-1 17-16,-3-8 6 0,0-3 31 0,0-5 208 15,8-4-98-15,-9-2-37 0,16-4 0 0,0-3 430 16,9-4-219-16,6-1-74 0,3-3-63 0,5 3 232 16,4-3-135-16,3 0-68 0,1 0-46 0,20 0-61 15,6 0 0-15,5-3 0 0,1 1 0 0,3 1 0 16,3 1 0-16,7 0 0 0,-11 0 0 0,3 0 0 16,2 0 0-16,-1 0 0 0,4 0 0 0,-10 1 0 15,8-1 0-15,-5 0-877 0,2 0 410 16,-3 0 213-16,-1 0-220 0,0-1 207 15,-2-7 119-15,-2-7 54 0</inkml:trace>
  <inkml:trace contextRef="#ctx0" brushRef="#br0" timeOffset="212978.43">17355 12023 2011 0,'-2'-19'0'0,"-6"4"0"0,-4 8 0 0,-4 1 0 0,-2 4 0 0,-1 2 0 0,-4 5 0 0,5 14 0 0,-1 6 0 0,4 2 0 0,1 6 459 0,7 2-214 0,2 3-103 16,3-1-51-16,2 2 206 0,0-5-129 0,11 0-54 15,8-6-114-15,3-3 0 0,4-6 40 0,2-6-1 0,4-7-295 16,0-6 157-16,-2 0 65 0,0-2 36 16,0-15-244-16,-3-4 137 0,-3-2 1 0,-3-2-64 15,-2-4 15-15,-6-1 61 0,-2 0-1 0,-2-2 23 16,-3 3 1-16,-4 5 20 0,-2 0 173 0,0 6-81 16,0 2-41-16,-4 7-1 0,-7 4 375 0,0 2-200 15,-4 3-58-15,2 6-61 16,-5 14 281-16,8 4-150 0,-1 0-74 0,8 1-27 15,1 8 19-15,2-3-34 0,0 0-17 0,5-4-55 16,11 2 0-16,-1-11 0 0,9 6 0 0,-1-10 0 16,2-4 0-16,1-5 0 0,-1-4-142 0,-2 0 82 15,7-4 4-15,-7-8 39 0,-4-6-134 0,-4 1 73 16,-2-4 5-16,-3 1 24 0,-5-2-16 0,-1-3 38 16,-2 3-29-16,-2-3 63 0,0 1-11 0,-9 3-37 15,-7-3 14-15,1 3 97 16,-2 2-33-16,3 8-28 0,-6 0 95 0,2 5-57 15,-1 1-14-15,2 2-1 0,4 3 132 0,4 0-76 16,1 0-21-16,4 3-4 0,4 8 34 0,0 0-69 16,2 0-28-16,13 3 0 0,6-7 0 0,9 2 0 15,10-5-71-15,1-4-27 0,6 0 57 0,3 0 31 16,3-9-344-16,-2-7 174 0,-1 0 55 0,-1-1 53 16,-4 0-15-16,-5-2 1 15,-10 6 37-15,-2 0 9 0,-11 2 172 0,-6 5-85 16,-1 0-44-16,-7 1 353 0,-3 1-182 0,0 0-94 15,-5 2 306-15,-11 1-351 0,-2 1-35 0,-6 0 0 16,1 1 0-16,-5 11 0 0,5 1 0 0,5-2 0 16,2 0 0-16,3 3 0 0,8-3 0 0,-3 4 0 15,8 0 0-15,0 1 0 0,2 2 0 0,13 0 0 16,2-3 0-16,7 4 0 0,1 0 0 0,-1-4 0 16,1 2 0-16,-1-2 0 0,-5 0 0 0,0 1 0 15,-3-2 0-15,-4 2 0 16,-5 0 0-16,-1-1 0 0,-4 2 0 0,-2-4 0 15,0 2 0-15,-10-2 0 0,-5-2 0 0,-7 3 0 16,3-7 0-16,-9 3 0 0,3-5 0 0,-1-1 0 16,2-4 0-16,3 0 0 0,0 0 0 15,5 0 0-15,2 0 0 0,5 0 0 0,2 0 0 0,3-2 0 16,4-5-67-16,0-1-880 0,16-4 453 0,9 1 228 16,7-3 112-16</inkml:trace>
  <inkml:trace contextRef="#ctx0" brushRef="#br0" timeOffset="213495.45">18690 11894 3522 0,'-13'-8'0'0,"0"4"0"0,-6 0-4 0,-1 2 0 0,-3 2 2 0,-5 2 1 0,3 14 1 0,3 9 0 0,-4 9 0 0,7 4 0 0,6 1 218 15,-1 11-94-15,9-1-46 0,5 1-78 0,0-3 0 16,9-2 0-16,10-8 0 0,8 8 0 0,1-11 0 15,4-4 0-15,-4-11 0 0,7-2 0 0,3-6 0 16,-1-8 0-16,-1-3 0 0,2 0 0 0,-4-7 0 16,-2-10 0-16,-2-3 0 0,-4-5 0 0,-2-3 0 15,-5-2 0-15,0-9 0 0,-8-1-58 0,-4 3-139 16,-3-16 84-16,-2 2 37 0,-2-4-176 16,-2-8 106-16,-13 5 54 0,-4 5 17 0,-3-1-167 15,-8 9 102-15,-3 11 51 0,-8 9 25 16,-1 12 240-16,0 9-117 0,-10 4-44 0,6 2-26 15,2 16 208-15,3 8-118 0,4-1-59 16,13-2 613-16,3 8-258 0,12-5-374 0,5 8-1 0,4-3 0 16,4-1 0-16,16-1 0 0,14-1 0 0,4-6 0 15,9-6 0-15,13-8 0 0,2-8 0 0,-6 0 0 16,14 0 0-16,-17-6 0 16,5-6-460-16,-6-1 18 0,-3 2 154 0,-10 2-178 0,1-3 228 0,-6 4 95 15,-6 3 52-15,-8 1-477 16,1-2 264-16,-8 5 124 0,-1-3-37 0,-3 2 89 15,-4-1 45-15,1 3-1 0,-1 0 485 0,2 0-229 16,0 0-101-16,4 0-55 0,5 0 736 0,2 0-396 16,8 0-118-16,2 0 311 0,4 0-238 0,4 0-136 15,2 0 239-15,0 0-187 0,6 0-217 16,-10 0-10-16,11 0-19 0,-4-1-80 0,0-1 69 0,-8 0 34 16,1-1-745-16,-6-1 399 15,-4 0 184-15,-3-2-759 0,-12 3 415 0</inkml:trace>
  <inkml:trace contextRef="#ctx0" brushRef="#br0" timeOffset="213659.9">19678 11489 3326 0,'-2'-2'0'0,"2"2"0"0,0 2 0 0,0 13 0 0,0 13 0 0,4 9 0 0,0 9 0 0,-2 10 0 0,-2 16 0 0,0 2 0 0,0 3 436 0,-2 5-267 0,0-4-169 16,2-12 0-16,0 16 0 0,0-12 0 0,0 0 0 15,2-4-13-15,1-5-102 0,-1-6 86 0,0 3-1154 16</inkml:trace>
  <inkml:trace contextRef="#ctx0" brushRef="#br0" timeOffset="213944.71">20974 12124 2849 0,'-24'0'0'0,"9"0"0"0,15 9 0 0,0 1 0 0,6-7 0 0,14 1 0 0,12 0 0 0,9 0 0 0,12-2 0 0,15-2 0 0,10 0 564 0,19 0-263 0,-3 0-131 16,-7 0-123-16,28 0-47 0,-6-4 0 0,0-4 0 15,0-1 0-15,-6 3 0 0,-15 2 0 0,14 1 0 16,-14 3-233-16,-19 0-1 0,3 0 136 0,-17 0 78 16,-7 9-409-16,-14 2 93 0,-13 3 158 0,-10 3-736 15</inkml:trace>
  <inkml:trace contextRef="#ctx0" brushRef="#br0" timeOffset="214287.87">21459 12451 3053 0,'-46'0'-1'0,"16"0"1"0,14 0 0 0,6 0 0 0,6 0 0 0,4-1 0 0,21-5 0 0,13 5 0 15,17-1 0-15,11 0 0 0,4 2 402 0,3 0-182 0,7 0-91 0,-13 5-35 0,14 10-60 0,-26-1-34 16,-1 3 0-16,-6 3 0 0,-16-1 0 16,-5 2 0-16,-7 8 0 0,-14-5 0 0,-2 5 0 0,-16 0 0 15,-16 1-118-15,-10-2 87 16,-6-4-28-16,-14 5 39 0,0-8 100 0,-2 1-40 15,-1-5-47-15,15-2-4 0,-3-4 137 0,16-3-126 16,1-5 0-16,15 0 0 0,9-3 0 0,1 0 0 16,10 0 0-16,1 0 0 0,24-6 0 0,17-3 0 15,7-1 0-15,6 1 0 0,21 0 0 0,1 1 0 16,0 1 0-16,4 1 0 0,-4 1 0 0,-12 4 0 16,13-1 0-16,-23 0 0 15,4 2 0-15,-5 0 0 0,-5 0 0 0,-13 0-111 16,-8 0-1-16,-4 0-531 0,-9 2 303 0,-3 1 149 15,-7 2-205-15,-3-4 169 0,-1-1 99 0,-3 0 44 16,-17-1-420-16</inkml:trace>
  <inkml:trace contextRef="#ctx0" brushRef="#br0" timeOffset="214496.44">21208 11057 3217 0,'-20'-2'0'0,"8"8"0"0,2 27 0 0,0-1 0 0,3 7 0 0,2 1 0 0,0 11 0 0,3 2 0 0,2 0 0 0,0 8 0 0,0-4 217 0,0 12-94 16,4-16 119-16,4 4-110 0,-1-5-440 0,3-3 169 0,-2-8 100 0,1 1 33 16,-2-5-771-16,2-7 403 15,1-8 202-15,-1-3 100 0</inkml:trace>
  <inkml:trace contextRef="#ctx0" brushRef="#br0" timeOffset="214666.13">21369 11546 3263 0,'5'-16'0'0,"4"5"0"0,7 4 0 0,0-7 0 0,3 3 0 0,4 2 0 0,6-1 0 0,4 6 0 0,3-3 0 0,1 5 0 0,0 0 190 0,7 2-76 0,-3 0-4 0,-5 0-26 16,4 0-10-16,-5 2-660 0,-3 2 313 0,-7 1 156 0,-5-2 78 15,-6 1-766-15,-3-2 399 0,-6 1 198 0,-3-3 100 16,-2 0-511-16</inkml:trace>
  <inkml:trace contextRef="#ctx0" brushRef="#br0" timeOffset="-214681.34">21730 11219 2176 0,'-18'-19'0'0,"4"8"0"0,-2 1 0 0,2 5 0 0,4 3 0 0,-1 2 0 0,2 6 0 0,0 14 0 0,4 7 0 0,1 4 0 0,1 11 253 0,-1-1-107 0,-1 0 131 15,0 14-123-15,1-7-58 0,-1 3-45 0,1-2-12 16,1 0 0-16,-1-6 10 0,2 10-548 0,2-8 269 16,0-9 135-16,0 1 67 0,11-3-818 0</inkml:trace>
  <inkml:trace contextRef="#ctx0" brushRef="#br0" timeOffset="-214206.72">22167 11457 3149 0,'-7'-22'0'0,"-1"9"0"0,-1 1 0 0,-4 3 0 0,-1 4 0 0,1 2 0 0,-6 3 0 0,3 0 0 0,-5 10 0 0,4 10 0 0,2 5 388 0,1 7-174 0,3 7-89 0,2 1-70 16,4-1-55-16,2-3 0 0,3 3 0 0,0-3 0 16,3-2 0-16,10-4 0 15,1-4 0-15,2-8-169 0,3-2 79 0,1-5 64 16,4-6 32-16,1-5-127 0,0 0-14 0,-5-3-19 15,8-14-99-15,-5-3 107 0,-2-3 55 0,-3 1 26 16,-1-3-28-16,-6 6 18 0,-2-2 9 0,-2 5 28 16,-6 4 100-16,1 1-51 0,-2 4-24 0,0 1 300 15,-5 3-154-15,-7 3-60 0,1 0-47 0,-3 15 331 16,3-1-169-16,2 5-38 0,-1 5 34 0,7 1-126 16,1-1-58-16,2-5 0 15,0 4 0-15,2-2 0 0,10-5 0 0,0-3 0 16,4-3 0-16,2-5 0 0,8-5 0 0,-5 0 0 15,8-1 0-15,-8-13 0 0,0-2 0 0,-3-5-15 16,-7 2-69-16,0-9 5 0,-3 3 34 0,-6-1-16 16,-2-2-1-16,0 2 1 0,0 1 109 0,-12-3-45 15,-3 2 1-15,-4 5-31 0,1 2 139 0,-5 6-51 16,4 3-40-16,-4 5 68 0,3 3-43 0,3 1-6 16,0 1-30-16,4 0-102 15,5 3 35-15,1 10 35 0,5 2-468 0,2 0 224 16,0 3 121-16,4-2 37 0,12 0-262 0,9 0 170 15,3-4 81-15,4-5 41 0,4 1-566 0,-1-6 303 16,3-2 142-16</inkml:trace>
  <inkml:trace contextRef="#ctx0" brushRef="#br0" timeOffset="-213967.79">22691 11587 1925 0,'13'-15'0'0,"-3"2"0"0,-8 0 0 0,0 1 0 0,-2-1 0 0,-2 4 0 16,-12 1 0-16,-2 2 0 0,-5 5 0 0,0 1 0 0,-6 0 515 0,6 4-238 0,0 9-120 0,8-1 274 0,-1 8-197 0,7-2-88 0,5 9-59 15,2-3 72-15,0 1-159 0,13 0 0 0,4 1 0 16,3-2 0-16,5 0 0 0,-1-3 0 0,1-2 0 16,-2-2 0-16,-9-4 0 0,0 1 0 0,-5-2-27 15,-7-3-59-15,-2 2 59 0,0-1-56 0,-16-4-62 16,-4-1 20-16,-8-3 54 0,0-2-27 0,0 0 31 16,-2 0-14-16,3-2 43 0,4-7-225 15,3-1 117-15,5-4 54 0,4-1 27 16,5-6-431-16,6-6 230 0,2-1 104 0,16-8-183 15,7-1 154-15,3-2 76 0</inkml:trace>
  <inkml:trace contextRef="#ctx0" brushRef="#br0" timeOffset="-213472.43">22838 11443 2219 0,'25'-8'0'0,"7"6"0"0,-5 2 0 0,-3 0 0 0,-3 0 0 0,-1 5 0 0,-2 9 0 0,-4 1 0 0,0 10 0 0,-5-2 0 15,-5 4 418-15,-3 0-180 0,-1 6-105 0,0-3-48 0,-9 0 76 0,-5 0-61 16,-5-4-31-16,0 0 9 0,-3-3-71 0,-1-3 31 15,0-5 0-15,7-3-36 0,-2-4 36 0,7-2 10 16,1-2-10-16,1-4 57 0,6 0-28 0,1 0-8 16,2 0-59-16,2-3 0 0,17-9 0 15,4 2 0-15,8-4 0 0,7 0 0 0,1-3 0 0,-2 2 0 16,14-4-32-16,-4 2-120 0,0-2 77 0,-4 2-219 16,-1 1 127-16,-10 1 42 15,0 1 54-15,-11 4 8 0,-1 1 25 0,-11 3 0 16,-2 3 103-16,-2 0-61 0,-5 2-17 0,0 1 1 15,-12 0 479-15,-4 1-220 0,-4 10-130 0,4 4 2 16,-1 0-58-16,1 4-61 0,5 1 0 0,4 2 0 16,3 1 0-16,4 0 0 0,0-3 0 15,2 0 0-15,15 2 0 0,4-8 0 0,3-2 0 0,6-6 0 16,4-4 0-16,-2-2 0 16,3 0 0-16,3-8 0 0,-3-5 0 0,2-4 0 15,-5-2 0-15,-5 0 0 0,-2-1 0 0,-4-3 0 16,-6-2 0-16,-6 2 0 0,-2-6 0 0,-5 1 0 15,-2-4 0-15,-2-2 0 0,-14-4 0 0,-1 6 0 16,-10-5 0-16,-1 7 0 0,-9 6-50 0,-1 3-41 16,-5 7 26-16,5 7-9 0,-3 5 158 0,4 2-61 15,7 0-30-15,11 0-1 16,-1 9 196-16,11 3-188 0,4 5 0 0,5 4 0 16,4 0 0-16,15-1 0 0,9 3 0 0,7 0 0 15,5-2 0-15,4-2 0 0,6 0 0 0,4-5 0 16,0 1 0-16,2-6 0 0,1-1-540 0,-1 0 138 15,1 0 182-15</inkml:trace>
  <inkml:trace contextRef="#ctx0" brushRef="#br0" timeOffset="-213085.09">24150 11546 3081 0,'9'-17'0'0,"5"12"0"0,5 5 0 0,-2 0 0 0,7 6 0 0,-3 10 0 0,1 6 0 0,1 12 0 0,0 7 0 0,-5 7 0 0,-3 4 233 0,-2 4-102 15,-3 2 298-15,-4 0-372 0,-5 1-57 0,-1-1 0 0,-3 0 0 0,-18 5 0 16,-4-9 0-16,-3 0 0 16,-6 0 0-16,-3-1 0 0,1-10 0 0,-6 5 0 15,1-9 0-15,2-5 0 0,-2-4 0 0,1-7-137 16,6-3-24-16,1-4 81 0,4-2-607 0,11-7 325 15,6-1 162-15,3-3-529 0,9-3 350 0,2 0 170 16</inkml:trace>
  <inkml:trace contextRef="#ctx0" brushRef="#br0" timeOffset="-212341.35">25133 12247 2264 0,'1'-25'0'0,"-1"8"0"0,0 5 0 0,0-4 0 0,-9-3 0 0,-6 0 0 0,-5 2 0 0,-3 0 0 0,-2 2 0 0,-5 2 0 0,-2 5 443 0,-3 3-203 16,-2 5-101-16,1 0 74 0,1 13-93 0,6 8-41 0,5 3 0 15,2 7 14-15,8 2-27 0,2 5 8 16,8 4 47-16,4-2-121 0,0-4 0 0,0 0 0 16,8 0 0-16,7-7 0 0,2-5 0 0,2-2 0 15,2-7 0-15,-1-9 0 0,5-1 0 0,-3-5 0 16,4-3 0-16,-2-13 0 0,-3-7 0 0,4-11 0 15,-4-1 0-15,-5-3 0 0,5-13-228 0,-3 1 83 16,3-10 61-16,-1-1-7 0,-5-3 1 0,3 5 17 16,2-20 9-16,1 2 27 0,0-4 23 0,0 4-24 15,-1 8 1-15,-4 18 38 0,-10 11-14 0,-1 12-1 16,-3 10-23-16,-1 4 478 0,-1 8-229 0,0 6-87 16,-12 20 61-16,-8 21-186 15,4 4 0-15,-5 18 0 0,2 9 0 0,1 5 0 16,0 15 0-16,6-19 0 0,2 6 0 0,2 0 0 15,5-8 0-15,3-10 0 0,0 0 0 0,0-6 0 16,6-8 0-16,11-13 0 0,1-3 0 0,6-12 0 16,3-8 0-16,0-8 0 0,6-3 0 0,6-10 0 15,-5-8-33-15,10-15-206 0,-4-2 104 0,10-11 32 16,-5-2-81-16,6-5 73 16,-1-3 28-16,1-4 9 0,-4 3-279 0,-4 5 158 15,-12 13 79-15,-1-1-29 0,-6 11 44 0,-8 9 37 16,-8 7 0-16,0 1 618 0,-7 9-296 0,-1 3-148 15,-7 7 697-15,-16 21-536 0,0 5-271 0,1 7 0 16,4 4 0-16,0 2 0 0,7-6 0 0,-2 15 0 16,13-6 0-16,0-4 0 0,0 0 0 0,19-6 0 15,5-7 0-15,14 3 0 0,4-14 0 0,10-7 0 16,13-9 0-16,-1-5 0 0,-8 0 0 16,14-7 0-16,-17-5 0 0,0-8 0 15,1-2 0-15,-9-4 0 0,-14 1 0 0,3-13 0 16,-13 3-23-16,-8-7-167 0,-6-3 76 0,-7-4 39 15,0-7-78-15,-16-7 63 0,-13 3 26 0,-4 1-137 16,-11 2 81-16,-6 11 42 16,1 14-54-16,-22 0 52 0,-2 13 0 0,-5 13 43 0,6 4 293 0,14 2-147 15,1 10-82-15,12 8 417 16,13 3-209-16,6 6-124 0,8 3-12 0,15 3 57 0,3 1-156 16,5 7 0-16,22-5 0 0,10-3 0 15,14 3 0-15,6-7 0 16,8-4 0-16,6-3 0 0,3-7 0 0,1-2 0 0,-1-4 0 0,2-1 0 15,-10 0 0-15,10-1 0 0,-13 1-960 0</inkml:trace>
  <inkml:trace contextRef="#ctx0" brushRef="#br0" timeOffset="-212213">27124 12278 2746 0,'3'-16'0'0,"4"16"0"0,5 0 0 0,-8 0 0 0,-4 0 0 0,0 0 0 0,0 0 0 0,-1 0 0 0,-15 0 0 0,-1 0 0 0</inkml:trace>
  <inkml:trace contextRef="#ctx0" brushRef="#br0" timeOffset="-201461.3">17150 12811 3302 0,'-5'0'0'0,"1"-2"0"0,-2 1 0 0,4-1 0 0,0-1 0 0,2 2 0 0,0 1 0 0,0 0 0 0,0-2 0 0,0 2 0 0,0 0 141 0,0 0 116 0,10 0-95 0,3 0-93 16,10 0-69-16,-1 0 0 0,8 0 0 15,1 0 0-15,8 2 0 0,5-1 0 0,0-1 0 0,4 0 0 16,4 0 0-16,-2 0 0 0,3 0 0 0,1 0 0 16,1 0 0-16,0-1 0 0,12-1 0 0,-5 0 0 15,-5 0 0-15,14 2 0 0,-6 0 0 0,3 0 0 16,-3 0 0-16,1 0 0 0,-8 0 0 0,14 0 0 15,-6 0 0-15,-2 0 0 16,-2 0 0-16,0 0 0 0,-8 0 0 0,2 0 0 16,-7 0 0-16,-10 0 0 0,0 0 0 0,-8 2 0 15,-9 0 0-15,-1 1 0 0,-3 2 0 0,-8-2 0 16,-2 0 0-16,-3-2 0 0,-3 1 0 0,0-2 0 16,1 0 0-16,-3 0 0 0,0 0 0 0,0 0 0 15,0 0 0-15,0 0 0 0,0 0 0 0,0 0 0 16,0-3 0-16,0-2 0 15,0 2 0-15,0 0 0 0,0 2 0 0,-3 1 0 16,-1 0 0-16</inkml:trace>
  <inkml:trace contextRef="#ctx0" brushRef="#br0" timeOffset="-177874.03">16822 12864 2094 0,'0'0'0'0,"-2"0"0"0,2 0 0 0,0 0 0 0,0 0 0 0,0 0 0 0,0 0 0 0,0 0 0 0,0-2 0 0,0-1 0 0,0 2 96 0,2 0-27 0,1-2 10 0,1 2 79 16,-1 1-59-16,0-2-27 0,-1 2-1 0,0 0 17 15,0 0 11-15,0 0-57 0,0 0 117 0,1 0-59 16,-1 0-29-16,0 0 78 0,1 0-43 0,-1 0-37 15,3 0 0-15,-1 0 70 0,-3-3-48 0,3 3-80 16,0 0-11-16,-1 0 0 0,3 0 0 0,-3-1 0 16,4 1 0-16,-4-2 0 0,3 2 0 0,-2-2 0 15,1 2 0-15,0 0 0 0,2-2 0 0,-3 2 0 16,1 0 0-16,-1-2 0 16,1 2 0-16,-1-1 0 0,-1 1 0 0,1-3 0 15,1 3 0-15,-2 0 0 0,2-2 0 0,-1 1 0 16,-1 1 0-16,3-2 0 0,-2 1 0 0,2 1 0 15,-1 0 0-15,1-2 0 0,-1 2 0 16,1 0 0-16,0 0 0 0,2 0 0 0,-1 0 0 0,0 0 0 16,3 0 0-16,-3 0 0 0,2 0 0 15,1 0 0-15,0 0 0 0,2 0 0 0,0 0 0 0,1 0 0 16,-2 0 0-16,4-3 0 16,-2 2 0-16,3-1 0 15,-4-1 0-15,4 2 0 0,-1-1 0 0,0 1 0 0,0-2 0 0,-2 3 0 16,2 0 0-16,2 0 0 0,-2 0 0 0,2 0 0 15,-1 0 0-15,4 0 0 0,-4 3 0 0,3-2 0 16,0 1 0-16,-1-1 0 0,2 2 0 0,-4-1 0 16,1-2 0-16,0 0 0 0,-2 0 0 0,0 0 0 15,-1 0 0-15,-4 0 0 16,2 0 0-16,-1-2 0 0,-2-1 0 0,-1 0 0 16,0-1 0-16,-5 1 0 0,1 1 0 0,0-1 0 15,-1 3 0-15,1 0-35 0</inkml:trace>
  <inkml:trace contextRef="#ctx0" brushRef="#br0" timeOffset="-142137.47">2942 12451 1558 0,'-4'0'0'0,"2"0"0"0,1 0 0 0,1 0 0 0,0 0 0 0,-2-1 0 0,-1-2 0 0,1-1 0 0,0-1 0 0,-1-1 0 0,1-3 78 0,0-5 40 0,1 1-38 15,-1-1 11-15,0-2-109 0,0 0 29 0,1-2 1 16,-4 3 30-16,2 1-27 0,-2 4 10 0,-2 1 16 16,-2-1 1-16,-3 8 39 0,0 1 1 0,-10 1-41 15,1 9 11-15,-3 15-14 0,-4 7-1 0,-2 6-14 16,5 2 64-16,2 4 0 0,6-5-30 0,4 2-16 16,4-1 46-16,4-4 0 0,5-2-45 0,0-3 37 15,0-6 11-15,9 2-48 0,4-5-1 16,4-4-47-16,1-4 0 0,2-1 47 15,3-7 11-15,2-1-94 0,0-4 42 0,-1 0-3 16,4-8-11-16,-5-10 13 0,4-4 8 0,-4-4-77 16,-1 0 44-16,-2-3 7 0,-4 2 1 0,-2 3-32 15,-8 4 26-15,1 4-17 0,-2 5 41 16,-2 1 37-16,-1 4 1 0,-2 5-42 0,0-2 1 0,0 3 156 16,0 0-73-16,0 9-29 0,0 9-59 0,0 4 33 15,0 1-5-15,0 7 22 16,0-4 90-16,0 2-39 0,0-3-32 0,8-7-6 15,3 1-9-15,5-2 4 0,-1-5-10 0,7-5-108 16,4-5 51-16,-1-2 19 0,0-2 8 0,0-11-28 16,-1-7-1-16,-3-3 33 0,1-4 74 0,-5-3-34 15,-3 0-46-15,-5-1-8 0,1-2 0 0,-5 1 0 16,-3-3 0-16,-1 0 0 0,-1-3 0 0,0 2 0 16,-1 3 0-16,-6 2 0 0,-3 7 0 15,-2 3 0-15,1 5 0 0,-1 3 0 16,-1 2 0-16,-3 6 0 0,3 3 0 0,-4 2 0 15,4 0 0-15,-2 2 0 0,1 8 0 0,3 3 0 16,3 4 0-16,1-3 0 0,1 6 0 0,1-2 0 16,5 1 0-16,0 0 0 0,0-1-284 0,2 2 85 15,9-5-439-15,1 3 299 0,4-3 149 0,-1 0 74 16,5-3-433-16,0-1 243 0,4-1 138 0,1-3-269 16,1-4 198-16,4-1 99 0</inkml:trace>
  <inkml:trace contextRef="#ctx0" brushRef="#br0" timeOffset="-141829.33">3785 12196 2544 0,'6'-12'0'0,"-1"1"0"0,0 3 0 15,-5 1 0-15,0 3 0 0,0 0 0 0,0 2 0 0,-9 0 0 0,-1 2 0 0,-4 0 0 0,1 2 191 0,-4 11-75 0,0 3 260 0,0 0-157 0,0 5-94 0,1 2-42 16,4-3 194-16,3 1-277 0,3 1 0 0,3-1 0 15,3 1 0-15,0 0 0 0,0-4 0 0,1 3 0 16,9-4 0-16,4 0 0 0,-2-2 0 0,1-2 0 16,0 0 0-16,2-2 0 0,-5 0 0 0,-3-3 0 15,1 3 0-15,-1-2 0 0,-4 1 0 0,-2 1 0 16,-1 1 0-16,0 1 0 0,-5 2 0 0,-11 1 0 16,-1-1 0-16,-6 3 0 0,-2 0 0 0,4-4 0 15,-7 2 0-15,4-2 0 0,4-5 0 0,-2 0 0 16,4-3-180-16,5-4-133 15,-1-2 140-15,5 0-507 0,2-2 319 0,7-19 160 16,4-6 69-16,15-15-645 0</inkml:trace>
  <inkml:trace contextRef="#ctx0" brushRef="#br0" timeOffset="-141313.58">3801 12294 2375 0,'16'-4'0'0,"0"-2"0"0,2 0 0 0,-2-1 0 0,1 2 0 0,1 0 0 0,2 3 0 0,3 0 0 0,-1 2 0 0,3 0 0 0,-7 0 202 0,4 12-80 0,-2 3-41 0,-5 1 1 16,-3 1-67-16,1 8-9 0,-8 1 35 0,-3 4-35 16,-2 2 35-16,-2 7 0 0,-11-7 11 0,-7 7 160 15,-4-2-85-15,6-9-43 0,-5 0 0 0,3-2 201 16,8-7-210-16,-4-3-75 0,9-4 0 0,-2-4 0 16,6-3 0-16,-1-3 0 0,4-2 0 0,0 0 0 15,0 0 0-15,9 0 0 16,12-2 0-16,8-15 0 0,1-3 0 0,12-8 0 15,-2-5-120-15,0 2 8 0,-2 0 60 0,-3 0-286 16,-9 8 138-16,0 0 83 0,-6 7 159 0,0 1-41 16,-9 7-1-16,-1 1-42 0,-3 5 261 0,-4 0-125 15,-1 0-68-15,-2 2 166 0,2 0-109 0,-2 2-10 16,0 9-45-16,0 3 195 0,0 2-223 0,0 3 0 16,4 1 0-16,0 1 0 0,3 0 0 0,6 0 0 15,-1-3 0-15,7 1 0 0,3-5 0 16,-2-5 0-16,3-5 0 0,9-3 0 15,-5-1 0-15,1 0 0 0,0-11 0 0,-6-6 0 16,-2 1 0-16,0-9 0 0,-6-2 0 0,0-1 0 16,-7-5 0-16,0-3 0 0,-6-3 0 0,-1-7 0 15,0 3 0-15,-11 10 0 0,-3-1 0 0,-2 9 0 16,-6 0 0-16,-5 13 0 0,-2 4 0 0,2 6 0 16,-3 2 0-16,5 2 0 0,1 9 0 0,3 1 0 15,9 1 0-15,1-5 0 16,6 5 0-16,3-3 0 0,2 6 0 0,0-3 0 15,5 0 0-15,13 0 0 0,1 2 0 0,9-2 0 16,4-2 0-16,9 3 0 0,1-5 0 0,4-2-702 16,6 2 134-16,6-2 253 0</inkml:trace>
  <inkml:trace contextRef="#ctx0" brushRef="#br0" timeOffset="-136755.95">4305 13425 2236 0,'-1'-1'0'0,"-1"-1"0"0,2 0 0 0,0 0 0 0,0 2 0 0,0 0 0 0,0 11 0 0,0 5 0 0,3 4 0 0,4 6 0 0,-2 2 77 16,-2 3 0-16,1 2 152 0,-3 3-81 0,2-1-58 15,-1 1 49-15,0 0-47 0,1 0-1 0,-1-3-95 16,-2 1 10-16,2-4 38 0,1-5-1 0,-2-1-212 16,1-3 106-16,0-4 53 0,0-4 12 0,-1-2-326 15,1-5 170-15,-2-3 41 0,0-2 55 16,0-1-203-16,0 0 105 0,0-4 24 0,0-15 44 16,0-5 0-16,0-7 45 0,0-8-1 15,0 1-590-15</inkml:trace>
  <inkml:trace contextRef="#ctx0" brushRef="#br0" timeOffset="-136398.12">4244 13289 1995 0,'-10'-25'0'0,"0"8"0"16,5 5 0-16,-4 2 0 0,4 0 0 0,0 4 0 0,4 3 0 0,-2-1 0 0,3 2 0 0,3 0 0 0,10 0 212 0,9 1-84 0,4-1-31 0,4 2 181 16,5 0-118-16,9 0-57 0,-1 0-30 0,2 0 68 15,-7 0-37-15,12 0-11 0,-10 0-93 0,-5 0 44 16,2 0-1-16,-6 3 1 0,-4 3-38 0,0-2 37 15,-4-1 1-15,-8 3 25 0,1-2-25 0,-9 0-1 16,0 0 12-16,-3-1 57 0,0-1-112 0,-3-1 0 16,-1 1 0-16,0 1 0 15,0 0 0-15,0 1 0 0,0 2 0 0,0 1 0 0,0 1 0 16,0 4 0-16,0 0 0 0,0 3 0 0,0 2 0 0,0 4 0 16,0 4 0-16,6-2 0 15,0 4 0-15,3 1 0 0,-1 2 0 0,0 4 0 16,1 0 0-16,0-1 0 0,2 3 0 0,-3-1 0 15,1 0 0-15,2-2 0 0,-4-1 0 0,0 0 0 16,1-2 0-16,-3-1 0 0,1-3 0 0,-2-4-422 16,-1 1 188-16,1-3 84 0,-1-2 58 0,-3-3-446 15,0-4 247-15,0 1 123 16,0-3-372-16,-7-3 237 0,-4 0 136 0,-4-4 61 16,-8-2-302-16</inkml:trace>
  <inkml:trace contextRef="#ctx0" brushRef="#br0" timeOffset="-136228.42">4599 13944 2441 0,'-37'6'0'0,"4"3"0"0,1 2 0 0,2-1 0 0,7 1 0 0,1-2 0 0,5-2 0 0,9-2 0 0,-2-2 0 0,7-2 0 0,3 2 596 0,0 0-282 0,3 0-135 15,15-2-67-15,9-1 37 0,4 0-52 0,5 0-54 16,10 0-43-16,-4 0 0 0,1-4 0 16,2-3 0-16,-3-1 0 0,-7 2 0 15,3 0 0-15,-3 2 0 0,-5-1-156 0,-7 5-130 16,-1 0 162-16,-4 0-926 0,-4 0 500 0,-2 5 253 15</inkml:trace>
  <inkml:trace contextRef="#ctx0" brushRef="#br0" timeOffset="-135567.56">5740 13397 2000 0,'-9'-15'0'0,"0"2"0"0,1 0 0 0,-5 0 0 0,3 2 0 0,-5 3 0 0,2 2 0 0,-2 0 0 0,0 5 0 0,-3 1 0 0,-1 0 126 0,-4 1-47 15,0 11 0-15,4 1 61 0,-4 2-49 0,3 1 1 16,5-2-37-16,-2 4 188 0,5-2-100 0,3 1-50 15,4-2 90-15,5 2-70 0,0 0-23 0,0 1-12 16,5-3 3-16,11 4 0 0,4-2-37 0,-3 0-17 16,1-2 28-16,5 4-17 15,-2-3-38-15,-7-2 0 0,1 1 0 0,0-2 0 0,-4 0 0 0,-3 1 0 16,-3-1 0-16,-2 0 0 16,-2-3 0-16,-1 4 0 0,0-3 0 0,-7 3 0 15,-7 1 0-15,-1-3 0 0,-5 6 0 0,2-6 0 16,-5 2 0-16,4-4 0 0,-2-1 0 0,4-2 0 15,2-1 0-15,6-2 0 0,0 0-153 0,2-4-286 16,4 0 163-16,3 0 122 0,0 0-751 0,19-12 419 16</inkml:trace>
  <inkml:trace contextRef="#ctx0" brushRef="#br0" timeOffset="-135393.09">5849 13565 3090 0,'6'0'0'0,"-3"0"0"0,-3 0 0 0,0 0 0 16,0 9 0-16,0 0 0 0,-3 3 0 0,-1 0 0 0,2 3 0 0,2 0 0 0,-2 2 148 0,2 1-52 0,0-2-54 0,0 1 1 0,0-4 12 16,0 2-11-16,0-5-414 0,2-2 207 0,0-3 104 15,0-3-583-15,0-1 346 0,-2-1 160 0,3 0-66 16,-3-12-336-16,2-13 248 0,1-5 123 0,-2-8-188 16</inkml:trace>
  <inkml:trace contextRef="#ctx0" brushRef="#br0" timeOffset="-134991">5878 13137 1772 0,'0'-15'0'0,"0"5"0"0,0 2 0 0,0 5 0 0,0 2 0 15,1 1 0-15,5 0 0 0,-1 1 0 0,4 10 0 0,0 9 0 0,1 3 151 0,1 5-54 0,1 1 11 0,0 6-64 16,3 1-117-16,1 5 59 0,1-3 28 16,-4 0-442-16,-1-5 246 0,3 12 107 0,-6-4-437 15,-1 3 253-15,-3-9 51 0,-1 2 87 0,-2-6-63 16,0 1 97-16,0-10 44 0,-2-1 43 0,0-4 0 15,0-4 0-15,0-4 0 0,0-1 142 0,0-2-114 16,0-5-37-16,0 1 1 0,0-2 153 0,0 0-33 16,0 0-67-16,0 0 486 0,0 0-248 0,0 0-96 15,0 0-61-15,0 0 152 0,0 0-118 16,0 0-57-16,1 0-30 0,5-8 97 16,3-4-52-16,-1-6-43 0,3 2 0 0,2-4-109 15,-3 2 38-15,2 1 1 0,-1 2-14 0,-2 4 22 16,-2 3-1-16,2 1-29 0,-2 3 31 0,-2 2 0 15,0 2-10-15,3 0 56 0,0 0-28 0,-1 13-49 16,0 3 40-16,0 2 141 0,-1 1-62 0,-1 3-41 16,0 1 87-16,2-1-53 0,-2-1 2 0,-2-2-53 15,2-3-159-15,-2 0 74 0,-1-7 43 16,0-1-1-16,1-1 43 0,-3-4 0 0,2-1 11 0,-2-2-660 16,0 0 269-16,0 0 160 15,0-7 19-15,0-9-293 0,0-3 192 0,0-4 112 16</inkml:trace>
  <inkml:trace contextRef="#ctx0" brushRef="#br0" timeOffset="-134411.08">6412 13482 2109 0,'0'0'0'0,"2"0"0"16,0 0 0-16,0 0 0 0,4 0 0 0,-4 0 0 0,6 0 0 0,-1 0 0 0,6 0 0 0,-5 3 0 0,4 3 121 0,0 4-38 0,-1 0-1 0,-2 5-38 0,0 3-52 15,-4 3 12-15,-3 3 39 0,0 2-37 0,-2-1 0 16,0 1 38-16,-9-2 125 16,0-3-52-16,-2 0-42 0,1-2 0 0,-2-5 202 0,3 0-116 0,1-7-59 15,3 1-18-15,0-5 122 16,2-2-82-16,1 2-117 0,2-3-7 0,0 0 0 16,0 0 0-16,3 0 0 0,13 0 0 0,5-10-27 15,4-4 4-15,0-4 44 0,3 0-379 0,2-5 151 16,0 3 112-16,-3-3-277 0,-1 0 135 0,-4 1 71 15,-1 4 67-15,-4 1 1 0,-4 1 27 0,-2 3 1 16,-3 2 23-16,-4 2 46 0,0 3-17 0,-2 2 1 16,-1 2 351-16,-1 0-189 0,0 0-94 0,0 2-22 15,0 0 643-15,-1 0-263 0,-5 11-183 0,0 7-207 16,2 5-19-16,2-3 0 16,2 10 0-16,0 0 0 0,2-2 0 0,10 0 0 15,2-1 0-15,4-8 0 0,4 3 0 0,2-5 0 16,2-4 0-16,-1-5 0 0,3-5 0 0,-5-3 0 15,7 0 0-15,-6 0 0 0,-1-11 0 0,-2-7 0 16,-5 0 0-16,0 0 0 0,-2-11 0 0,-4-1-44 16,-2-3-11-16,-5-9-13 0,-1 1 41 15,-2-6-168-15,0-3 84 0,-13-3 37 0,-2 0-122 16,-2 2 73-16,-7 10 38 0,0 13-129 16,-3 4 90-16,-1 5 40 0,-5 10 1 0,1 6 242 15,-1 3-101-15,1 3-61 0,4 12 11 0,3 1 310 16,11-1-180-16,-2 5-64 0,9 0-53 0,3-2 325 15,4 3-166-15,0 0-20 0,2 1-216 0,13-2 55 16,2-2 1-16,1-3-149 0,8 0 91 0,-3-2 51 16,5-5-1-16,-3-1-642 0,3-3 322 15,-3-4 101-15,5 0 105 0,-3 0-501 16,-2 0 291-16,0-2 144 0</inkml:trace>
  <inkml:trace contextRef="#ctx0" brushRef="#br0" timeOffset="-134146.84">7404 12644 2879 0,'0'0'-10'0,"0"0"3"0,0 6 2 0,2 6 2 0,2 6 1 15,-2 6 1-15,2 8 0 0,2 17 1 0,-3 9-3 0,1 6 2 0,-3 9 373 0,1 8-165 0,0 4 299 0,0 16-506 0,2-7 0 0,-3 4 0 16,3 3 0-16,-3-1 0 0,3-12 0 0,-1 21 0 15,-1-17 0-15,2-15 0 0,-3 3 0 0,3-6 0 16,-2-15 0-16,2 0 0 0,-3-10 0 0,0-11 0 16,-1-5 0-16,0-6 0 0,0-7 0 15,0-7 0-15,0-3 0 0,-1-5 0 16,-4-2-37-16,1-3-473 0,-1 0 224 0,0 0 126 16,1-14-604-16</inkml:trace>
  <inkml:trace contextRef="#ctx0" brushRef="#br0" timeOffset="-133859.06">7800 13784 2722 0,'-7'10'0'0,"5"6"0"0,-1 8 0 0,-1 1 0 0,0 2 0 0,2 2 0 0,-2-3 0 0,4 3 0 0,0-1 0 0,0-5 0 0,4 1 499 0,4-3-229 15,5-7-105-15,-1 1-68 0,2-7-63 0,-2-4 6 16,1-3 0-16,-1-1-123 0,2 0 71 0,-3-3 21 15,-1-10 0-15,-1-3 6 0,-2-9 25 0,-3 4 10 16,-1-5-14 0,-3-1-36-16,0 1 0 0,-3 1 0 0,-8 7 0 0,-4 0 0 0,-2 1 0 0,0 5 0 15,-3 3 0-15,-1 2 0 16,2 2 0-16,2 4 0 0,6-1 0 0,2 2 0 16,1 0 0-16,5 0 0 0,3 0 0 0,0 0 0 15,0 0 0-15,0 2-915 0,12 5 396 0,5-1 240 16,4-3-218-16,1-3 218 0</inkml:trace>
  <inkml:trace contextRef="#ctx0" brushRef="#br0" timeOffset="-133284.08">7655 12710 1821 0,'-8'-2'0'0,"6"-2"0"0,2 2 0 0,0 0 0 0,0-4 0 0,0 3 0 0,0-1 0 0,3 1 0 0,9-1 0 0,-1 2 0 15,5 1 104-15,0 1 52 0,-1 0-58 0,2 0-29 0,-2 5 10 0,0 4-21 16,-2 4-18-16,-5 2 0 0,-3 3 0 0,-3 2 7 16,-2 1 3-16,0 3-10 0,-5-2 41 15,-11 1 0-15,0-3-41 0,-3 0 0 16,0-6 139-16,-7 4-75 0,3-3-32 0,4-4 152 16,-1-2-91-16,3-1-47 0,4-3 10 0,1-1 57 15,6 0-153-15,1-2 0 0,3-2 0 0,2 0 0 16,0 2 0-16,0-1 0 0,7 1 0 0,7 1 0 15,5 2 0-15,3-4 0 0,-1-1 0 0,8 2 0 16,-4-2 0-16,1 0 0 0,3 0-106 0,-3 0 17 16,-1 0 2-16,3 0-634 0,-1 0 341 0,-8 0 170 15,6-2 85-15,0-1-561 16,-4-3 313-16,2-7 172 0</inkml:trace>
  <inkml:trace contextRef="#ctx0" brushRef="#br0" timeOffset="-133081.92">8000 12666 2398 0,'0'0'0'0,"0"0"0"0,0 0 0 15,0 0 0-15,0 0 0 0,4 0 0 0,5 0 0 0,3 0 0 0,4 0 0 0,3 0 0 0,3 0 83 0,3 0 474 0,-1 3-258 16,-1-3-120-16,7 0 84 0,-3 0-111 0,-3 0-152 16,-2 0 0-16,1 0-90 0,-2 0-22 0,-5 0 77 15,-5-3 37-15,-1 2-583 0,-3-2 310 0,-4 2 166 16,-2 1-329-16,-1 0 97 0,0 0 152 0,-6 0-346 15,-11 0 245-15,-1 0 113 0,-3-2 71 0,0 0-260 16</inkml:trace>
  <inkml:trace contextRef="#ctx0" brushRef="#br0" timeOffset="-132975.12">8165 12646 1305 0,'-16'2'0'0,"0"1"0"15,6 3 0-15,-1 2 0 0,6 1 0 0,-3 4 0 0,7 1 0 0,-3 2 0 0,4 3 0 0,0 2 0 0,0 1 117 0,0 1-43 0,0 4 46 0,0-8-40 0,0 5 0 0,0-1-40 0,0-4-258 16,0 1 124-16,2 0 67 0,0-3 34 0,-1-8-531 15</inkml:trace>
  <inkml:trace contextRef="#ctx0" brushRef="#br0" timeOffset="-132840.75">8289 12691 2332 0,'4'0'0'15,"-2"0"0"-15,1 0 0 0,0 9 0 0,-1 3 0 0,-2 5 0 0,0 7 0 0,0 5 0 0,0 12 0 0,0 3 0 0,-5 8 275 0,2 17-118 0,1 0-58 0,2 3-474 0</inkml:trace>
  <inkml:trace contextRef="#ctx0" brushRef="#br0" timeOffset="-127309.39">10709 13895 2303 0,'-11'-2'0'0,"6"0"0"0,-2 2 0 0,3 0 0 0,0 0 0 0,3 0 0 0,-1 0 0 0,2 0 0 0,0 0 0 0,0 0 0 0,0 0 157 0,11 0-60 0,3 0 239 16,4 0-139-16,1 0-85 0,1 0-36 0,6 0 83 15,-1 0-61-15,1 0-29 0,-3 0 9 0,1 0-138 16,-1 0 49-16,-1 0 25 0,-3 0-122 15,-2 0 74-15,-4 0 45 0,-2 0-9 16,-1 0-461-16,-5 0 179 0,-1 0 144 0,-3 0-569 16,1 0 339-16,1 2 163 0,-3 1 82 0</inkml:trace>
  <inkml:trace contextRef="#ctx0" brushRef="#br0" timeOffset="-127096.42">10730 14219 2983 0,'-5'0'0'0,"-1"5"0"0,5 0 0 0,-1-4 0 0,2 2 0 0,0-2 0 0,0 2 0 0,0 0 0 0,5-3 0 0,11 3 0 0,2-3 130 15,7 0-46-15,-4 0 435 0,7 0-304 0,-3 0-215 16,0 0 0-16,-2 0 0 0,1 0 0 0,-1 0 0 16,-1 1 0-16,-3 3 0 0,-1 0-25 0,-2-1 18 15,-3 3-590-15,-3 1 328 0,-3 0 58 0,2-2-575 16,-4 5 373-16,0-3 188 15,1 4 93-15,-1-4-207 0</inkml:trace>
  <inkml:trace contextRef="#ctx0" brushRef="#br0" timeOffset="-126839.29">11550 14153 3398 0,'0'-1'0'0,"0"1"0"0,0 0 0 0,1 0 0 0,10 0 0 0,7 0 0 0,3 0 0 0,2 0 0 0,7-1 0 0,9-2 0 0,4 0 171 0,4-3-57 0,1 3 134 0,3-3-248 16,2-1 0-16,-3 4 0 0,1-1 0 0,-2 1 0 16,-2 1 0-16,-10-1 0 0,1 3 0 0,-2 0 0 15,-10 0 0-15,0 0-378 0,-3 0 83 0,-6 0 63 16,-6 0 113-16,-4 0-365 15,-1 0 213-15,-4 0 122 0,-2 5-512 0,-9 2 312 0</inkml:trace>
  <inkml:trace contextRef="#ctx0" brushRef="#br0" timeOffset="-126498.77">11808 14345 2109 0,'-21'12'0'0,"1"3"0"0,6-6 0 15,6-1 0-15,4-3 0 0,4-1 0 0,0-1 0 0,10 0 0 0,6-1 0 0,11 0 0 0,-4 0 164 0,7-1 252 0,-2 2-189 0,-1 2-94 16,2 1-48-16,-3 1 21 0,-7 1-24 0,2 0-10 0,-3 4-33 0,-6 1-42 16,-3 2 1-16,-5 0 40 15,-4 2-115-15,0 4 52 0,-11 0 32 0,-6-1-48 16,-4-1 40-16,-3-2-1 0,1-4 50 0,-7 4-1 16,2-6-26-16,0 0-49 0,1-1 39 0,6-3 231 15,1-1-102-15,1-1-50 0,10-1-57 0,0-2-33 16,2 1 0-16,6-3 0 0,1 1 0 0,0 0 0 15,8 2 0-15,8-1 0 16,9-1 0-16,0-1 0 0,-4 3 0 0,12-3 0 16,-5 0 0-16,0 0 0 0,-2 0 0 0,1 0 0 15,-5 0 0-15,3 0 0 0,-5 0 0 16,1 0 0-16,-5 0-120 0,-2 0-22 0,-3 0-489 0,-1 0 301 16,-3-3 146-16,1 2-191 0,-5-1 169 0,3-2 73 15,-3-6 53-15,0-4-443 0</inkml:trace>
  <inkml:trace contextRef="#ctx0" brushRef="#br0" timeOffset="-126069.2">12019 13525 1639 0,'-16'-25'0'0,"-2"5"0"0,0 2 0 0,-1 8 0 0,0-2 0 0,-3 7 0 0,-1 3 0 0,0 2 0 0,2 4 0 0,1 11 0 0,-1 5 119 16,5 4 210-16,0 6-146 0,2 5-72 0,4 2-27 15,1 6 148-15,5-9-97 0,4 5-49 0,0-1 12 16,0-4-29-16,6-10 8 0,9 6-38 0,-4-11-33 16,4-2 0-16,2-3 33 0,-1-6-1 0,3-4-69 15,1-4 29-15,-2 0 1 16,5-4-86-16,-6-10 64 0,-3-5 6 0,0-1-140 0,1-7 81 0,-6-2 42 15,1 2-10-15,-3-2-27 16,-3 3 18-16,-1 4 4 0,-1 1 5 0,0 4 178 16,-2 7-75-16,0 3-36 0,0 2-2 0,0 2 159 15,0 3-90-15,-4 0-26 0,-3 18 275 0,2 2-137 16,-2 3-82-16,5-1-22 0,1 6-98 0,1 1 0 16,0-3 0-16,0 0 0 0,0-1 0 0,6-5 0 15,3 1 0-15,2-3 0 0,1-1 0 0,1-2-16 16,-1-1-590-16,2-7 269 0,-1-1 162 0,2-2 21 15,-4-4-195-15,3 0 154 16,-1 0 69-16,-1-6-409 0,2-8 247 0,1-6 126 16,-3-3 61-16</inkml:trace>
  <inkml:trace contextRef="#ctx0" brushRef="#br0" timeOffset="-125793.98">12205 13439 2105 0,'2'-15'0'0,"-2"5"0"0,2 3 0 0,-1-3 0 0,2 4 0 0,3 1 0 0,1 1 0 0,2 2 0 0,3 1 0 0,2 1 0 0,2 0 223 0,-2 0-92 0,2 5 132 16,-3 6-117-16,-1 1-54 0,-1 3-27 16,-4 2-56-16,-4 1 1 0,-1 1 38 0,-2 0-10 15,-2 4-30-15,-10-3 1 0,-2-5 29 0,-2 0 86 16,-2 0-33-16,0-3-9 0,-1-3-44 0,3-4 239 16,4 1-143-16,3-3-134 0,0-2 0 0,6-1 0 15,-1 0 0-15,4 0 0 0,0 0 0 0,0 0 0 16,12 0 0-16,4 0 0 0,9 0 0 15,-2 0 0-15,0 0 0 0,6 0 0 16,-7 0 0-16,9 0 0 0,-5 0 0 0,-1 0 0 16,-1 0 0-16,-2 0 0 0,-1 2-83 0,0 3-822 15,-1 3 434-15,-1 3 216 0,4 2-620 0</inkml:trace>
  <inkml:trace contextRef="#ctx0" brushRef="#br0" timeOffset="-125216.78">12838 14037 3471 0,'0'0'0'0,"0"0"0"0,0 0 0 0,0 0 0 0,0 0 0 0,0 0 0 0,0 0 0 16,0 0 0-16,0 0 0 0,0 0 0 0,4 0 383 0,0 0-306 0,-1 0-77 0,-1 0 0 0,2 0 0 0,0 0 0 16,-2 0 0-16,0 0 0 0,-2 0 0 0,2 0 0 15,-2 0 0-15,0 0 0 0,0 0 0 0,0 0 0 16,0 0 0-16,0 0 0 0,0 0-38 15,0 0-1100-15,0 3 539 0</inkml:trace>
  <inkml:trace contextRef="#ctx0" brushRef="#br0" timeOffset="-123804.21">13332 13986 2792 0,'0'-6'0'0,"0"6"0"0,0 0 0 0,0 0 0 0,0 0 0 16,8 0 0-16,7 0 0 0,3 0 0 0,5 0 0 0,5 0 0 0,4 0 294 0,6-1-127 0,-1-2-63 0,3 1 89 0,-3 0-77 0,3 0-28 15,-1 2-10-15,-3 0-164 0,-2 0 63 0,-2 0 32 16,-2 0-324-16,-4 0 187 15,-2 0 79-15,-3 0 45 0,-4 2-212 0,-6-2 69 16,-2 2 84-16,-3 0-587 0,-2-2 311 0,-2 0 149 16,-2 1 74-16,0 1-320 0,0-1 198 0,-12 5 89 15</inkml:trace>
  <inkml:trace contextRef="#ctx0" brushRef="#br0" timeOffset="-123369.23">13545 14128 2294 0,'-8'0'0'0,"0"0"0"0,4 0 0 0,-1 0 0 0,3 0 0 0,0 0 0 0,1 0 0 0,1 0 0 0,0 0 0 0,3 0 0 0,10 4 163 0,2 0-66 16,2-1 245-16,2 5-151 0,2-2-76 0,-3 4-37 15,3 1 67-15,-2 3-57 0,-1-1 0 0,-2 0-88 16,-1 2 1-16,-2-1 39 0,-5 0-36 15,-1 4-10-15,-4-3 46 0,-1 0 1 0,-2 3-136 16,0 1 78-16,-12 2 24 0,-4-5-14 0,-2 1-104 16,-3 1 33-16,-2-6 42 0,3-2 19 0,-8 1 15 15,5-3-22-15,2-3 16 0,-1-1 202 0,1 0-95 16,4-1-40-16,2-1 187 0,4 1-246 0,1-3 0 16,3 0 0-16,3 0 0 0,3 1 0 0,-1-1 0 15,2 0 0-15,0 2 0 0,2 0 0 0,12-1 0 16,3 3 0-16,2-3 0 0,5-1 0 15,3 1 0-15,1-1 0 0,2 0 0 16,2 0 0-16,0 0 0 0,-2 0 0 0,2 0 0 16,-4 0 0-16,0 0 0 0,-3 0 0 0,5 2 0 15,-10 0 0-15,1 0 0 0,-2 0 0 0,-4-1 0 16,-4 2 0-16,-1-2 0 0,-3 3-245 0,-2-2 62 16,-3 0-461-16,0-2 301 0,0 0 142 0,-2 0-428 15,0 0 294-15,0 0 148 0,0-2 73 0</inkml:trace>
  <inkml:trace contextRef="#ctx0" brushRef="#br0" timeOffset="-122903.79">13552 13324 1807 0,'-9'-17'0'0,"2"11"0"0,2 1 0 0,3-1 0 0,2 1 0 0,0-1 0 0,2 0 0 0,12 2 0 0,4 1 0 0,6 1 0 0,1 2 200 0,0 0-69 16,5 0-51-16,-6 0-76 0,-4 8 1 0,1 3 35 16,-4 2 0-16,-2 3-71 0,-7 1 30 0,-3 2 0 15,-5 2 42-15,0 1-82 0,-2 3 41 0,-9-6 3 16,-6 3 35-16,1-3 37 15,0-4-1-15,0 0-85 0,0-2 122 0,5-3-42 16,0-3-6-16,1 1 164 0,5-5-94 0,3 3-47 16,2-2 1-16,0 0 19 0,0 3-38 0,9-1 0 15,7-1-28-15,2 5-34 0,6-3 0 0,-3 1 45 16,6 0-83-16,-3 1 37 0,-5 0-1 0,2 1 36 16,-5 1-68-16,-2 0 37 0,-5 2-10 0,-4-1 26 15,-3 2 2-15,-2-1-35 0,-2 1 29 0,-11 1 134 16,-4-2-68-16,-5 0-34 0,-2-3-53 0,-1-1 0 15,0-3 0-15,3-3 0 16,-2 1 0-16,-1-4 0 0,3 0 0 0,3 0 0 16,2 0-336-16,6 0 102 0,1-4 98 0,3-4-237 15,3 1 174-15,4-1 42 0,0-1 58 0,2 2-489 16,11 0 279-16,8-3 135 0</inkml:trace>
  <inkml:trace contextRef="#ctx0" brushRef="#br0" timeOffset="-122298.21">14267 13292 1998 0,'-2'0'0'0,"2"-2"0"0,0 1 0 0,-1-1 0 0,1 0 0 0,0 2 0 0,0-2 0 0,-2 2 0 0,2 0 0 0,0 0 0 0,0 0 325 0,0 0-142 0,0 0-71 16,0 4-26-16,0 3 229 0,0 2-138 0,0 0-68 15,-2 3-34-15,0-2 95 0,0 4-55 0,-1 0-42 16,1-1 120-16,-2 0-193 0,2 2 0 0,-2 0 0 16,2 0 0-16,-2 2 0 15,3 1 0-15,-1-2 0 0,0 2 0 0,0 1 0 0,2 1 0 16,-2 4 0-16,2-4 0 0,0 7 0 15,0-4 0-15,0 4 0 0,-2-4 0 0,2 6 0 16,-1 0 0-16,1-3 0 0,-2 2 0 0,0 0 0 16,0-3 0-16,2 7 0 0,0-4 0 0,0 1 0 15,0 2 0 1,0-1 0-16,0 2 0 0,0 0 0 0,0 4 0 0,0-3 0 0,0 5 0 0,0-2 0 16,0 1 0-16,0 1 0 0,0-1 0 15,0-1 0-15,0 0 0 0,0-1 0 16,0-3 0-16,0 0 0 0,0-4 0 0,-2 1 0 0,1-3 0 0,-4-1 0 15,3-2 0-15,0 4 0 16,0-2 0-16,1-1 0 0,1-1 0 0,0-1 0 16,0 1 0-16,0-2 0 0,0 3 0 0,0-5 0 15,0-1 0-15,0-1 0 0,0-2 0 0,0 0 0 16,0-4 0-16,0 0 0 0,0-1 0 0,0 0 0 16,0-3 0-16,0-2 0 0,0-1 0 0,0 0 0 15,-2-2 0-15,2 0 0 0,0-2-1 0,-2 0-26 16,2 0-124-16,0 0 56 15,0 0 27-15,0 0-10 0,0 0-73 0,0 0 56 16,0 0 27-16,0 0-336 0,0 0 182 0,0-4 81 16,0-4 55-16,2-3-426 0,1 0 235 0,5-4 119 15,0-2 59-15</inkml:trace>
  <inkml:trace contextRef="#ctx0" brushRef="#br0" timeOffset="-121922.34">14467 14582 2179 0,'0'0'0'16,"0"0"0"-16,0 0 0 0,-4 1 0 0,-2 4 0 0,0 2 0 0,1 2 0 0,1 5 0 0,1 1 0 0,1 0 0 0,2 7 98 0,0 1 272 0,0 3-169 0,0-6-81 15,0 7 111-15,2-7-95 0,7 2-48 0,0-4 10 0,3-1-32 0,-1-2 0 16,2-3-25-16,-2-3-63 15,0-2 32-15,-1-7 9 0,1 2 22 0,0-2-44 16,1 0 1-16,-3-2 42 0,0-11 1 0,-1-2-123 16,1-2 27-16,-3-1 44 0,-1-3-163 0,-1-2 91 15,-2 1 19-15,-2-1 31 0,0-3-24 0,0 5 0 16,0-1 24-16,-7 1 15 0,-4 3-21 0,-1 3 13 16,-1 1-26-16,-4 5 287 0,0 3-117 15,-2 2-63-15,-1 3-16 0,1 1 255 16,-2 0-138-16,5 0-156 0,-2 6 0 0,7 3 0 0,2-4 0 15,-1 2 0-15,7 0 0 0,-1-2-61 16,2 0 15-16,2 1-659 0,0-2 327 0,0-2 172 16,0-1 44-16,6-1-425 0,3 0 274 0,3 0 136 15,-2-11-145-15,4-8 146 0</inkml:trace>
  <inkml:trace contextRef="#ctx0" brushRef="#br0" timeOffset="-121139.66">14551 13453 1798 0,'-6'-10'0'0,"3"4"0"0,-1-2 0 0,2 1 0 0,2-3 0 0,0 3 0 0,0-3 0 0,2 3 0 0,9 1 0 0,4 1 0 0,0 1 205 0,4 2-83 15,2 2 118-15,-3 0-90 0,3 0-61 0,-2 2-24 0,-2 9 18 16,-2 0-1-16,-4 4-42 0,-2 0-69 15,-3 5 30-15,-3-3 0 0,-3 8 39 0,0 2-34 16,-14-1 1-16,-1 0 43 0,-4 0-10 0,-2 1-56 16,-1-1 14-16,-2-3 0 0,1-4 12 0,2-6 20 15,1 0-35-15,-1-4 134 0,2-3-54 0,2-2-26 16,4-3 7-16,2 1 185 0,4-2-104 0,1 0-49 16,2 0 0-16,4 0-25 0,0 0-63 0,0 2 0 15,0 0 0-15,6 2 0 0,7 1 0 0,2-1 0 16,2 2 0-16,2 0 0 15,-1-1 0-15,3 3 0 0,0-3 0 0,-1-1 0 16,-1 1 0-16,0-1 0 0,-1-1 0 0,0 2 0 16,-2-4 0-16,0 2 0 0,-2-1 0 0,2-1 0 15,-2 2 0-15,2-2 0 0,-2-1 0 0,0 0-46 16,1 0-753-16,-2 0 370 0,2 0 200 0,2-4 94 16,1-9-552-16,1-5 323 0</inkml:trace>
  <inkml:trace contextRef="#ctx0" brushRef="#br0" timeOffset="-120790.31">14947 13368 2460 0,'-5'-3'0'0,"3"3"0"0,0 0 0 0,2 0 0 0,0 0 0 0,0 0 0 0,13 0 0 0,6 0 0 0,2 0 0 16,5 0 0-16,3 0 105 0,3 0 313 0,1 0-189 0,3-1-95 0,-1-1 44 0,3-2-75 15,-3-2-31-15,-1 1 0 0,-4-1-93 0,-2 2 30 16,-7 0 10-16,-2 0-336 15,-6 3 179-15,-4-1 89 0,-2 0 44 0,-6 2-527 16,-1 0 276-16,0 0 38 0,-6 0-292 0,-7 0 234 16,-1 4 119-16,-4 0 58 0,1-2-226 0,-1 1 147 15,0-3 69-15,0 0 35 0,1 0-77 0,2 0 55 16,-2 0 18-16,4-3-20 0,-2 2 29 0,2 0 26 16,1-2 43-16,1 3 155 0,0 0-128 0,1 0-28 15,1 4 0-15,2 4 350 16,1 2-195-16,0 3-38 0,4 0 359 0,-1 1-186 15,1 4-124-15,0-2-63 0,0 4 72 0,2 0-67 16,-2 0-24-16,0 3 28 0,2-2-36 0,-1 0 0 16,1-1-35-16,0-1-296 0,0-2 157 0,0-2 65 15,0-2 37-15,0-2-545 0,0-2 282 0</inkml:trace>
  <inkml:trace contextRef="#ctx0" brushRef="#br0" timeOffset="-120344.79">15262 13356 2094 0,'1'0'0'0,"3"0"0"0,-2 0 0 0,-2 0 0 0,2 0 0 0,-2 0 0 0,0 0 0 0,0 0 0 0,0 0 0 0,0 0 0 0,1 0 157 0,-1 3 173 0,2 3-145 15,0 0-73-15,-2 2-36 16,0-1 99-16,0 0-58 0,0 3-43 0,0 1 39 15,0 0-36-15,0 1 0 0,0 1-38 0,0-2 40 16,0 3-10-16,0-2-29 0,-2 2 48 0,2-1-59 16,-2-1-29-16,2 0 0 0,0 3 0 0,0-2 0 15,0 3 0-15,0-3 0 0,0-1 0 0,0 0 0 16,0 3 0-16,0-6 0 0,0 5 0 0,0-5 0 16,0 0 0-16,0 1 0 0,0-1 0 0,0-2 0 15,-1 0 0-15,-1-1 0 16,2 0 0-16,-2 2 0 0,2-3 0 0,0 1 0 15,-2 0 0-15,2 0 0 0,0-1 0 0,0 3-26 16,0-3-2-16,0 3-56 0,0-3 38 0,0 1 0 16,0 0 18-16,0-2-27 0,-2 1 5 0,2-1 13 15,0-1 12-15,-1 0 5 0,1-2-20 0,0-1-9 16,0 0-41-16,0 0 26 0,-3 2-1 0,3-2 36 16,0 0-204-16,0 0 87 0,0 0 58 0,0 0-217 15,0 0 133-15,0 0 66 0,0 0 33 16,0 0-319-16,0 0 180 0,0 0 87 15,0 0 42-15,0 0-337 0</inkml:trace>
  <inkml:trace contextRef="#ctx0" brushRef="#br0" timeOffset="-117979.95">13984 13791 1071 0,'0'-3'0'0,"0"-3"0"0,0 3 0 0,-2-2 0 0,0 2 0 0,-1 0 0 0,1 0 0 0,-2 2 0 0,2-1 0 0,-1-1 0 0,0 3 119 0,-1 0-41 0,1 0 111 16,-1 0-76-16,-3 10-36 0,1 1 9 0,-2 4 33 15,1 3-40-15,-2 2 0 16,0 2-40-16,-2 1 182 0,2-1-81 0,0 8-56 15,-1-3 139-15,3-1-92 0,0 0-46 0,1 1 0 16,4-3 84-16,-2 3-70 0,4-6-30 0,0 1 91 16,0-1-61-16,0-1-29 0,0-5 9 0,4 0-7 15,5-2-1-15,1-3-46 0,-1-1-25 0,4-3 0 16,-2-5 0-16,3-1 0 0,1 0 0 0,-2 0 0 16,2-1 0-16,-3-11 0 0,4 1 0 15,-3-2 0-15,-1-2 0 0,-3 0 0 16,0 0-23-16,1 0 1 0,-3-2 3 0,-1 2-63 15,-1-1 32-15,-1-2-1 0,0-1 25 0,0 2-9 16,0-2 5-16,-3 1 18 0,3-3-31 0,-2-1 0 16,0 0 18-16,0-3 7 0,-2 4-88 0,0-2 40 15,0 1 0-15,0 1-1 0,0 3 34 0,0 0 3 16,-4 1-16-16,-2 5 83 0,1 1-34 0,-3-1-4 16,0 2-30-16,1 4 153 0,0 1-74 15,-1 0-25-15,-1 0 0 0,1 4 57 16,1-1-43-16,-3 2 4 0,3 0 61 0,-2 0-29 15,-2 0-28-15,2 0 20 0,0 8 0 0,2-3-17 16,-3 3-19-16,3-1 49 0,-2 3-72 0,1-1-6 16,4-2 0-16,-2 3 0 0,1 0 0 0,3 0 0 15,0-1 0-15,0 3 0 0,2 2 0 0,0-5 0 16,0 4 0-16,0-2 0 0,0 2 0 0,2-3 0 16,5 1 0-16,-1-2 0 0,2 2 0 15,-1-3 0-15,1 2 0 0,1-5 0 16,3 2 0-16,-3 0 0 0,3-2 0 0,0-1 0 15,1-2 0-15,1 0 0 0,0-2 0 0,-2 0 0 16,3 0 0-16,-4 0 0 0,-1 0 0 0,-1 0 0 16,-4 0 0-16,1 0 0 0,-2 0 0 0,-2 0 0 15,0 0 0-15,-2 0 0 0,0 0 0 0,0 0 0 16,0 0 0-16,0 0 0 0,0 0 0 0,0 0 0 16,0-2 0-16,0 2 0 0,0 0 0 0,0-2 0 15,0 2 0-15,0 0 0 16,0-2 0-16,0 2-53 0,0 0-48 0,0 0-997 15</inkml:trace>
  <inkml:trace contextRef="#ctx0" brushRef="#br0" timeOffset="-107412">15919 13939 3140 0,'-11'-3'0'0,"6"3"0"0,3 0 0 0,2 4 0 0,0-4 0 0,0 4 0 0,0 0 0 0,12 1 0 0,6-1 0 0,3 0 0 0,8-4 187 0,2 2-74 0,1 0-37 0,0-1-63 16,-5-1 36-16,6 0-10 0,-10 0 0 0,1 2-344 16,-3 0 172-16,-4 2 96 0,-4 1 33 0,-6-1-633 15,1 4 330-15,-4-1 70 0,-2 2-515 0,-2 3 347 16</inkml:trace>
  <inkml:trace contextRef="#ctx0" brushRef="#br0" timeOffset="-107249.85">16035 14226 2700 0,'-10'4'0'0,"3"6"0"0,0 2 0 0,1-5 0 0,1 2 0 0,2-2 0 0,3 0 0 0,0 1 0 0,3 0 0 0,11 2 0 0,9-3 539 0,2 1-251 0,2-2-114 16,3-2-72-16,0-1-131 0,2 1 35 0,0 0-1 16,-2-3 34-16,0 2-574 0,0 0 282 0,-2-1 146 15,-1 2-721-15,-1-2 351 0</inkml:trace>
  <inkml:trace contextRef="#ctx0" brushRef="#br0" timeOffset="-107049.97">16754 14108 3670 0,'-1'-7'0'0,"1"6"0"0,0 1 0 0,0-3 0 0,9 2 0 0,6 0 0 0,5-2 0 0,7 1 0 0,4 0 0 0,11 1 0 0,-2 0 261 16,12-3-261-16,-2 2 0 0,1 2 0 15,2-1 0-15,-1 1 0 0,-7-2 0 0,10 2 0 0,-10-1 0 16,-10 1 0-16,3 0 0 16,-8 0 0-16,-9 0 0 0,-2 0-225 0,-10 3-902 15,-2 5 532-15,-5 2 277 0</inkml:trace>
  <inkml:trace contextRef="#ctx0" brushRef="#br0" timeOffset="-106717.02">16956 14275 2441 0,'-35'15'0'0,"8"3"0"0,6-3 0 0,2 1 0 0,8-7 0 0,3 0 0 0,8-1 0 0,0-1 0 0,2 0 0 0,20 0 0 0,3 0 254 0,7 0-107 15,-1-1-55-15,1 2 103 0,0-1-68 0,-2 1-49 16,-2 0 0-16,-9 0-188 0,-1 2 75 0,-4-1 37 16,-8 0-84-16,-3 5 56 0,-3-1 32 0,-2 3 0 15,-14 1-20-15,-7 2 26 0,-3 0 11 0,-6 0 163 16,0-2-79-16,-3-3-59 0,1-1-34 15,2-1 368-15,6-4-382 0,1-1 0 0,3-2 0 0,9-2 0 16,4-2 0-16,0 2 0 16,8-3 0-16,1 0 0 0,0 0 0 0,19 0 0 15,9 0 0-15,9-3 0 0,-3-1 0 0,3-1 0 16,3 2 0-16,-1-1 0 0,-1-2 0 0,-3 6 0 16,-3-2 0-16,0 2 0 0,-6 0 0 0,1 0 0 15,-6 0 0-15,-1 0 0 0,-3 0-632 0,-2 0 191 16,-3 0 201-16,-3 0 100 0,-2 0-280 0,-2 0 190 15,0-2 86-15,-3-3-473 0</inkml:trace>
  <inkml:trace contextRef="#ctx0" brushRef="#br0" timeOffset="-106308.48">17175 13609 2038 0,'-12'-37'0'0,"-1"3"0"0,0-2 0 0,0 3 0 0,2 3 0 0,-1 5 0 16,-3 2 0-16,0 7 0 0,2 6 0 0,-2 7 0 0,0 3 67 0,-4 0 252 0,1 17-144 0,-3 9-68 0,0 8-34 0,3 3 191 0,1 5-113 0,6-7-46 16,2 14 140-16,4-8-103 0,5-5-52 0,0-1-25 15,2-1-29-15,10-9 13 0,4 0-44 0,0-7-5 16,2-4 0-16,1-4 0 0,2-4 0 0,-1-4-3 15,1-2-38-15,-2-2 40 0,1-11 0 0,-3-7-202 16,-2-2 72-16,-3 0 72 16,0-6-124-16,-3 1 81 0,0 1 11 0,-6 6 29 15,1-1 61-15,0 6-9 0,-3 2-36 0,1 3 385 16,-2 7-175-16,0-1-90 0,0 2-32 0,0 2 199 16,0 6-167-16,0 10-74 0,0 9 0 0,0-2 0 15,0 3 0-15,0 0 0 0,6 4 0 0,4-2 0 16,1 1 0-16,2-4 0 0,2 0 0 0,-1-6 0 15,4-2 0-15,-1-2-411 0,-2-4 13 0,0-2 190 16,0-5 35-16,-6-4-242 0,6 0 193 0,-2 0 91 16,-1-9 47-16,1-11-548 0</inkml:trace>
  <inkml:trace contextRef="#ctx0" brushRef="#br0" timeOffset="-106045.48">17460 13233 2719 0,'0'-5'0'0,"0"2"0"0,4-1 0 0,5 4 0 0,3 0 0 0,0 0 0 0,6 0 0 0,0 6 0 0,3 7 0 0,-2 0 0 0,-2 7 366 0,-2 1-163 0,-6-4-83 15,-3 5-30-15,-5 7-48 0,-1-5-3 0,-1 0 0 16,-14 1 1-16,-6-3 54 0,-2-3-17 0,-3-2-10 16,2-4-32-16,3-4-35 0,0 1 0 0,3-5 0 15,6-1 0-15,3 0 0 0,4-4 0 0,3 0 0 16,0 0 0-16,2 0 0 0,2 2 0 0,14-2 0 15,9 1 0-15,-1-1 0 0,6 0 0 16,-1 0 0-16,3 0 0 0,-2 0 0 16,0 3 0-16,-2-1 0 0,0 2 0 0,-2 1-105 15,-3 3-794-15,7 3 435 0,-8 2 212 0</inkml:trace>
  <inkml:trace contextRef="#ctx0" brushRef="#br0" timeOffset="-105859.64">17980 13940 3931 0,'-9'0'0'0,"7"6"0"0,2-4 0 0,0 1 0 0,0 1 0 0,0 2 0 0,2 1 0 0,9-1 0 0,-2 0 0 0,5 3 0 0,-3-2 0 0,2 3 0 0,0-1 0 0,-2 1 0 15,-2-3 0-15,3 2-737 0,-4-3 359 0,-3 4 209 16,3-1 104-16</inkml:trace>
  <inkml:trace contextRef="#ctx0" brushRef="#br0" timeOffset="-105655.53">18446 13957 3605 0,'2'0'0'0,"9"0"0"16,6 0 0-16,0 0 0 0,4 0 0 0,3 0 0 0,8 4 0 0,4 0 0 0,3-4 0 0,10 0 0 0,2 0 326 0,1 0-326 0,1 0 0 16,0 0 0-16,-5 0 0 0,-2-2 0 0,-7 0 0 15,-4 0-70-15,-3 0-266 0,-11 0 187 0,-2 2-909 16,-10 0 517-16,-5 2 254 0</inkml:trace>
  <inkml:trace contextRef="#ctx0" brushRef="#br0" timeOffset="-105319.09">18503 14243 3268 0,'-4'-4'0'0,"4"4"0"0,0 0 0 0,9 0 0 0,4 0 0 16,6 0 0-16,4 0 0 0,3 0 0 0,3 0 0 0,8 4 0 0,6 1 311 0,-4 2-136 0,-3 1-67 0,2 4-39 0,-6 3-69 0,-8-3 0 15,5 6 0-15,-17-2 0 0,-1 5 0 0,-4 1 0 16,-7 3 0-16,-5 0 0 0,-15-2 0 0,-6 2 0 15,-6-5-12-15,0 1-17 0,-2-3 24 16,-2-3-78-16,2-3 129 0,2-2-64 16,4-2 9-16,6-3 119 0,3-1-110 0,6-2 0 15,3-1 0-15,4-1 0 0,5 0 0 0,-1 0 0 16,2 0 0-16,5 0 0 0,16 0 0 0,4 0 0 16,1 0 0-16,4 0 0 0,2 0 0 0,4 0 0 15,-3 0 0-15,1 0 0 0,-2 2 0 0,0-2 0 16,-7 2 0-16,3-1 0 0,-6 2 0 0,-1-3-147 15,-4 3-223-15,-4-3 165 0,-1 0 73 0,-3 3-566 16,-2-3 330-16,-3 0 164 16,1 0-211-16</inkml:trace>
  <inkml:trace contextRef="#ctx0" brushRef="#br0" timeOffset="-104936.98">18602 13266 2670 0,'-5'-39'0'0,"5"18"0"0,1 11 0 0,14-1 0 0,4-4 0 0,6 2 0 0,3 3 0 0,6 5 0 0,1 3 0 0,1-1 0 0,5 3 128 0,1 0-44 0,-10 13 0 16,1-1-45-16,-4 5-102 0,-13 0 60 0,3 6 17 15,-13 1-1-15,-6 2-41 0,0 3 34 16,-13-1-1-16,-8 0 44 0,-4-2 115 0,2-5-63 0,-2-2-31 15,8-9 291-15,-2 3-161 0,9-8-163 16,1-1-37-16,4-3 0 0,3-1 0 16,2 2 0-16,0-2 0 0,11 4 0 0,14 2 0 15,-1 1 0-15,3 3 0 0,-2 1 0 0,1 4 0 16,-5 0 0-16,2 6 0 0,-6 1 0 0,-8 1 0 16,-5-3 0-16,-4 6 0 0,0-4 0 0,-8 4 0 15,-10-4 0-15,-7 1 0 0,-1-4 0 0,-6-2 0 16,0-2 0-16,-2-5 0 0,2-1 0 0,1-4 0 15,2-1 0-15,6-4 0 0,1 0 0 0,5 0 0 16,6 0 0-16,1-3 0 16,9-3-651-16,1-4 136 0,1-4 242 0</inkml:trace>
  <inkml:trace contextRef="#ctx0" brushRef="#br0" timeOffset="-104760.91">19622 13896 3931 0,'-4'0'0'0,"4"8"0"0,0-7 0 0,0 2 0 0,0 3 0 0,0 1 0 0,0-2 0 0,0 2 0 0,6-1 0 0,4-4 0 0,2 3 0 16,3 0 0-16,4 3-799 0</inkml:trace>
  <inkml:trace contextRef="#ctx0" brushRef="#br0" timeOffset="-103819.73">20349 13830 1546 0,'-10'-8'0'0,"-1"-1"0"0,4-6 0 0,-2 3 0 0,0-3 0 0,6-3 0 0,1 4 0 0,2-2 0 0,0 0 0 0,2-1 0 0,15-1 95 0,3 3 120 0,5-1-88 16,-1 1-44-16,5 4-1 0,1 2 88 0,-2 1-70 16,0 6-31-16,1 2 0 0,-4 0 26 0,-6 2-29 15,0 13 11-15,-1 7 9 0,-6 3 0 16,-4 5-47-16,-7 2 0 0,-1 5 9 0,0 1 0 16,-10 8-9-16,-11-3-27 0,-2-3 27 0,-5 2 0 15,-1-3 0-15,1-5 1 0,-8 5-1 0,3-4 0 16,-3-7 38-16,1-6-39 0,3-5 1 0,-2-2 5 15,0-5 97-15,2-3-51 0,2-5-26 16,4-2-52-16,5 0-12 0,2 0 0 16,2 0 0-16,8-2 0 0,3 1 0 0,2-1 0 15,2 0 0-15,2 0 0 0,0-2 0 0,18-1 0 16,8 4 0-16,4-1 0 0,6-2 0 0,1 2 0 16,12 2 0-16,-6 0 0 0,5 0 0 0,-6 2 0 15,3 5 0-15,-5 4 0 0,7 4 0 0,-12-6 0 16,2 4 0-16,-2 0 0 15,-5-2 0-15,-6-1 0 0,6 0-432 0,-9-5 181 0,0-2 107 16,-3-1-716-16,0-2 410 0,1 0 197 16</inkml:trace>
  <inkml:trace contextRef="#ctx0" brushRef="#br0" timeOffset="-103617.15">20886 13664 3016 0,'0'-12'0'0,"5"5"0"0,4-3 0 0,3 1 0 0,11-2 0 0,5 2 0 0,10-1 0 0,3 3 0 0,6 1 0 0,5 2 0 0,4 2 130 0,1 1 372 16,0 1-231-16,-1 0-259 0,-1-2-12 0,-5 2 0 15,-5-2 0-15,5 0 0 0,-14 2 0 0,-1-2-71 16,-12 2 7-16,-2 0-583 0,-10 0 353 0,-1 0 161 16,-6 0-12-16,-4 8-352 0,0-2 230 0,-14-1 104 15,-2 0 52-15,-5 1-394 0,-6-4 232 16</inkml:trace>
  <inkml:trace contextRef="#ctx0" brushRef="#br0" timeOffset="-103444.02">21337 13600 2012 0,'-28'4'0'0,"3"4"0"0,2 2 0 0,3 3 0 0,-1 0 0 0,7 1 0 0,-4 3 0 0,6 2 0 0,0-1 0 0,3 5 0 0,3 2 269 0,3-1-105 0,-2 4-68 16,1 1 318-16,2-1-187 0,1 1-94 0,-3 2-38 15,4-7-18-15,-2 5-10 0,0 0-29 0,2-7-319 16,0 1 160-16,0-3 80 15,0 0 49-15,0-4-273 0,0-4 152 0,0-1 76 0,0-3-710 16,2-3 359-16,5-4 141 0,5-1 109 16,-1 0-343-16</inkml:trace>
  <inkml:trace contextRef="#ctx0" brushRef="#br0" timeOffset="-103140.77">21383 13680 2438 0,'7'-16'0'0,"-4"6"0"0,1 3 0 0,-2 0 0 0,0 2 0 0,0 2 0 0,-1 1 0 0,1 0 0 0,0 2 0 0,0 0 0 0,0 6 115 0,3 7 405 16,-2 4-240-16,1 2-121 0,-3 5-60 0,1-3 173 15,2 9-224-15,-2-2-48 0,-1 0 0 0,1 4 0 16,-2-2 0-16,0 4 0 0,0 0 0 0,0 1 0 16,0 1 0-16,-3 6 0 0,-1-3 0 0,0-3 0 15,-1 3 0-15,0-1 0 0,2 1 0 0,1-1 0 16,0-1 0-16,0-3 0 0,0-2 0 15,1-2 0-15,1-8 0 0,0 1 0 16,0-5 0-16,0-4 0 0,0-3 0 0,0-2 0 16,0-3 0-16,-2-2 0 0,0 0 0 0,-2-2 0 15,-1-1 0-15,-2 3 0 0,2-2 0 0,-1 0 0 16,3 0-105-16,-1 0-361 0,2 0 218 0,1-2 105 16,-1 0-390-16,2 1 247 0</inkml:trace>
  <inkml:trace contextRef="#ctx0" brushRef="#br0" timeOffset="-102959.11">21904 14558 3852 0,'0'-10'0'0,"0"9"0"0,0-1 0 0,0 0 0 0,0 2 0 0,-2 0 0 0,2 0 0 0,0 0 0 0,-2 0 0 0,2 0 0 0,0 0-522 16,0 0 280-16</inkml:trace>
  <inkml:trace contextRef="#ctx0" brushRef="#br0" timeOffset="-100687.28">22552 13861 2633 0,'-11'-15'0'0,"5"12"0"0,5 3 0 0,1 0 0 16,0 0 0-16,0 2 0 0,5 1 0 0,10 1 0 0,4-3 0 0,2-1 0 0,9 2 107 0,0-2 284 0,5 0-176 0,1 0-88 0,-1 0-35 15,1 0-9-15,-2 0-44 0,-2-2 0 0,-1 1-192 16,-2-3 96-16,-5 2 58 0,-1-1-10 0,-5 0-571 16,-6 2 309-16,-1 1 155 0</inkml:trace>
  <inkml:trace contextRef="#ctx0" brushRef="#br0" timeOffset="-100500.29">22646 14160 3742 0,'-10'-4'0'0,"7"4"0"0,-1 0 0 0,4 0 0 0,0 0 0 15,0 2 0-15,0 0 0 0,2 0 0 0,11-2 0 0,8 1 0 0,0-1 189 0,7 0-189 0,-1 0 0 0,2 0 0 0,1 0 0 16,-2 0 0-16,-4 0 0 0,7 0 0 0,-5 0 0 16,-3 0-738-16,-3 2 383 0,1-2 196 0,-2 3-822 15,-5-2 451-15</inkml:trace>
  <inkml:trace contextRef="#ctx0" brushRef="#br0" timeOffset="-99991.74">23506 13898 3560 0,'-2'-2'0'0,"2"2"0"0,0 0 0 0,2 0 0 0,8 0 0 0,5 0 0 0,5 2 0 0,7-2 0 0,0 0 0 0,10 0 0 0,2 2 204 0,6-2-37 15,0 0-167-15,2 0 0 0,2 0 0 0,2 0 0 16,-3 0 0-16,1 0 0 0,-4-2 0 0,1-1-43 16,-11-1-146-16,1 0 114 0,-12 1-740 0,-1 1 410 15,-10 2 86-15,-4 0-531 0,-7 0 405 0</inkml:trace>
  <inkml:trace contextRef="#ctx0" brushRef="#br0" timeOffset="-99649.45">23632 14037 2143 0,'-22'8'0'0,"6"1"0"0,7-3 0 0,4-3 0 0,3-2 0 0,2 1 0 0,4 0 0 0,17 1 0 0,8-1 0 0,4 2 0 0,9-1 204 0,-6 4-72 0,1-2-2 0,-1 3-46 15,-4 0 0-15,-4 4-45 0,-9 0-104 0,-4 1 62 16,-5 2 16-16,-8 4-103 0,-2 0 65 0,-12 4 31 16,-17 4 1-16,2-7 55 0,-13 3-26 0,-1-4 0 15,-5-4-50-15,2-1 122 0,0-3-51 0,7-4-63 16,-1-1 407-16,6-3-180 0,10 1-92 0,3-4-45 16,7 2 74-16,5-2-158 0,5 0 0 0,2 0 0 15,4 0 0-15,21 0 0 16,5 0 0-16,5 0 0 0,9 0 0 0,-1 0 0 15,-2 0 0-15,-6 4 0 0,5-1 0 0,-4 1 0 16,-2 2 0-16,-2-1 0 0,-10-1 0 0,0 2 0 16,-1-2-20-16,-7-1-279 0,-3 0 135 0,-2-1-389 15,-4 1 257-15,-3-3 128 0,1 2 65 0,-1-2-466 16,0 0 269-16,-2 0 131 0,1-10 65 0</inkml:trace>
  <inkml:trace contextRef="#ctx0" brushRef="#br0" timeOffset="-99249.45">23543 13200 2204 0,'-11'-35'0'0,"8"12"0"0,3 13 0 0,0-1 0 0,11-2 0 0,11 0 0 0,7 0 0 0,3 3 0 0,5 3 0 0,3 3 0 0,8 2 162 0,-7 2-51 0,12 0-41 16,-9 7-149-16,-12 5 59 15,0 5 29-15,-9 3 1 0,-9-1-64 0,-5 9 42 16,-9 1 26-16,0 1-87 0,-23 2 56 0,-4 0 22 16,-1-8-54-16,-12 4 199 0,4-7-103 0,6-4 1 15,-2-2-42-15,9-5 366 0,2-1-148 16,9-6-99-16,3 1 262 0,3-4-173 0,6 2-137 0,2-2-77 16,17 0 0-16,13 0 0 15,7 0 0-15,4 0 0 0,1 0 0 0,-1 6 0 16,-8-1 0-16,0 5 0 0,-4 1 0 15,-12 1 0-15,-4 4 0 0,-2 2 0 0,-11 1 0 0,-2 6 0 16,-5-2 0-16,-15-3 0 0,-6 1 0 0,-4-4 0 16,-4-1 0-16,-8 1 0 0,11-5 0 0,-6-3 0 15,2-4 0-15,3 0 0 0,9-3 0 0,-4-1 0 16,6-1 0-16,7 0 0 0,4 0-37 0,2-1-364 16,7-7 149-16,1-5 117 0,5-2-723 0,14-1 409 15,6-1 205-15</inkml:trace>
  <inkml:trace contextRef="#ctx0" brushRef="#br0" timeOffset="-99070.99">24239 13440 2816 0,'9'0'0'0,"3"0"0"15,0 0 0-15,3 0 0 0,2 0 0 0,6 0 0 0,5 0 0 0,4 0 0 0,9 0 0 0,3-1 0 0,2-1 180 0,7 2-70 0,0 0-36 0,1 0 214 16,0 0-129-16,1-2-61 0,-2 2-327 0,-6 0 134 15,-6 0 67-15,-4 0 43 0,-11 0-622 0,-3 2 322 16,-11 6 163-16,-6 0-723 0,-6 7 370 0,-4-5 209 16</inkml:trace>
  <inkml:trace contextRef="#ctx0" brushRef="#br0" timeOffset="-98897.52">24594 13491 2001 0,'-26'-6'0'0,"3"5"0"0,2 1 0 0,4 0 0 0,2 0 0 0,6 1 0 0,3 9 0 0,3 3 0 0,3 9 0 0,0-1 0 0,0 11 163 0,0 0-62 16,5 10 362-16,-1-3-212 0,-2 2-106 0,-1-4-44 16,1 8 47-16,0-9-55 0,0 2-27 0,-2-5-494 15,0-2 234-15,2-8 126 0,-2 1 48 0,0-6-688 16,2-4 367-16,-2-5 82 0,0-3 126 0</inkml:trace>
  <inkml:trace contextRef="#ctx0" brushRef="#br0" timeOffset="-98730.08">24712 13576 3032 0,'2'-8'0'0,"4"6"0"0,-3 2 0 0,-1 0 0 0,0 8 0 0,0 7 0 0,0 8 0 0,-2 2 0 0,0 6 0 0,0 2 0 0,0 3 313 0,0 1-128 16,-2 7-78-16,-2-3-30 15,2-7 1-15,2 6-39 0,0-1-643 0,0-5 331 16,0 0 151-16,0-3 81 0,4-2-844 0,3-1 449 15</inkml:trace>
  <inkml:trace contextRef="#ctx0" brushRef="#br0" timeOffset="-98238.08">25430 13900 1775 0,'5'-25'0'0,"0"0"0"0,0-1 0 0,0-3 0 0,-3 2 0 0,-1-8 0 0,2 3 0 0,-3 1 0 0,0 1 0 0,0 3 0 0,-8 6 103 0,-5 3-37 16,-2 5 0-16,-7 2 196 0,-3 5-112 0,-1 6-55 0,-2 0 229 0,-3 6-147 16,0 10-70-16,-3 9-34 0,1 2 255 0,3 3-145 15,6 2-63-15,-2 10-18 16,8-2-102-16,2 1 0 0,7 1 0 0,4 0 0 15,5-4 0-15,0 9 0 0,1-13 0 0,10 0 0 16,8-4 0-16,0-4 0 0,3-9 0 0,7 0 0 16,-3-8 0-16,1-7 0 0,-1-2 0 0,-4-2 0 15,1-14 0-15,-1-4 0 0,-3-6 0 0,0-4-79 16,-4-2-34-16,0-3 48 0,-2 1 17 0,-3-4 9 16,-1 3 0-16,-2 2 46 0,-5 3 0 0,0 8-46 15,-2 2 318-15,0 3-154 16,0 7-121-16,-4 2-4 0,-3 4 0 0,0 3 0 15,-2 1 0-15,0 7 0 0,2 14 0 0,3 5 0 16,2 5 0-16,2 2 0 0,0 11 0 0,0-11 0 16,2 12 0-16,5-12 0 0,6 6 0 0,3-6 0 15,3-1 0-15,-3-4 0 0,3-5 0 0,0-5 0 16,-2-4 0-16,2-4 0 0,-2-1 0 0,-2-5-145 16,-2-2-217-16,2-2 161 0,-5 0 81 0,4 0-578 15,-3 0 334-15,3-10 162 16,3-10 82-16,-4 0-550 0</inkml:trace>
  <inkml:trace contextRef="#ctx0" brushRef="#br0" timeOffset="-97916.2">25743 13247 2885 0,'-5'-14'0'0,"5"9"0"0,0 0 0 0,0-3 0 0,3 2 0 0,10 0 0 0,5 3 0 0,4 1 0 0,2 2 0 0,2 0 0 0,-3 0 478 15,7 14-224-15,-1 1-108 0,-4-1-54 0,-2 5-48 16,-2 0-12-16,-10-2-32 0,-1 5-71 0,-8 5 28 16,-2-1 40-16,-12 0 1 0,-16 4-39 0,1-7 49 15,-10 3-9-15,7-7 97 0,-4 0-39 0,0-7-57 16,4 0 0-16,4-4 0 0,6-3 0 0,2-1 0 16,9-2 0-16,2-2 0 0,3 0 0 15,4 0 0-15,0 0 0 0,6 0 0 16,14 2 0-16,6 0 0 0,2 2 0 0,4-1 0 15,0 1 0-15,4 1 0 0,3 0 0 0,5-2 0 16,-3-1 0-16,-6-2 0 0,5 0 0 0,-3 0 0 16,1 2 0-16,-4 0 0 0,-2-1 0 0,-1 5 0 15,-1 2 0-15,0 1-484 0,0 2-116 0</inkml:trace>
  <inkml:trace contextRef="#ctx0" brushRef="#br0" timeOffset="-97761.48">26788 13788 3931 0,'0'0'0'0,"9"0"0"0,-2 0 0 0,-5 0 0 0,0 0 0 0,-2 0 0 0,2 0 0 0,2 0 0 0,1 0 0 0,3 0 0 0,-1 0 0 0,5 0 0 0,-1-2 0 16,-2-4 0-16,-1 3 0 0</inkml:trace>
  <inkml:trace contextRef="#ctx0" brushRef="#br0" timeOffset="-94062.42">19558 10950 1383 0,'0'-15'0'0,"-4"13"-4"0,-1 0 2 0,-1 2 0 0,0 0 1 0,1 0 0 0,-1 0 0 0,-1 0 1 0,1-2 0 0,5 2 0 0,-2 0 82 0,1 0 1 0,2 0 167 16,0 0-87-16,0 0-63 15,0 0 1-15,2 2 12 0,6 2 1 0,-1 0-64 16,2 0 13-16,3-1 235 0,-3 1-125 0,0 0-60 15,-1-2 167-15,0 0-114 0,-3-2-45 0,-1 2 42 16,0-2-55-16,-1 0-90 0,-1 0-18 0,2 2 0 16,0-2 0-16,0 0 0 0,3 0 0 0,2 0 0 15,2 0 0-15,1 0 0 0,3 0 0 0,2 0 0 16,0 0 0-16,2-2 0 16,2-2 0-16,0 2 0 0,-1-2 0 0,-1 2 0 15,-3 0 0-15,3 2 0 0,-1 0 0 0,0 0 0 16,1 0 0-16,-1 0 0 0,3 0 0 0,4 4 0 15,-1 0 0-15,0 0 0 0,4 0 0 0,1-2 0 16,2 1 0-16,1 1 0 0,4 0 0 0,8-4 0 16,-7 1 0-16,12-1 0 0,0 0 0 0,0 0 0 15,-1 0 0-15,5 0 0 0,2 0 0 0,-3 0 0 16,0 0 0-16,1 0 0 0,0 0 0 0,4 0 0 16,-2 0 0-16,9 0 0 15,-4 0 0-15,7 0 0 0,4-1 0 0,3-1 0 16,4-2 0-16,2-1 0 0,-1-1 0 0,3-2 0 15,-8 2 0-15,-4 3 0 0,-9-1 0 0,12-2 0 16,-23 4 0-16,4 1 0 0,-6-1 0 0,-9 2 0 16,0 0 0-16,0 0 0 0,-2 0 0 0,-2 0 0 15,1 0 0-15,-2 0 0 0,-1 0 0 0,1 2 0 16,0-2 0-16,-2 0 0 16,-2 0 0-16,-4 0 0 0,-1 0 0 0,-4 0 0 15,-7 0 0-15,-3 0 0 0,-3 0 0 0,-4 0 0 16,-2 0 0-16,0 0 0 0,-2 0 0 0,0 0 0 15,0 0 0-15,0 0 0 0,0 0 0 0,0 0 0 16,0 0 0-16,0 0 0 0,-4 0 0 0,-8 1 0 16,-1 13-158-16,-4 8-231 0</inkml:trace>
  <inkml:trace contextRef="#ctx0" brushRef="#br0" timeOffset="-77855.88">19415 1365 1803 0,'0'-6'0'0,"2"-1"0"0,2-1 0 0,0 1 0 0,0-3 0 0,-1 3 0 0,1-1 0 0,-2-2 0 0,1-1 0 0,1-2 0 0,-2 0 99 0,1 3-29 0,-2-5 0 0,1-1 56 0,0 4-47 0,0-5 0 16,-2 2-39-16,0-1 41 15,0 1-1-15,0 0-29 0,0 2-10 0,0 0 45 16,-4 0 1-16,-2-1-46 0,-1 2 43 0,-1 1-33 16,1-3-10-16,-3 3 26 0,3-3-26 0,-2 2 0 15,-1-3 0-15,2 7-53 0,-3-3 21 0,2 3 1 16,1 2 30-16,-3 0-42 0,0 3 0 0,1 0 36 16,-5 2 3-16,2 1 19 0,0 0-25 0,-1 1-14 15,-2 10 96-15,0 2-34 0,0 0-8 0,2 4 18 16,0 0-26-16,1 2 11 15,1-1-49-15,3 3-25 0,4 2 0 0,1 2 0 16,4 0 0-16,0 2 0 0,0 1 0 0,0 2 0 16,2 1 0-16,3 1 0 0,4 2 0 0,1 8 0 15,-2-3 0-15,-1-3 0 0,0 10 0 0,-1-5 0 16,-2 4 0-16,-2 0 0 0,0-5 0 0,0 11 0 16,-2-5 0-16,0-6 0 0,0-4 0 0,0 2 0 15,-2-4 0-15,-6 0 0 0,0-4 0 0,1-2 0 16,-2-4 0-16,-3 1 0 15,3-6 0-15,-4-3 0 0,0 1 0 0,0-4 0 16,-3-3 0-16,2-1 0 0,-2-3 0 0,0-1 0 16,-1-3 0-16,2 1 0 0,-2-3 0 0,2 0 0 15,0 0 0-15,0 0 0 0,1 0 0 0,7-3 0 16,-2-3 0-16,-1 2 0 0,4-1 0 0,3 2 0 16,-1-1-85-16,4-1-76 0,0 2-428 0,0 1 274 15,0-2 127-15,11 1-260 0,10-3 203 16,2 3 103-16,3-3 50 0,4 1-471 0</inkml:trace>
  <inkml:trace contextRef="#ctx0" brushRef="#br0" timeOffset="-77489.16">19385 1913 2564 0,'0'0'0'0,"0"0"-1"0,0 2-1 0,0-2 0 0,0 0 0 0,0 0 0 0,0 2 0 0,0 0 0 0,0 4 1 0,0 2 0 0,0 4 325 0,0 3-142 0,0 3-70 16,4 0-36-16,2 0 119 0,1 2-68 16,2-2-48-16,1 0 1 0,1-3-13 0,2 0 1 0,-1-5-27 15,1 1-10-15,0-2-31 0,-2-4 0 0,2-2 0 16,-3 0 0-16,-1-3 0 0,2 0 0 0,-1 0 0 16,-3-6 0-16,1-4 0 0,-1-5 0 0,-2 1 0 15,-2-5 0-15,-1 1 0 16,0-6 0-16,-2 3 0 0,0-1 0 0,0 1 0 15,-2 1 0-15,-6 2 0 0,-1 4 0 0,-2 1 0 16,-1 2 0-16,3 4 0 0,-4 1 0 0,1 2 0 16,1 2 0-16,2 0 0 0,-1 2 0 0,1 0 0 15,2 0 0-15,1 0 0 0,0 4 0 0,2 1 0 16,2 0 0-16,1-1 0 0,1 2 0 0,0 0-189 16,0-2-67-16,0 0 112 0,1-1-571 0,8-3 328 15,0 0 178-15,2 0-415 0,2-3 292 0,-2-11 146 16</inkml:trace>
  <inkml:trace contextRef="#ctx0" brushRef="#br0" timeOffset="-77103.69">19622 1027 2604 0,'-7'-9'0'0,"3"3"0"16,2-2 0-16,2 3 0 0,0-2 0 0,0 0 0 0,0 2 0 0,4-2 0 0,8 1 0 0,6 1 0 0,-2 1 137 0,3 3-48 0,2-3 94 0,-3 4-71 0,0 0-25 15,-2 0-79-15,-2 6 33 0,-5 4 0 0,-2 4-1 16,0 0-40-16,-5 2 9 0,-2 8 32 0,0-2-89 16,-5 0 44-16,-8 2 1 0,0-3 43 0,0-2-26 15,-5 2-8-15,2-6-22 16,-3 0 39-16,2-2 116 0,0-1-57 0,3-5-29 15,0 1-4-15,5-4 155 0,0-2-204 0,3 1 0 16,3-2 0-16,0-1 0 0,1 0 0 0,2 0 0 16,0 3 0-16,0 0 0 0,6 0 0 0,7 0 0 15,0 1 0-15,4-3 0 0,1 3 0 0,-2-1 0 16,1-2 0-16,1 1 0 0,2-1 0 0,-4 2 0 16,3-3 0-16,-1 1 0 0,0-1 0 0,1 0-214 15,-3 0-38-15,3 0-261 0,2 0 235 0,3 0 119 16,-3-1 49-16,7-11-635 0</inkml:trace>
  <inkml:trace contextRef="#ctx0" brushRef="#br0" timeOffset="-76939.83">20011 965 2960 0,'-7'-2'0'0,"2"2"0"0,1 0 0 0,3 0 0 0,1 0 0 0,0 0 0 0,1 0 0 0,15 0 0 0,2 0 0 0,9 0 0 0,-5 0 290 16,7 0-125-16,-3 0-62 0,-4 0 62 0,11 0-68 15,-8 2-28-15,0 0-433 0,-4 2 202 0,2-1 101 16,-5 3 62-16,-1-1-691 0,-2 2 366 0,-5 2 182 0,-3 0-2 16,-5 0-357-16</inkml:trace>
  <inkml:trace contextRef="#ctx0" brushRef="#br0" timeOffset="-76770.51">20114 988 2476 0,'-16'2'0'0,"0"3"0"0,5 3 0 0,-1 1 0 0,3-2 0 16,4 4 0-16,-1 1 0 0,3 1 0 0,0 5 0 0,1-1 0 0,2 1 114 0,0 4 258 0,0-1-167 0,0 2-81 0,0-2-32 0,0 0-376 15,0 0 163-15,0-1 81 0,0-3 40 0,2-3-651 16,4-2 341-16,0 0 175 0,1-12 88 0</inkml:trace>
  <inkml:trace contextRef="#ctx0" brushRef="#br0" timeOffset="-76630.46">20180 1035 2497 0,'0'0'0'0,"0"0"0"0,0 2 0 0,0 7 0 0,0 4 0 0,0 2 0 0,0 2 0 0,0 2 0 0,0 3 0 0,0 1 0 0,0 7 99 0,0-2-254 0,0 0 97 16,0 2 50-16,0 1-1 0,1 0-675 0,1 1 343 15</inkml:trace>
  <inkml:trace contextRef="#ctx0" brushRef="#br0" timeOffset="-76053.64">20578 1671 1864 0,'0'-20'0'0,"0"-1"0"0,0 1 0 0,0 0 0 0,0 1 0 0,0 1 0 0,0-2 0 0,-2 2 0 0,-3 2 0 0,-3 5 0 0,0-1 110 0,1 6 130 16,-2 0-106-16,-5 5-48 0,1 1-24 0,-3 0 35 16,-3 15-30-16,-1 6 10 0,4 1-40 15,-3 6 80-15,3 4-39 0,0 0-1 0,3 0-40 0,5 0 77 16,3-2-44-16,3-2 1 0,2-5-48 16,0 1 14-16,0-4 1 0,2-2-149 0,8-3 70 15,-1-2 39-15,3-6 0 0,0 1-97 16,3-7 54-16,2-1 33 0,0 0-13 0,4-1-248 15,0-13 101-15,0-4 78 0,0-1-18 0,0-4-76 16,-2 1 75-16,-4 1 38 0,-2 5 40 0,-1-4-2 16,-5 8-10-16,-2-1 255 0,-3 5-123 0,0 4-61 15,0 1-31-15,-2 0 447 0,0 3-201 0,0 0-119 16,0 4-17-16,-4 11 83 0,-3 6-61 16,2 2-44-16,3-2 10 0,-1 6 87 15,3-7-73-15,0 2-105 0,0-2 0 0,6-1 0 16,5-4 0-16,0-4 0 0,5-1 0 0,0-4 0 15,1-4 0-15,1-2 0 0,-2 0 0 0,2-2 0 16,-2-8 0-16,-1-3-75 0,0-2 12 0,-1-2 35 16,-2-4-17-16,-3 3-7 0,2-7-6 0,-6 1 0 15,-1-3 17-15,-3-1 20 0,-1 1-15 0,0-4 44 16,0 1-29-16,-7 4 0 0,-3 6 9 0,-3-2 97 16,1 8-51-16,-4 0-18 0,2 7 0 0,-2 3 161 15,0 2-81-15,0 2-47 0,0 0-7 16,0 6-34-16,2 7-8 0,0 3 0 15,1 2-71-15,3-1-24 0,5-1 59 0,1 2-518 16,4 0 266-16,0 0 115 0,0-2 72 0,7-1-555 16,7-1 300-16,4-5 164 0,5-2 78 15,2-4-408-15</inkml:trace>
  <inkml:trace contextRef="#ctx0" brushRef="#br0" timeOffset="-75771.34">21169 1489 2890 0,'0'-5'0'0,"-2"1"0"0,-9 0 0 0,-4 2 0 0,-1 2 0 0,-2 0 0 0,0 0 0 0,-1 6 0 0,3 3 0 0,0 5 0 0,3-2 611 0,3 6-287 0,5-2-218 15,1 4-106-15,4 0 0 0,0 0 0 0,0 3 0 16,9 0 0-16,5-2 0 0,-1-6 0 0,2 3 0 16,2-3 0-16,-2-1 0 0,1 0 0 15,-2-1 0-15,-1-1 0 0,-6-6 0 0,1 3 0 16,-2 0 0-16,-4-3 0 0,-1-1 0 15,-1 0 0-15,0 1 0 0,-7 1 0 0,-8-2 0 16,-3-2 0-16,-3 1 0 0,-2 0 0 0,0-2 0 16,3-1 0-16,-1-1 0 0,0 0-96 0,3 0 25 15,0-3-488-15,6-8 251 0,-2-10 140 16,7-6-512-16,5-9 321 0,2-9 161 0,2-15 80 16,15 6-271-16</inkml:trace>
  <inkml:trace contextRef="#ctx0" brushRef="#br0" timeOffset="-75164.9">21126 1267 2190 0,'23'-16'0'0,"4"2"0"0,-2 1 0 0,0 4 0 0,1 1 0 0,1 2 0 0,-6 5 0 0,0 1 0 0,0 0 0 0,0 0 0 0,-4 7 159 0,-2 7-60 0,-2 1-31 0,-1 1 278 15,-5 2-155-15,-1 0-67 0,-5 3-48 0,1 0-73 16,-2-3 34-16,0 1 1 0,-11-3-1 0,-1-2-104 16,-2-1 48-16,0-1-2 0,-2-3 29 0,2-2 0 15,5-3 30-15,0 0 82 16,3-1-52-16,3-3 0 0,0 0-70 0,1 3 93 15,2-3-40-15,0 1 6 0,7 1-11 0,7 1-17 16,2-3 19-16,2 1-11 0,3-1-34 0,4 0-3 16,3 0 0-16,-3 0-187 0,3 0 72 0,3 0 71 15,-3 0 20-15,-4-1-516 0,7-4 240 0,-3 1 137 16,-2-1 35-16,-1 1-155 0,-5-1 113 0,-1 0 71 16,-4 0 31-16,-4 2-284 15,-3-1 157-15,-5 0 78 0,1 0-20 0,-4 1 54 16,0-1 0-16,0 0 362 0,-2 2-158 0,-3 0-79 0,-4-1-49 15,0 3 467-15,2 0-248 0,-2 0-125 16,2 9 22-16,-2 6 347 0,2 6-194 16,0 5-117-16,1 0-54 0,3 6 99 0,-2 2-77 0,3 3-37 15,2 1 228-15,0 2-156 0,0-4-148 0,0 0 0 16,2-3 0-16,8-4 0 0,-1-8 0 0,4 2 0 16,3-4 0-16,3-6 0 0,1-5 0 0,4-4 0 15,1-4 0-15,5 0 0 0,-2-3 0 16,1-13 0-16,-1-4 0 0,-3-3 0 15,2-3 0-15,-3-3 0 0,-3-4 0 0,-4 0-119 16,-2-3 20-16,-4-7 18 0,-4 5 18 0,-3-10-80 16,-1 5 53-16,-3 1 26 0,0 6 0 0,-12 1-9 15,-4 5-9-15,-3 2 44 0,-4 5 1 0,-4 7 208 16,2 3-103-16,-5 6-53 16,-2 6 134-16,-3 1-71 0,1 0-52 0,3 1 345 0,2 10-296 15,9 1-75-15,3 3 0 0,6 2 0 16,4-1 0-16,2 5 0 0,5-1 0 0,0 0 0 15,3 0 0-15,4-1 0 0,6-1 0 0,4 4 0 16,0-5 0-16,2-2 0 0,-3-3 0 0,11 1-150 16,-3-3 12-16,3-2 18 0,1-1-327 0,2-1 206 15,0-5 92-15,6 2-624 0,5-3 368 0</inkml:trace>
  <inkml:trace contextRef="#ctx0" brushRef="#br0" timeOffset="-74320.19">22654 1012 2812 0,'-2'-15'0'0,"-1"6"0"0,1 4 0 0,1 0 0 0,1 1 0 0,0 3 0 0,-2-1 0 0,2 2 0 0,0 0 0 0,0 0 0 0,0 17 215 0,0 7-89 0,0 6-34 15,0 12 195-15,0 4-125 0,0 4-62 0,0 2 37 16,0 4-137-16,-4 0 0 0,-1 1 0 0,-1 0 0 16,1-7 0-16,-2 1 0 0,4-3 0 0,1-9 0 15,-2 3 0-15,2-4 0 0,1-6 0 0,-1-8 0 16,2-4 0-16,0-5 0 0,0-5 0 0,-2-4 0 16,2-2 0-16,0-4 0 0,-2 0 0 15,-1 0 0-15,-6-10 0 0,2-5 0 16,-2-8 0-16,0-1 0 0,-3-3 0 0,-1-2 0 15,-1-3 0-15,0 0 0 0,-2 4 0 0,0 1 0 16,-3 7 0-16,1 7 0 0,-7-3 0 0,2 10 0 16,-3 5 0-16,1 1 0 0,2 0 0 0,3 10 0 15,-2 6 0-15,3 7 0 0,2 3 0 0,4 5 0 16,3 2 0-16,5 1 0 0,-1 1 0 0,6 0 0 16,0-4 0-16,0-2 0 0,2-3 0 15,7-6 0-15,7 1 0 0,5-6 0 16,1-2 0-16,6-10 0 0,4-3 0 0,5 0 0 15,9-7 0-15,-4-11 0 0,4-4-44 0,1-8-87 16,0-3 22-16,4-9-237 0,-8 4 155 0,0-4 76 16,-3-3 39-16,-7 4-62 0,-1-5 41 0,-3 5 34 15,-9 12-4-15,-1-2 0 0,-8 10 29 0,-6 3 377 16,0 9-198-16,-3-1-85 0,-2 5-46 0,0 1 732 16,-4 4-548-16,-10 0-194 0,2 0 0 0,-4 16 0 15,1 5 0-15,2 6 0 16,2 5 0-16,-3 7 0 0,9-3 0 0,-1 9 0 15,6-9 0-15,0 3 0 0,0-2 0 0,2-3 0 16,7-4 0-16,7-3 0 0,-2-3 0 0,5-6 0 16,2 0 0-16,-2-9 0 0,3-2 0 0,1-2 0 15,0-5 0-15,1 0 0 0,-2-2 0 0,1-11 0 16,-5-2 0-16,3-9 0 0,-1 0 0 16,-4-3 0-16,-1-6 0 0,2-6 0 0,-7-1 0 0,-1-11 0 15,-4 1 0-15,-3-2 0 16,-2-1 0-16,0-2 0 0,-2 3 0 0,-12 6-170 15,-3 13-57-15,-4-1 95 0,-8 8 47 0,-10 4 25 16,2 11 12-16,-18 6 11 0,0 5 144 0,3 0-72 16,7 5-36-16,11 9 110 0,8-1-83 0,-4 8-26 15,11 0-1-15,9-3 436 0,3 6-386 16,7 2-49-16,0-2 0 0,2 3 0 0,13 0 0 0,4-1 0 16,7 1 0-16,2-2 0 15,2-5 0-15,2 0 0 0,0-1 0 0,2-3 0 16,0-2 0-16,-1-1 0 0,2-4 0 0,-3-1 0 15,0-2 0-15,2 0 0 0,-3-5-79 0,-1 1-121 16,2-2 32-16,-2 0-839 0,1 0 485 0</inkml:trace>
  <inkml:trace contextRef="#ctx0" brushRef="#br0" timeOffset="-74206.88">23469 1581 3232 0,'0'0'0'0,"0"2"0"0,0 0 0 0,0 0 0 0,0 0 0 0,0-2 0 0,0 0 0 15,1 0 0-15,1 0 0 0,0 0 0 0,0 0 149 0,1 0-57 0,2 0-26 0,-1 0-1 0,-1 0-1130 16,2 0 538-16</inkml:trace>
  <inkml:trace contextRef="#ctx0" brushRef="#br0" timeOffset="-67499.73">23801 1587 2767 0,'-5'-4'0'0,"3"2"0"0,2 1 0 0,0 1 0 0,0 0 0 0,0 0 0 0,2 0 0 0,9 0 0 0,6 0 0 0,5 0 0 0,2 0 109 0,3 0 250 0,-1 3-160 0,1 3-79 0,-4 0-41 15,5-1-38-15,-5 0-1 0,0 0 0 16,-5 4-319-16,2-2 160 0,-3 1 90 0,-5-1 29 16,-4 1-269-16,2-1 155 0,-6 2 22 15,-3 3-778-15,-1-1 405 0</inkml:trace>
  <inkml:trace contextRef="#ctx0" brushRef="#br0" timeOffset="-67341.71">23918 1848 3122 0,'-14'7'0'0,"5"1"0"0,4-3 0 0,1 0 0 0,4-2 0 0,0 1 0 0,0-1 0 0,0 2 0 0,7-1 0 0,8 2 0 0,1 0 177 0,8 0-68 15,-2-3 114-15,2 1-92 0,-1 0-35 0,5 1-23 0,-1-1-446 0,-3-2 200 16,4 1 106-16,0 1-746 0,-3-2 437 15,7 1 203-15,-4-3-436 0</inkml:trace>
  <inkml:trace contextRef="#ctx0" brushRef="#br0" timeOffset="-66822.54">24849 1246 2172 0,'0'-1'0'0,"0"-2"0"0,0 3 0 0,0-1 0 0,0 1 0 0,0 0 0 16,0 0 0-16,0 0 0 0,0 0 0 0,-2 0 0 0,-3 1 188 0,-7 17-75 0,1 0-36 0,-4 7-1 0,-2 2 1 15,-2 0 10-15,-1 0-48 0,1 1 0 0,-2-2 88 16,1-1-43-16,1-4-1 0,4-4-34 0,-2-1 163 15,4 0-86-15,-1-5 206 0,5-4-282 0,4-1-50 16,-2-3 0-16,6 1 0 0,-1-4 0 0,2 2 0 16,0 1 0-16,2-2 0 15,10 3 0-15,9 2 0 0,4-3 0 0,5 1 0 16,4-2 0-16,10 1 0 0,-9 0 0 0,3-2 0 16,2 1 0-16,1-2 0 15,-6 2 0-15,-3-2 0 0,-4 0 0 0,4 0 0 0,-11 0 0 0,-1 2 0 16,-3-2 0-16,-4 0 0 0,-3 0-277 0,-4 0 86 15,-1 0 75-15,-3 0-271 0,0 0 173 0,-2 0 78 16,0 0-572-16,0-7 334 0</inkml:trace>
  <inkml:trace contextRef="#ctx0" brushRef="#br0" timeOffset="-66637.93">24975 1200 3045 0,'-17'1'0'0,"4"5"0"0,2 2 0 0,3-2 0 0,-1 3 0 0,3 2 0 0,3 5 0 0,3 0 0 0,0 8 0 0,0 3 0 0,0 1 141 16,3 4 547-16,3 2-631 0,3 1-57 0,0 1 0 16,-3 0 0-16,0 2 0 0,-1-1 0 0,-1 0 0 0,-2 3 0 15,-1 3 0-15,-1-4 0 16,0 3-196-16,0-8 78 0,0 4 74 0,0-5-963 0,-1-4 486 16,1-5 234-16,0-2 125 0</inkml:trace>
  <inkml:trace contextRef="#ctx0" brushRef="#br0" timeOffset="-66243.95">25894 1215 2635 0,'-2'-28'0'0,"0"3"0"0,-2 3 0 0,0-1 0 0,-2 1 0 0,1 5 0 0,-2-1 0 0,-4 2 0 0,1 3 0 0,-1 4 0 0,-5 0 120 0,2 4 407 0,-4 4-245 0,2 1-111 16,-7 0 25-16,2 5-196 0,3 13 0 0,-1 1 0 16,0 8 0-16,4 2 0 15,2 5 0-15,1 8 0 0,5-2 0 0,3 1 0 0,3-1 0 16,-2 11 0-16,3-3 0 0,0 0 0 0,0 4 0 16,0-2 0-16,4 4 0 0,0-1 0 0,0-1 0 15,-2 1 0-15,-1-4 0 0,1-2 0 16,-2-5 0-16,0 1 0 0,0-4 0 15,0-3 0-15,-9-4 0 0,0-3 0 0,-1-8 0 0,-4-1 0 16,2 0 0-16,-1-6 0 0,-2-6 0 0,-2 0 0 16,0-4 0-16,0-3 0 0,2 1 0 0,-2-2 0 15,2 0 0-15,0 0 0 16,1-2 0-16,5-3 0 0,2-1 0 0,2-2-71 16,3 2-439-16,2-7 236 0,0 1 106 0,9-4-384 15,10 2 256-15,7-5 128 0,2 2 64 0,0-2-662 0</inkml:trace>
  <inkml:trace contextRef="#ctx0" brushRef="#br0" timeOffset="-65962.33">25758 1953 2396 0,'15'-2'0'0,"0"2"0"0,-1 0 0 0,-8 0 0 0,0 0-1 0,-2 6 1 0,-2 3-1 0,0 5 1 0,0-2 0 0,0 5 0 0,0 4 237 16,2-2-104-16,-1 2 649 0,3-2-397 16,1 1-385-16,3-3 0 0,-1-1 0 0,4-2 0 0,2-3 0 15,2-2 0-15,0-4 0 16,2-4 0-16,1-1 0 0,1 0 0 0,-3-1 0 15,2-9 0-15,-6-1 0 0,-2-4 0 0,-3 0 0 16,-3 0 0-16,-5-4 0 0,1 3 0 0,-2-4 0 0,0 4 0 16,-11-2 0-16,-1 5 0 0,-4-1 0 15,0 5 0-15,-2 2 0 0,1 2 0 0,3 3 0 16,3 0 0-16,-1-1 0 0,3 3 0 16,1 0 0-16,5 0 0 0,-1 0 0 0,2 3 0 0,2 3 0 15,0-1 0-15,0 0 0 0,0 1-74 0,2-3-374 16,2 2 204-16,5-4 103 15,2-1-614-15,1 0 358 0,2 0 170 0,7-15 99 16</inkml:trace>
  <inkml:trace contextRef="#ctx0" brushRef="#br0" timeOffset="-65764.69">26138 1228 3508 0,'-6'-7'0'0,"6"5"0"0,0-1 0 0,0 3 0 0,0 0 0 0,0 0 0 0,4 0 0 0,12 0 0 0,5 0 0 0,4 0 0 0,3 0 315 0,4 0-207 15,-2 0-108-15,2 0 0 0,0 0 0 0,-2 0 0 0,0 3 0 0,-6-3 0 0,1 0-154 16,5 2 84-16,-9-1-759 0,-2 1 434 16,1 2 216-16,-3 2-514 0</inkml:trace>
  <inkml:trace contextRef="#ctx0" brushRef="#br0" timeOffset="-65451.78">26151 1353 1955 0,'-21'9'0'0,"8"-6"0"0,6 3 0 0,3-4 0 0,2-1 0 16,2 3 0-16,0-1 0 0,9 2 0 0,8 1 0 0,4 3 0 0,1 0 86 0,-3 0 310 0,2 3-183 15,0-1-88-15,-5-1-7 0,-1 1-40 0,-4-1 0 0,-5-1-109 16,-2 4 29-16,-4-2 1 0,0 2 39 0,-4-2-26 15,-9 3 36-15,-6-3-9 16,-3 0-1-16,-1-1 68 0,4-5-34 0,-1 1 0 0,3-1-23 16,6-2 142-16,-1-2-76 0,4-1-38 0,5 0-18 15,1 0-59-15,0 0 0 0,2 0 0 16,0 0 0-16,10 2 0 0,9-2 0 0,2 2 0 16,4-2 0-16,5 2 0 0,-2-2 0 0,4 0 0 15,0 0 0-15,0 0 0 0,-6 0 0 0,6 0 0 16,-5 0 0-16,-6 0 0 0,1 0-537 0,-1 0 210 15,-4 0 134-15,-2-2-461 0,2 0 308 16,-6-7 154-16,0-2 77 0,1-10-523 0</inkml:trace>
  <inkml:trace contextRef="#ctx0" brushRef="#br0" timeOffset="-65265.62">26076 840 2834 0,'-5'-4'0'0,"5"2"0"0,0 0 0 0,0 2 0 0,3-2 0 0,15 2 0 0,8 0 0 0,7 0 0 0,8 0 0 0,-5-2 0 0,11 2 461 0,-5-2-211 0,-10 2-105 0,7-2-53 15,-6 2-177-15,-6-2 73 0,3 2 20 0,-8 0 1 16,-1 0-585-16,-3 0 308 0,-1 0 154 16,-4 0-905-16,-1 0 440 0</inkml:trace>
  <inkml:trace contextRef="#ctx0" brushRef="#br0" timeOffset="-65101.56">26342 789 2939 0,'-13'12'0'0,"6"0"0"0,2-4 0 0,-2 3 0 0,2-1 0 0,3 5 0 0,2-1 0 0,0 2 0 0,0 0 0 0,0 3 0 0,0 0 200 0,0 2-80 0,0 0-88 0,0-3 7 15,0 3 11-15,0-3-652 0,2 0 320 16,1 0 161-16,2-4 81 0,4-1-826 0</inkml:trace>
  <inkml:trace contextRef="#ctx0" brushRef="#br0" timeOffset="-64956.57">26494 881 2187 0,'-5'-3'0'0,"1"3"0"0,0 0 0 0,1 0 0 0,-1 4 0 16,1 8 0-16,3 2 0 0,0-2 0 0,0 5 0 0,0 3 0 0,0 3 157 0,0 4-60 0,0 1-9 0,0 0-48 0,0 1 9 15,0 3-594-15,1 1 292 0,7-1 146 16,-2 1 74-16</inkml:trace>
  <inkml:trace contextRef="#ctx0" brushRef="#br0" timeOffset="-64419.92">27094 1544 2342 0,'-4'-21'0'0,"1"2"0"0,-3 4 0 0,3-1 0 0,-2 2 0 0,-1 4 0 0,1 1 0 0,-3 4 0 0,-2 1 0 0,0 3 0 0,-6 1 113 0,-2 3-38 0,-3 16 116 0,-2 3-80 16,-3 10-37-16,4 0 0 15,1 4 26-15,6-3-22 0,0 4-10 0,4-1 83 0,3-4-58 16,1 1-28-16,7-11 0 15,0 3-56-15,0-5-9 0,0-5 36 0,11-2-234 0,4-4 118 0,2-5 57 16,5-4 39-16,4 0-328 0,3-7 159 16,1-12 46-16,-2-1 51 0,-1-5-277 0,-1 0 139 15,-4-2 83-15,-3 3 11 0,-6 4 32 0,0 4 0 16,-5 2 32-16,-3 4 68 0,-3 4-29 16,0 1-1-16,-2 4 303 0,0-1-171 0,0 2-85 15,-7 0-52-15,-1 12 341 0,-1 2-166 0,1 5-33 16,2 2-57-16,1-1 108 0,3 3-68 0,2-2-47 15,0-2-1-15,0-2-39 0,2-5 1 0,4 0 0 16,11-4-91-16,-1-3 42 0,6-5 24 0,1 0-112 16,2 0 69-16,1-8 27 0,-5-3 7 15,2-7-105-15,-1 1 58 0,-3-2 3 16,-5-1 24-16,-2 2-20 0,-2-5-2 0,-4 2 8 0,-1-3 51 16,-3 2-4-16,-2 1-26 0,0 0 3 15,-13 7 48-15,-1-1-15 0,-5 5 0 0,-3 2 125 16,-5 7-70-16,2 1-27 0,-5 0 3 0,1 1 26 15,0 11-30-15,4 1-2 0,10-2 1 0,-1 4-197 16,5-2 91-16,4 3 41 0,4-1-555 0,3 0 269 16,0 1 144-16,10-1 45 15,13-3-605-15,13-3 344 0,7-6 168 0</inkml:trace>
  <inkml:trace contextRef="#ctx0" brushRef="#br0" timeOffset="-64144.86">27822 1525 2411 0,'-10'-6'0'0,"-5"2"0"0,-12 3 0 0,1-1 0 0,-4 2 0 0,-2 0 0 0,2 0 0 0,5 0 0 0,6 7 0 0,1 0 0 15,2 1 342-15,9-1-153 0,0 7 252 0,4-3-202 16,3 4-101-16,0 0-43 0,0 2-24 0,4 2-66 16,7 0-5-16,2-3 0 0,3 3 0 0,-2-2 0 15,2 0 0-15,-3-4-19 0,0 0-31 0,-4 0 43 16,0-1 0-16,-4-1-139 0,-3-1 13 15,1-1 71-15,-3 0-151 0,0 1 95 0,-3-3 16 16,-11 3 25-16,-6-3 41 0,-3-2 0 0,-1 1 0 0,-5-3-115 16,1-2 57-16,4-1 20 0,-6 0 9 15,9 0-117-15,0 0 73 0,3-7 37 0,2-5-1 16,8-6-303-16,4-12 175 0,4-5 82 0,9-12-381 16</inkml:trace>
  <inkml:trace contextRef="#ctx0" brushRef="#br0" timeOffset="-63490.07">27781 1270 1305 0,'28'-15'0'0,"-3"6"0"15,1 4 0-15,-6 1 0 0,-1 3 0 0,-2 1 0 0,-3 0 0 0,0 0 0 0,-4 1 0 0,-1 8 0 0,-3 3 45 0,-3 3 559 0,-1 0-284 0,-2 4-142 0,0 0-84 0,-9 6-29 16,-2-7 9-16,-6 5-38 0,4-1-148 0,3-6 74 16,-1 2 37-16,3-6 0 0,5 1-106 0,-1-4 67 15,4-2 38-15,0-2-396 0,2-4 141 16,13-1 120-16,10 0-22 0,3-6-45 0,9-9 85 15,-7 1 41-15,11-2-50 0,-10 5 46 16,4-3 14-16,-2 3 8 0,-6 2 101 0,-9 5-39 16,0 1 0-16,-7 0-48 0,-3 3 383 0,-3 0-186 15,-3 0-69-15,-2 3-54 0,0 9 316 0,-9 6-163 16,-6 2-18-16,-2 5 430 0,2 2-278 16,0 2-140-16,4-1 251 0,1-1-185 0,3 4-107 15,2-3-102-15,5-5-32 0,0 0 0 0,0-3 0 16,3-2 0-16,6-2 0 0,4-5 0 15,4-1 0-15,1-5 0 0,4-3 0 0,-2-2 0 16,7 0 0-16,-3 0-44 0,1-8-90 0,-1-4 75 16,-2-2-286-16,-1 1 151 0,4-5 65 0,-5-2 47 15,-3-2-43-15,-1-4 45 0,-4-1-1 0,-4 0 36 16,-3-4 10-16,-1 1-1 16,-1 1-1-16,-3 1 15 0,0 10-14 0,0-5-9 0,0 7 9 15,0 1 60-15,-5 5-31 0,0-1 1 0,3 3 246 0,-3 2-137 16,2 4-34-16,1-3-42 15,1 3 229-15,-1 0-120 0,2 1-33 0,-2 1-34 16,2 0 48-16,0-3-40 0,0 3 0 0,-2 0-44 0,1 0 3 16,-1 0 9-16,-1 0-9 0,-2-1-20 15,3 1 20-15,-3-2 0 0,0 2-38 0,2-2 9 16,-4 0 29-16,2 2-35 16,-3-1-14-16,3-2 4 0,0 2 8 0,-2-1-14 15,-2 0-75-15,2 2 41 0,-2 0 30 0,-5 0-55 0,5 0 37 16,-3 0 7-16,-1 2 68 0,3 5-49 0,-3 3 4 15,1 1-9-15,3 2 56 0,-3 0-25 0,3 4 2 16,2 0-20-16,1 1 132 0,2-2-54 0,3 1-33 16,1-2-24-16,0 1-18 15,0-4 0-15,0 1 0 0,1-2 0 0,9-2 0 0,-3-3 0 16,4 2 0-16,1-2 0 0,0-5 0 16,4 2 0-16,2-3-294 0,5 0-10 0,0 0 146 0,5-6 45 15,2-4-385-15,7-3 231 0,-2-2 106 16</inkml:trace>
  <inkml:trace contextRef="#ctx0" brushRef="#br0" timeOffset="-62730.53">29091 1044 2904 0,'3'-11'0'0,"-3"2"0"0,0 4 0 0,0-1 0 0,0 5 0 0,0-1 0 0,0 0 0 0,0 2 0 0,0 0 0 0,0 2 0 0,0 12 116 0,0 10 61 0,-5 6-69 0,-3 9-36 16,0 3 305-16,3-4-200 0,-2 14-177 0,-1-4 0 15,5 1 0-15,1 0 0 0,1-4 0 0,1-5 0 16,0 10 0-16,0-16 0 0,0 2 0 0,0-1 0 16,0-5 0-16,0-4 0 0,0-5 0 0,0-2 0 15,0-8 0-15,0 0 0 0,0-5 0 0,0-2 0 16,-2-4 0-16,-5 0 0 0,-2 0 0 15,-3-1 0-15,-1-10 0 0,-3-3 0 0,-2-5 0 0,3 1 0 16,0-5 0-16,-2 2-81 16,5 2-64-16,-1 2 45 0,1 1 37 0,-4 2 93 15,3 5-33-15,1 4 0 0,-2 3 111 0,1-1-82 0,-2 3-26 16,0 0-1-16,-1 12 233 0,2 7-232 16,-2 4 0-16,4 1 0 0,1 3 0 0,-1 0 0 15,6 1 0-15,1 0 0 0,5-5 0 0,0 2 0 16,0-5 0-16,2-1 0 0,8-2 0 15,6-6 0-15,3-3 0 0,9-5 0 0,2-3 0 0,2 0 0 16,8-12 0-16,-5-8 0 0,-3 2 0 16,9-10-253-16,-4 2-19 0,-2-7 118 15,1 0 58-15,-7-2-177 0,-5 1 109 0,0 1 68 16,-4 3 29-16,-8 7-19 0,0 1 25 0,-8 9-1 16,0 2 371-16,-3 3-168 0,1 5-89 0,-2 1-45 15,0 2 211-15,0 0-128 0,0 5-73 0,0 12 257 16,-2 5-129-16,1 3 6 0,1 3-57 15,0 2-8-15,0 2-86 0,0 0 0 0,7-4 0 16,3 0 0-16,3-3 0 0,4-6 0 0,-3-3 0 16,7-1 0-16,-3-5 0 0,2-3 0 15,2-5 0-15,1-2 0 0,2 0 0 0,-1-2 0 16,-3-7 0-16,1-5 0 0,-3-2 0 0,-4-4 0 16,-3 1 0-16,-2-12 0 0,-2 1 0 0,-4-4 0 15,-3-3 0-15,-1-6 0 0,0 3-253 0,-11-8-76 16,-8 4 146-16,-1 3 73 0,-3 11-421 0,-3 4 247 15,4 6 115-15,-4 2 94 0,7 10 38 0,-1 2 0 16,3 3 0-16,6 2 330 0,2 1-175 16,-3 0-72-16,7 10-42 0,-1 0 559 0,3 6-300 15,-1 3-150-15,4-2 532 0,0 4-645 16,0 0 0-16,0 1 0 0,2-2 0 0,7 0 0 16,0-3 0-16,3 0 0 0,-2-3 0 0,5-1 0 15,-2-1 0-15,4-3 0 0,-4 1 0 0,4-4 0 16,-2-1 0-16,1 1-781 0</inkml:trace>
  <inkml:trace contextRef="#ctx0" brushRef="#br0" timeOffset="-55415.15">29748 1868 2055 0,'-4'0'0'0,"4"0"0"0,0 0 0 0,0 0 0 0,0 0 0 0,7 0 0 0,6 0 0 0,4 0 0 0,4 0 0 0,1 0 0 0,5 0 236 0,3 0-99 0,3 0-139 16,1-1 10-16,0 1 29 0,1 0 1 0,-2 0-635 15,-3 0 318-15,0 3 158 0</inkml:trace>
  <inkml:trace contextRef="#ctx0" brushRef="#br0" timeOffset="-54902.56">29789 1555 1612 0,'-8'-14'0'0,"-1"6"0"0,4 1 0 0,-2 4 0 0,3-3 0 0,2 4 0 0,1 1 0 0,-1-1 1 0,2 0 0 0,0 0 0 0,0 2 194 0,0 0-67 0,2 0-49 0,12 0 145 0,3 0-92 16,7 6-46-16,0-1 74 0,0-1-51 16,6 3-39-16,-2-2-1 0,-1 1-206 0,-1 2 88 15,1-2 44-15,-4-1 10 0,5 1-191 0,-5 2 113 16,0-1 56-16,3 2-738 0</inkml:trace>
  <inkml:trace contextRef="#ctx0" brushRef="#br0" timeOffset="-53137.08">30509 1155 807 0,'0'-4'0'0,"0"0"0"0,1 2 0 0,1 1 0 0,0-2 0 0,-1 2 0 0,-1 0 0 0,2-3 0 0,-2 3 0 0,3 1 0 0,-3 0 79 0,0 0 0 0,0 0 69 0,0 0-58 0,0 0 0 15,0 0-57-15,0 0 8 16,0 0 0-16,0 5 10 0,0 3 37 0,0 4-47 15,0 0 0-15,0 6 37 0,-6-3-37 0,-1 3 10 16,-1 1-10-16,-2 2 10 0,1-2-10 0,-4 6 0 16,0-4 0-16,-2 0-33 0,1 4-10 0,-2-6 43 15,3 3-65-15,0-6 31 0,-1 2-3 16,0-3 4-16,1-2-15 0,3-1 37 0,0-3-19 0,0-2 57 16,2 1-47-16,1-3 9 15,2-1-16-15,-1-2 55 0,2 0-48 0,3-1 2 16,-1-1 96-16,0 0-37 0,2 0-22 0,0 4 0 15,0-4 15-15,0 0 0 0,0 0-34 0,0 0 10 16,9 4-89-16,9 1 40 0,3 0 0 16,3 0 2-16,6 1 32 0,4-1 10 0,0 1-17 0,1-2-68 15,3 0 29-15,-3-2-1 0,-1 0-16 16,-2 0 19-16,-2-2-5 0,-2 0 31 16,-5 0-124-16,0 0 56 0,-6 0 23 0,-2 0-147 0</inkml:trace>
  <inkml:trace contextRef="#ctx0" brushRef="#br0" timeOffset="-53073.91">30800 1587 408 0,'2'0'0'0,"1"0"0"0,-1 0 423 0,-2-2-231 0,0-2-117 0,0-1-204 0,0-1 49 0,0-1 0 0</inkml:trace>
  <inkml:trace contextRef="#ctx0" brushRef="#br0" timeOffset="-52754.52">30585 1222 1350 0,'-8'-9'0'0,"3"3"0"0,3 3 0 0,0 0 0 0,2 2 0 0,-1-2 0 0,1 3 0 0,0 0 0 0,0 0 0 0,0 0 0 0,0 0 134 0,0 7-47 0,0 4 10 0,0 4-56 16,1 1 55-16,1 5-27 0,2 6 0 16,-3-3 33-16,1 0-20 0,1 8-10 0,-1-2-31 0,-2 3 67 15,0-1-33-15,0 2 0 16,0 1 11-16,0 3-9 0,0-1-36 0,0 1 0 15,-2-3-40-15,-1-1-1 0,3-2 51 0,-2-1-7 16,1-2-3-16,1-3 0 0,0 0 0 0,0-5-25 16,0 0 0-16,0-2 25 0,0-3-21 0,0-2-27 15,0-5-13-15,0 1 50 0,0-4-34 0,0-3-7 16,0 1 28-16,0-4 6 0,0 0-56 0,0 0 1 16,0 0 53-16,0 0-3 0,0 0-57 0,0 0 1 15</inkml:trace>
  <inkml:trace contextRef="#ctx0" brushRef="#br0" timeOffset="-52716.92">30572 1990 408 0,'0'-1'0'0,"0"-1"0"0,0-4 0 0</inkml:trace>
  <inkml:trace contextRef="#ctx0" brushRef="#br0" timeOffset="-52292.84">30934 1512 2345 0,'0'0'0'0,"0"0"0"0,0 0 0 0,0 0 0 0,0 2 0 0,3 1 0 0,-2 3 0 0,3-3 0 0,-1 4 0 0,0-2 0 0,1 1 67 15,-4-3 10-15,3 3-36 0,-1-4 10 16,-2 2-58-16,2-3 48 0,-2-1 0 0,1 3-1 0,-1-3-154 0,0 0 72 16,0 0 41-16,0 0-396 0,0 0 208 0,0 0 57 15,0 0 67-15,2 1-581 0</inkml:trace>
  <inkml:trace contextRef="#ctx0" brushRef="#br0" timeOffset="-51829.01">31290 1555 1770 0,'-9'-10'0'0,"0"4"0"0,4 2 0 0,1 2 0 0,1-1 0 0,3-1 0 0,-5 3 0 0,5-1 0 0,0 0 0 0,0 0 0 16,0 0 137-16,0 2-48 0,0 0 0 0,3 0 218 0,9 0-138 0,3 0-64 16,2 0-32-16,4 0 31 0,-1 0-31 15,5 0 10-15,1 0-132 0,-2 0 45 0,-2 0 0 16,3 0 45-16,-5 2-389 0,3 2 204 15,-1-1 88-15,-2 5-653 0,-2-3 304 0,2 5 186 0,-8 0 69 16,-7-6-215-16</inkml:trace>
  <inkml:trace contextRef="#ctx0" brushRef="#br0" timeOffset="-51480.08">31137 1746 1668 0,'-9'-4'0'0,"4"0"0"0,5 3 0 0,0 1 0 0,0 0 0 0,0 0 0 0,4 0 0 0,9 0 0 0,9 0 0 0,4 0 0 0,2 0 141 16,4 4 175-16,1 3-138 0,-3 2-69 0,-6 1-33 15,-4 1-96-15,-2 0 25 0,-4 2 0 0,-7 1 36 16,-4 0-115-16,1-2 57 0,-4 4 39 0,-4-1-170 16,-11 1 94-16,-7-1 48 0,0 0-8 0,-5-4-51 15,6-2-8-15,-9 1 35 0,10-4 193 0,0-1-79 16,3-1-52-16,6-2-1 0,2 1 286 0,3-3-146 15,2 0-41-15,4 0-46 16,0 0 67-16,0 0-52 0,0 0 11 0,2 1-64 16,11 0 3-16,6 4-1 0,4-1-84 0,7-3 43 15,0 3 9-15,2 0 33 0,-2-1-223 0,-2 1 111 16,0-1 32-16,-9 2 36 0,2-2-452 0,-1 0 223 16,-5 1 66-16,-3 1-276 0,-4-4 200 0,-3 2 91 15,2-1 60-15,-5-2-110 0,1 0 81 0,0 0 39 16,-1-5 0-16,-1-11-177 0,1-12 113 0</inkml:trace>
  <inkml:trace contextRef="#ctx0" brushRef="#br0" timeOffset="-51280.95">31442 1090 1799 0,'-4'-24'0'0,"2"16"0"0,2 5 0 0,0 3 0 0,0 0 0 0,0 0 0 0,4 0 0 0,3 8 0 0,-1 3 0 0,2 0 0 0,-1 3 89 0,-2 2 0 0,0 3 13 16,2 6-11-16,-1 1-50 16,-4-2-159-16,0 1 80 0,-2 1 39 0,0-4 10 15,0 3-406-15,0 1 218 0,0-6 108 0,0 5-550 16,0-11 291-16</inkml:trace>
  <inkml:trace contextRef="#ctx0" brushRef="#br0" timeOffset="-51088.14">31763 1533 1653 0,'0'0'0'0,"2"0"0"0,2 0 0 0,0 0 0 0,-1 2 0 0,1 2 0 0,-1 2 0 0,-1-2 0 0,-1 2 0 0,1-2 0 0,0 1 110 0,-2 2-135 0,0 3 32 0,0-1 1 16,0 3 33-16,0-4-480 0,0 7 221 0,0-3 111 15,0-4-429-15,3-4 269 0</inkml:trace>
  <inkml:trace contextRef="#ctx0" brushRef="#br0" timeOffset="-50895.19">32035 1580 2279 0,'1'-4'0'0,"6"2"0"0,10 2 0 0,-1 0 0 0,3 0 0 0,-1 0 0 0,0 0 0 0,-1 0 0 0,1 0 0 0,0 0 0 0,2 0 119 0,-1 2-44 15,-1 2-188-15,-1-1 76 0,1 1 40 0,-2 1-1 16,1 3-228-16,-2-1 128 0,0 3 70 0,-3-1-713 16,-2-3 365-16</inkml:trace>
  <inkml:trace contextRef="#ctx0" brushRef="#br0" timeOffset="-50566.97">32041 1773 1700 0,'-6'0'0'0,"-1"2"0"0,3 0 0 0,1-1 0 0,3 2 0 0,0-3 0 0,0 1 0 0,10 3 0 0,5-1 0 0,7 6 0 0,1-3 135 0,0 2 156 0,-1 0-115 0,0 2-73 15,-2-2-31-15,-3 2-26 0,-6 1-6 0,-3-3 1 16,-4 3-150-16,-1 0 69 0,-3 1 41 15,0 0 0-15,-5 1-117 0,-12 0 79 16,-1 1 49-16,-7-1-10 0,2-1-35 0,1-3 28 16,2-2-39-16,0 1 220 0,9-5-96 0,0 2-39 15,3-2-15-15,2-2 92 0,4 2-40 0,2-3-26 16,0 0 17-16,0 2 86 0,3-1-54 0,12 4-30 16,10-2 27-16,2-1-19 0,3 2-10 0,6-4-28 15,-4 1-91-15,-1 1 45 0,-1 0 1 16,-6-2-358-16,1 2 191 0,-2 1 98 0,-6-2 17 0,1 0-482 15,-3-1 227-15,-5 0 120 0,0 0 80 0,-1 0-165 16,-1 0 118-16,0-5 58 16,1-16-307-16,0-3 172 0</inkml:trace>
  <inkml:trace contextRef="#ctx0" brushRef="#br0" timeOffset="-50348.21">31989 1106 1785 0,'0'-21'0'0,"5"12"0"0,7 6 0 0,10 0 0 0,1 2 0 16,7-2 0-16,-2 2 0 0,2 1 0 0,2 0 0 0,1 0 0 0,1 0 222 0,-1 1-91 0,-3 3-45 0,-2 2 6 0,2-1-51 0,-5 2 0 15,-6-3 0-15,2 5-329 0,-4-4 165 0,0 3 92 16,-7 1-599-16,-1-2 315 0,-2 2 157 0,-2-7 19 15</inkml:trace>
  <inkml:trace contextRef="#ctx0" brushRef="#br0" timeOffset="-50163.65">32209 1177 1569 0,'0'3'0'0,"0"2"0"0,0 6 0 0,0-3 0 0,0 3 0 0,0 0 0 16,0 0 0-16,0 3 0 0,2 0 0 0,3 2 0 0,-3-3 118 0,1 2-38 0,-1-2-66 0,0 0 27 0,-1 0 0 16,-1-3-325-16,0-1 157 0,2-2 84 0,1 0 43 15,0 0-498-15,4-7 246 0,0 0 119 0,3-5-142 16</inkml:trace>
  <inkml:trace contextRef="#ctx0" brushRef="#br0" timeOffset="-50005.34">32451 1201 1551 0,'-4'6'0'0,"-5"2"0"0,4 5 0 0,3 0 0 0,2 1 0 0,-2 1 0 0,2 0 0 0,0 2 0 0,0 1 0 0,0 3 0 0,0 0 87 0,0 1 245 0,0 1-150 16,0 0-71-16,0-1-35 0,0 0-240 0,0 1 102 16,0 1 62-16,0 0-574 0,0 2 307 0,0-2 154 15</inkml:trace>
  <inkml:trace contextRef="#ctx0" brushRef="#br0" timeOffset="-48954.39">32593 1615 1413 0,'-7'-6'0'0,"7"2"0"0,0 3 0 0,-2-1 0 0,2 0 0 0,0 2 0 0,0 0 0 0,0 0 0 0,2 0 0 0,6 0 0 0,5 0 135 0,1 2-47 15,2 1 0-15,1 1 9 0,3 0-18 0,-2-2-10 0,-1 2-28 0,-2-3-51 16,0 4 1-16,0-4 50 0,-3 1-268 0,3 2 129 0,-4-1 69 15,-1 3 35-15,-1-1-561 16,1 5 278-16,-9-6 81 0</inkml:trace>
  <inkml:trace contextRef="#ctx0" brushRef="#br0" timeOffset="-48786.93">32642 1817 1412 0,'-5'3'0'0,"-1"2"0"0,3 0 0 0,3 0 0 0,0-2 0 0,0-1 0 0,3 0 0 0,10 2 0 0,-1-2 0 0,4 2 0 16,1-1 329-16,3 0-144 0,0-1-72 0,2 2 16 0,1-1-49 0,-1-2 0 16,1 1-39-16,-3 1-282 0,-2 0 141 0,4 1 80 15,-5-1-536-15,3 2 299 0,-5-4 149 0,-2-1 12 16</inkml:trace>
  <inkml:trace contextRef="#ctx0" brushRef="#br0" timeOffset="-48547.05">33039 1519 1888 0,'-2'-2'0'0,"2"-3"0"0,0 3 0 0,0 0 0 0,0 2 0 0,5 0 0 0,9 0 0 0,4 0 0 0,7 0 0 0,3 2 0 0,4 3 218 0,3 1-88 0,8-1 260 0,-8 2-164 15,3-2-97-15,-1 1-45 0,-2-3-38 0,-3-1-5 16,-7 2 10-16,-1-2-10 0,0 0-257 15,-4 0 128-15,0-1 65 0,-5-1-187 16,3 3 135-16,-6-2 53 0,-2-1 32 0,0 0-690 16,-2 0 256-16,-1 0 192 0,-4 0-283 0,-3-1 242 15,-1-11 117-15,-20-1 57 0</inkml:trace>
  <inkml:trace contextRef="#ctx0" brushRef="#br0" timeOffset="-48216.65">33364 1512 1227 0,'-12'3'0'0,"0"5"0"0,1-1 0 0,2 2 0 0,-3-1 0 0,3 2 0 0,2 2 0 0,0-1 0 0,0-1 0 0,1 5 0 0,3-1 363 16,-2 2-161-16,0 1-81 0,3 1 149 0,0-2-104 0,1 1-68 15,-3 0-28-15,3-2-57 0,-4 1 1 0,3-4 27 16,-1 0 10-16,1 0-257 0,-3-4 124 0,2 1 61 16,3 1-397-16,-2-4 229 0,0-3 57 0,1-1-445 15,1 0 268-15,0-2 134 0,3 0 67 0,14-5-83 16,-2-9 65-16,4-7 55 15,0 1 40-15,-4-2 31 0,0-2 0 0,-5 9 0 16,7-6 0-16,-9 1 0 0,-3 4 0 0,-2 4 0 16,-1 3 55-16,1 1-68 0,-1 5-11 0,-2 1 6 15,0 0 465-15,0 2-175 0,0 0-129 0,3 4 114 16,-1 9-98-16,0 2-64 0,1 4-27 0,1 8 236 16,-3 0-131-16,4 3-66 0,-5 4 30 0,3 0-53 15,-1 2 0-15,-2 0-44 0,0-1-195 0,0 1 97 16,0-3 60-16,3 5-10 15,-3-1-445-15,0 6 208 0,0-12 137 0</inkml:trace>
  <inkml:trace contextRef="#ctx0" brushRef="#br0" timeOffset="-48065.13">33625 2332 1841 0,'2'0'0'0,"45"0"0"0,-81 0 0 0,33 0 0 0,1 0 0 0,0 0 0 0,0 0 0 0,0 0 0 0,-4 0 0 0,-4 0 0 0,-10 0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49:56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14519 1576 1263 0,'-6'-6'0'0,"3"5"0"0,-1-4 0 0,0 1 0 0,1-1 0 0,1 3 0 0,0 0 0 0,0 0 0 0,2 0 0 0,-1 0 0 0,1 1 80 0,0 1-1 16,0 0-38-16,0 0 75 0,0 0-43 15,0 0 0-15,0 0 49 0,0 0-41 0,0 0 1 16,0 0-30-16,0 0 100 0,0 0-54 0,0 0-29 16,0 0 0-16,0 0 99 0,0 0-53 0,0 0-42 15,0 0 0-15,0 0 37 0,0 0-34 0,0 0 0 16,0 0-72-16,0 0 38 0,0 0-1 0,0 0-76 16,0 7 39-16,0 1-1 0,0 2 49 0,0-1-89 15,0 2 39-15,0 2 0 0,0 0 40 16,0-3-59-16,0 5-7 0,0-3 14 15,0 3 29-15,0 1 25 0,0-3 0 0,0 1-37 16,0 3 15-16,0 1-3 0,0-1-3 0,0 2 9 16,0-2-10-16,0 1 18 0,1 1-12 0,1-1 4 15,0 2-3-15,0-1 3 0,0 2-3 0,-1-2 6 16,1 4-7-16,0-2-2 0,0 1 3 0,0 3-4 16,-2-2 3-16,2-2 4 0,-2 2 43 0,1 3 4 15,-1 0-47-15,2-1 0 0,-2-1-7 0,0-1-18 16,0 7 0-16,2-4 0 0,0 2 0 15,1-1 0-15,-2 3 0 0,1-7 0 16,0 9 0-16,0-3 0 0,0 2 0 0,-1-3 0 16,1 1 0-16,0-1 0 0,0 3 0 0,0-1 0 15,0-2 0-15,-1 2 0 0,3 2 0 0,-2 0 0 16,0-2 0-16,0 1 0 0,0 2 0 0,0 1 0 16,0-1 0-16,-2 1 0 0,0 0 0 0,0-1 0 15,0 4 0-15,0-3 0 0,0 1 0 0,0-2 0 16,0 2 0-16,0 0 0 0,0-1 0 0,0 0 0 15,0 3 0-15,2-1 0 16,-2-1 0-16,2 1 0 0,-2 2 0 0,0 1 0 0,1 0 0 0,-1-2 0 16,2 1 0-16,-2-4 0 0,2 4 0 15,0-3 0-15,0 0 0 0,-2 0 0 0,1-3 0 16,-1 2 0-16,2-2 0 16,0 2 0-16,-2-2 0 0,2 0 0 0,0 0 0 0,-2 3 0 15,3 0 0-15,-2 0 0 0,-1-1 0 16,2 1 0-16,0-1 0 0,0 0 0 0,0 0 0 15,-1 0 0-15,1-2 0 0,0 1 0 16,2 1 0-16,-1 0 0 0,-1-4 0 0,0 2 0 16,3 0 0-16,-4-1 0 0,1 3 0 0,0-1 0 15,0 0 0-15,0 2 0 0,0-2 0 0,-2 2 0 16,0 0 0-16,0 0 0 0,0-1 0 0,0 4 0 16,0-5 0-16,0-1 0 0,0 1 0 0,0-2 0 15,0-3 0-15,0 3 0 0,0-7 0 0,0 4 0 16,0-6 0-16,0 1 0 15,0-3 0-15,0 1 0 0,0-2 0 0,0-1 0 16,0-2 0-16,0-1 0 0,-2-2 0 0,2 0 0 16,0-2 0-16,-2-1 0 0,2-3 0 0,-2 1 0 15,2-2 0-15,-2-3 0 0,2-1 0 0,-2 3 0 16,1-4 0-16,-2-1 0 0,1 0 0 0,0 0 0 16,-1 0 0-16,1 0-1 0,-2 0-296 0,2 0 126 15,0 0 65-15,1 0-789 0,1-4 417 0</inkml:trace>
  <inkml:trace contextRef="#ctx0" brushRef="#br0" timeOffset="1767.8">14566 5048 899 0,'0'0'0'0,"0"0"0"0,0 0 0 0,0 0 0 0,0 0 0 0,0 0 0 0,0 0 0 0,-2 0 0 0,2 0 0 16,0 0 0-16,0 0 87 0,0 0-1 0,0 0-44 0,0 0 0 0,0 0 88 16,0 0-48-16,0 0 71 0,0 0-56 15,0 0-27-15,0 0 10 0,0 0 3 0,0 0 1 16,0 0-42-16,0 0-1 0,0 0 93 0,0 0-35 15,0 0-11-15,0 0-47 0,0 0 89 0,0 0-45 0,0 0 0 16,0 0-33-16,0 0 22 0,0 0-33 16,0 0 1-16,0 0 50 0,0 0 0 15,0 0-40-15,0 0-11 0,0 0 19 0,0 0-19 16,0 0 1-16,0 0-22 0,0 0 32 0,0 0-10 16,0 0 0-16,0 0-44 0,0 0 1 0,0 0 42 15,0 0 11-15,-1 0-158 0,-3 0 68 0,0 0 27 16,0 0-131-16,-2 0 67 15,1 0 45-15,-1 0-41 0,1 0 35 0,-1 0-17 16,-2 0 47-16,1 0-7 0,0 0-21 0,-1 0 17 16,0 0-24-16,-1 0 56 0,2-2 0 0,-2 0-36 15,-1 0 5-15,0 2 36 0,1-2 14 0,-3 0-44 16,2 1 66-16,-2-1-30 0,1-1 7 0,-2 2 66 16,1-1-43-16,-1 1-1 0,0 1-39 0,0-3 68 15,2 3-24-15,-3-2-6 0,3 2-19 16,1-1 14-16,-2-1-6 0,3 2-14 15,-3-2 34-15,3 1-73 0,-2 1 54 0,2-3-10 16,-2 3-44-16,4-1 43 0,-2 1 4 0,1-3 22 16,1 3-30-16,1-1 1 0,1 1-22 0,1-2-8 15,-1 2 0-15,0-3 0 0,1 2 0 0,1 0 0 16,-1-2 0-16,2 2 0 0,0-2 0 0,1 1 0 16,-1 1 0-16,0-2 0 0,0 3 0 0,2-2 0 15,-2 2 0-15,2-2 0 16,0 2 0-16,0 0 0 0,0 0 0 0,0 0 0 15,0 0 0-15,0 0 0 0,0 0 0 0,0-1 0 16,2 1 0-16,7 0 0 0,2-2 0 0,3 0 0 16,-1 1 0-16,4-1 0 0,-1-1 0 0,2 2 0 15,2-1 0-15,1-2 0 0,1 0 0 0,5 1 0 16,-5-1 0-16,0 2 0 0,7 0 0 0,-3-2 0 16,2 1 0-16,3-1 0 0,-3 0 0 0,-4 3 0 15,6-3 0-15,-4 4 0 0,-1 0 0 0,-3 0 0 16,3 0 0-16,-3 0 0 15,4 0 0-15,-1 0 0 0,-1 0 0 0,3 0 0 16,-1 0 0-16,-2 4 0 0,8-3 0 0,-2-1 0 16,0 2 0-16,2-2 0 0,0 0 0 0,3 0 0 15,-2 0 0-15,3 0 0 0,-3 0 0 0,3 0 0 16,-2 0 0-16,-1 0 0 0,1 0 0 0,3 0 0 16,-4 0 0-16,1 0 0 0,0 0 0 0,1 0 0 15,-1 0 0-15,2 0 0 0,-1 0 0 0,3-2 0 16,0 1 0-16,1-3 0 15,8 4 0-15,-6-2 0 0,0-2 0 0,1-2 0 16,1 3 0-16,-7-3 0 0,3 2 0 0,6 0 0 16,-9-1 0-16,1 0 0 0,2 3 0 0,-2-1 0 15,-1-1 0-15,-1 2 0 0,2-1 0 0,5-1 0 16,-2 0 0-16,-5 3 0 0,9-3 0 0,-5-2 0 16,0 2 0-16,4 0 0 0,-1 1 0 0,-5-1 0 15,6 2 0-15,-6-1 0 16,0 0 0-16,0 2 0 0,-3-1 0 0,2 2 0 15,-3 0 0-15,1 0 0 0,-1 0 0 0,-1 0 0 16,-4 0 0-16,5 0 0 0,-3 0 0 0,-1 0 0 16,1 2 0-16,2-1 0 0,1 2 0 0,-1-2 0 15,2 1 0-15,1-2 0 0,1 0 0 0,-1 0 0 16,1 0 0-16,-1 0 0 0,4 0 0 0,-4 0 0 16,-1 0 0-16,0 0 0 0,-2 0 0 0,-2 0 0 15,0 0 0-15,-2 0 0 0,2 0 0 0,-2 0 0 16,-1 0 0-16,7 0 0 0,-4 0 0 0,0 0 0 15,0 0 0-15,2 0 0 16,0 0 0-16,-2 0 0 0,0 0 0 0,2 0 0 16,-2 0 0-16,-2 0 0 0,-2 0 0 0,2 0 0 15,-2 2 0-15,-5 0 0 0,4-2 0 0,-2 2 0 16,-3-2 0-16,1 0 0 0,0 3 0 0,-3-3 0 16,3 0 0-16,-3 0 0 0,1 0 0 15,0 0 0-15,-2 0 0 0,2 0 0 16,-3 0 0-16,0 0 0 0,-2 0 0 0,2 0 0 15,-4 0 0-15,0 0 0 0,-3 0 0 0,0 0 0 16,2 0 0-16,-4 0 0 0,-2 0 0 0,1 0 0 0,-3 0 0 16,1 0 0-16,-2 0 0 0,0 0 0 0,0 0 0 15,0 0 0-15,-2 0 0 0,0 0 0 0,0 0 0 16,0 0 0-16,0 0 0 0,0 0 0 0,0 0 0 16,0 0 0-16,0 0 0 0,0 0 0 15,-4 0-109-15,0 0-618 0,2 0 343 0,0 0 171 16,1-9 76-16,1-6-628 0,0-3 363 15</inkml:trace>
  <inkml:trace contextRef="#ctx0" brushRef="#br0" timeOffset="1992.66">18482 4589 2299 0,'-6'-4'0'0,"3"3"0"0,1 1 0 0,0 0 0 0,2 0 0 0,0 0 0 0,0 0 0 0,4 0 0 0,8 0 0 0,8 7 0 0,-2 1 159 0,6 2 318 0,-1 0-218 15,2 2-110-15,1-1 67 0,-2 4-88 16,-3-3-35-16,5 4-9 0,-5 1-17 0,-1 1-67 0,-6-3 0 0,0 3 0 16,-3-1 0-16,-4-1 0 0,-5 4 0 15,-2 0 0-15,-2 6 0 0,-21 1 0 0,-2-3 0 0,-10 9 0 16,-1-6 0-16,-1 3 0 0,-9 5 0 16,-10 0 0-16,4-3-42 0,-18 9-23 0,1 0-550 15,-12 10 257-15</inkml:trace>
  <inkml:trace contextRef="#ctx0" brushRef="#br0" timeOffset="2599.29">18949 5037 2790 0,'-5'0'-10'0,"-1"0"3"16,6 0 2-16,-2 0 1 0,2 0 1 0,0 0 1 0,0 0 0 0,0 0-3 0,8 0 2 0,13 0 1 0,-1-2 167 0,10-2 174 0,2 2-149 0,4-2-75 15,0 1-37-15,1-2 38 0,0 1-27 16,-1 0-11-16,1-1-64 0,-4 3-14 15,1-1 0-15,-6-1 0 0,-4 2 0 0,2 1 0 0,-3-2 0 16,-4 1 0-16,-2 2-132 0,-6 0 22 16,-1 0 55-16,-3 0 38 0,-4 0-501 0,-1 0 247 15,0 0 122-15,-2 0-353 0,0 0 220 0,0 0 125 16,0-2 59-16,-4 1-127 0,-5-3 92 0,-2-6 47 16</inkml:trace>
  <inkml:trace contextRef="#ctx0" brushRef="#br0" timeOffset="2809.25">19358 4682 3053 0,'-9'-2'0'0,"4"1"0"0,-1 1 0 0,3 0 0 0,-3 0 0 0,3 1 0 0,-2 12 0 0,1 8 0 0,1 7 0 0,-3 7 0 0,1 6 181 16,-2 5-70-16,-2 1 382 0,0 4-400 0,4-3-93 0,-1-1 0 0,2 0 0 15,4-9 0-15,0 1 0 16,0-3 0-16,6-3 0 0,5-4 0 0,6-5 0 0,2-3 0 15,2-8 0-15,5 0 0 0,0-9-227 16,6-4-12-16,0 0 128 0,7-6-38 0,-5-6-551 16,2-3 334-16,-1-3 160 0,-1 1 82 0</inkml:trace>
  <inkml:trace contextRef="#ctx0" brushRef="#br0" timeOffset="3530.81">14534 1769 798 0,'-7'-18'0'0,"-3"-2"0"0,3 4 0 0,-1-1 0 0,1 2 0 0,-3-4 0 0,3 1 0 0,0 6 0 0,3-2 0 0,0 4 0 0,1 2 94 0,0 1-42 15,1-1 71-15,2 6-41 0,0 0 0 0,0 0-40 16,0 1 115-16,0 1-47 0,0 0-39 0,0 9 0 16,0 6 119-16,0 1-74 0,-4 9-37 0,-5 0 10 15,-6 5 47-15,-3 5-48 0,-5 1 1 16,-2 0 39-16,-3-1-43 0,2-3 11 16,-5 7-108-16,2-4 27 0,6-9 0 0,-3 4 27 0,3-2-230 15,5-8 126-15,1 1 46 16,2-2 30-16,7-10-454 0,2 0 223 0,1-4 60 0,5-5-356 15,0 0 236-15,5-8 117 0,13-14 59 0</inkml:trace>
  <inkml:trace contextRef="#ctx0" brushRef="#br0" timeOffset="3712.19">14407 1637 2007 0,'7'-9'0'0,"-2"6"0"0,1 0 0 0,2 1 0 0,-1 2 0 0,1 0 0 0,4 2 0 0,2 8 0 0,1 2 0 0,2 0 0 0,2 5 75 15,-4-2 366-15,6 4-205 0,-5 1-97 0,-2-5-48 16,4 8 22-16,-2-7-35 0,-4 2 10 0,4-3-340 0,-5 2 148 16,1-4 72-16,-3 1-400 0,-2-2 237 0,-5 0 129 0,1-3 18 15,-1-2-254-15,-2-1 153 0,0 0-28 16,-7-4 74-16,-6-2-323 0</inkml:trace>
  <inkml:trace contextRef="#ctx0" brushRef="#br0" timeOffset="3994.53">13749 963 2506 0,'-13'-17'0'0,"9"15"0"0,3 0 0 0,1 2 0 0,0 0 0 0,0 0 0 0,1 0 0 16,19 0 0-16,0 0 0 0,2 0 0 0,3 0 151 0,1 2 140 0,2 7-123 0,-7 3-51 0,7 6-42 0,-7-2-24 0,-3 3-7 0,-1 0 0 16,-4-2 11-16,-1 3-186 0,-1-2 88 15,-6 4 43-15,-1-4 1 0,0 1-120 0,-2-1 93 16,-2-2 29-16,0-1-516 0,0-3 257 16,-2-3 57-16,-4-4-362 15,1 1 247-15,1-6 141 0,0 0 64 0</inkml:trace>
  <inkml:trace contextRef="#ctx0" brushRef="#br0" timeOffset="4236.04">14273 745 3212 0,'3'0'0'0,"-2"0"0"0,-1 0 0 0,0 0 0 0,0 2 0 0,0-2 0 0,0 0 0 0,0 0 0 0,-1 4 0 0,-4 4 0 0,-2 7 202 0,-4 6 223 0,-7 5-333 0,-3 11-92 16,-8 2 0-16,-3 10 0 0,-8 13 0 0,-1-1 0 15,-2 5 0-15,-6 14 0 0,10-17 0 0,-7 7 0 16,5-4 0-16,2-2 0 0,3-4 0 0,2-3 0 16,2-3 0-16,6-9 0 0,2 2 0 0,1-6-236 15,4-9-67-15,3 0 135 0,2-5 31 16,5-9-114-16,2-3 109 0,1-6 48 16,2-1-315-16,2-3 183 0,2-3 90 15,0 0 35-15,4-2-432 0</inkml:trace>
  <inkml:trace contextRef="#ctx0" brushRef="#br0" timeOffset="4958.64">13449 5192 2210 0,'-12'0'-4'0,"5"0"2"0,-1 0 1 0,1 5 0 0,-3-2 0 0,1 4 0 15,0 1 1-15,1 3 0 0,0 3 0 0,3 2-2 0,0 3 104 0,-1 4 58 0,4 3-57 0,2-2-30 0,0 2 93 0,0 2-61 16,4-7-20-16,9 8-10 0,2-3 75 0,3-4-53 15,5-2 1-15,2-2 42 0,5-6-54 0,0 3 1 16,4-9-43-16,-1-2 37 0,3-2 0 0,-1-2-81 16,-1 0 0-16,-2-6 0 0,-4-6 0 0,-1-4 0 15,-5-2 0-15,-5-2 0 0,2-6 0 0,-8-1 0 32,-5-2 0-32,-2-2 0 0,-4-1 0 0,0-4 0 0,-5-6 0 0,-11 5 0 15,0 7 0-15,-4 0 0 0,-2 0 0 0,-3 7 0 16,-3 5 0-16,-2 7 0 0,0 3 0 0,-2 6 0 15,-2 2 0-15,2 0 0 0,4 7 0 0,1 7 0 16,6 4 0-16,1 3 0 0,4 1 0 0,4 0 0 16,3 6 0-16,4-3 0 0,3 2 0 15,2 1-601-15,0 3 114 0,7-4 211 0,6-1-648 0,4 2 441 16</inkml:trace>
  <inkml:trace contextRef="#ctx0" brushRef="#br0" timeOffset="6335.41">15697 3011 1444 0,'-5'0'0'0,"0"0"0"0,1 0 0 0,1 0 0 0,-1 0 0 0,2 0 0 0,-1 0 0 0,1-5 0 0,2-2 0 0,0-2 0 0,0-3 70 0,0 0 105 0,0-4-67 15,0-1-33-15,0 0 11 0,4 0 48 0,1-1-46 0,2-1 0 16,2-2-46-16,-2 0 96 15,4 0-38 1,-2-3-10-16,3 0-48 0,-1 1 53 0,2-1-26 0,2 0 0 0,-4 1 12 16,6-6-11-16,1 6-28 0,-2-1 0 0,1-1 5 0,0 0-5 15,0 6 10-15,1-4-50 0,1 4 40 0,0 0 0 0,0 0 0 16,2 4-57-16,-5 0 39 16,7 0-11-16,-2 1 29 0,-3 5-76 0,5-2 33 15,-4 2-19-15,1 2 48 0,1-2-11 0,-4 2 7 16,1 3 38-16,2-1 0 0,-6 0-40 0,2 4-3 15,-2-1 98-15,2 2-44 0,-4 0 8 0,4 0-81 16,-3 0 0-16,2 3 0 0,0 5 0 0,-1 2 0 16,2-3 0-16,-1 5 0 0,2-3 0 0,0 2 0 15,3 3 0-15,-1-3 0 0,2 2 0 0,-3-2 0 16,3 1 0-16,4 2 0 0,-2-2 0 16,-5-1 0-16,5 4 0 0,0-2 0 15,-5-2 0-15,5 4 0 0,-1-4 0 0,2 1 0 16,-1 0 0-16,3 0 0 0,1-2 0 15,3-1 0-15,2-1 0 0,3-5 0 0,6 2 0 0,-1-5 0 16,-3 0 0-16,10 0 0 0,-2-5 0 0,0-10 0 16,2 0 0-16,0-3 0 0,-2-6 0 0,0 3 0 15,-1-6 0-15,-5 3 0 0,-4 0 0 16,-4 1 0-16,-3-1 0 0,-2 1 0 0,-8 0 0 16,0 1 0-16,-7 5 0 15,1-2 0-15,-7 2 0 0,1 4 0 0,-5 1 0 0,1 3 0 16,-2 0 0-16,0 1 0 0,0 4 0 0,0 1 0 15,0 2 0-15,0-2 0 0,0 1 0 16,0 2 0-16,0 0 0 0,0 0 0 0,0 0 0 0,0 0 0 16,0 0 0-16,0 0-405 0,0 6 141 0,2-1 116 15,0 3-674-15,0 0 390 16,2-1 195-16,-2 1 98 0</inkml:trace>
  <inkml:trace contextRef="#ctx0" brushRef="#br0" timeOffset="6613.23">17947 1423 2945 0,'-14'-20'0'0,"9"14"0"0,5 1 0 0,-2 2 0 0,2-2 0 0,0 2 0 0,0 0 0 0,2 2 0 0,10 1 0 0,2 0 0 0,3 0 128 0,7 0-49 0,-3 9 1 0,4 4 78 16,-4 0-58-16,2 0-28 0,-5 2 10 0,4 4-173 15,-9-4 67-15,2 5 33 0,-3-4 0 16,-3 4-367-16,-2-6 212 0,-1 1 88 0,-2-3-589 0,-2-2 258 16,1-1 181-16,-1-3-178 15,2-4 162-15,1-2 95 0</inkml:trace>
  <inkml:trace contextRef="#ctx0" brushRef="#br0" timeOffset="6852.34">18450 1141 3038 0,'-9'-6'0'0,"1"5"0"0,0 1 0 0,-1 0 0 0,-4 0 0 0,0 0 0 0,0 11 0 0,-3 8 0 0,4 4 0 0,-4 6 0 0,-2 10 540 0,1 0-248 0,0 2-231 16,-2 5-61-16,2 4 0 0,-1 1 0 0,-2 1 0 15,4 1 0-15,-3 0 0 0,1 1 0 16,2-2 0-16,1-3 0 0,2-4 0 0,2 0 0 0,1-11 0 16,3 4-100-16,3-12-17 0,-1 0-448 15,5-3 228-15,0-6 147 0,0-7 73 0,0-4-386 16,0-4 235-16,9-2 113 0,6-7 56 16,3-16-392-16,3-9 225 0</inkml:trace>
  <inkml:trace contextRef="#ctx0" brushRef="#br0" timeOffset="7012.38">18381 1352 3098 0,'1'0'0'0,"1"0"0"0,0 0 0 0,0 0 0 0,1-1 0 0,3-2 0 0,6 1 0 0,2 0 0 0,4 2 0 0,0 0 0 0,3 0 383 0,4 0-170 16,1 0-85-16,0 2-43 0,-4 4-362 0,8 1 154 15,-1 1 83-15,-5 2 41 0,1 1-762 0,-9 0 402 16,1 6 211-16,-7-2 91 0</inkml:trace>
  <inkml:trace contextRef="#ctx0" brushRef="#br0" timeOffset="7147.72">18489 1630 1980 0,'-9'2'0'0,"2"0"0"0,1-1 0 0,6-1 0 0,0 0 0 0,0 0 0 0,7 0 0 0,10 0 0 0,2 2 0 0,9-2 0 0,-1 0 73 16,1 0-176-16,4 0 68 0,2 0 38 0,1 0 1 15,2 0-637-15</inkml:trace>
  <inkml:trace contextRef="#ctx0" brushRef="#br0" timeOffset="7451.4">19342 1121 3040 0,'-2'-25'0'0,"-5"7"0"0,-5-1 0 0,-1 2 0 0,-4 2 0 0,-1 4 0 0,-3 3 0 0,0 3 0 0,1 3 0 16,-3 2 0-16,2 0 187 0,3 7-72 0,-1 7-36 16,4 3 267-16,3 3-182 0,1 9-164 0,4-2 0 0,3 7 0 0,3 6 0 15,1-1 0-15,0-2 0 16,0 10 0-16,0-1 0 0,1-3 0 0,5 0 0 16,-1 4 0-16,1-5 0 0,1 10 0 15,-3-5 0-15,0 1 0 0,0-2 0 0,-2-3 0 16,-2-4 0-16,0 1 0 0,0-3 0 0,-2-1 0 15,-6-8 0-15,-1-1 0 0,-1-9 0 0,0-2-127 16,0-3 24-16,-1-6-173 0,-1-3 117 0,-1-3 58 16,0-1 18-16,-2 0-384 0,0-7 209 0,-4-12 106 15,2-5 54-15,-2-10-603 0</inkml:trace>
  <inkml:trace contextRef="#ctx0" brushRef="#br0" timeOffset="7588.6">18813 1525 2633 0,'0'-8'0'0,"0"5"0"0,5-1 0 0,4 2 0 16,5-3 0-16,4-1 0 0,8 0 0 0,4 3 0 0,2-3 0 0,4 2 0 0,2 0 161 0,1 3 8 0,-1-2-68 0,-3 2-29 15,4 1-444-15,-6 0 208 0,1 0 103 0,0 0 62 0,-4 1-775 16,0 3 404-16</inkml:trace>
  <inkml:trace contextRef="#ctx0" brushRef="#br0" timeOffset="7770.94">19430 1291 3623 0,'-9'0'0'0,"-1"0"0"16,1 1 0-16,-2 4 0 0,-1 5 0 0,3 3 0 0,2 5 0 0,3 6 0 0,0 0 0 0,2 6 0 0,2 2 308 0,0-2-308 0,0 2 0 0,0-3 0 16,0 3 0-16,6-3 0 0,2-3 0 15,1-1 0-15,0-6 0 0,3-3 0 0,-1-1-633 0,2-6 302 16,0-1 187-16,3-8 93 0,0 0-924 0,-2-2 466 15</inkml:trace>
  <inkml:trace contextRef="#ctx0" brushRef="#br0" timeOffset="7944.64">19522 1389 3086 0,'0'-3'0'0,"0"1"0"0,-1 2 0 0,-1 0 0 0,2 0 0 0,0 0 0 0,0 0 0 0,3 0 0 16,10 4 0-16,6 0 0 0,4 3 307 0,-1-2-122 0,10 1-77 0,-2-2-103 0,2 0 37 0,3-3 0 0,-4 2 0 15,-5-2-183-15,6 1 86 0,-4-2 49 0,-7 3-1 16,2-3-561-16,-7 0 305 0,-4 0 163 0,-5 0-731 16,-1 0 395-16,-4 0 197 15,-2-10-232-15,0-5 214 0</inkml:trace>
  <inkml:trace contextRef="#ctx0" brushRef="#br0" timeOffset="8081.74">19825 1246 2252 0,'-17'-1'0'0,"0"1"0"16,0 1 0-16,2 11 0 0,0 3 0 0,4 3 0 0,1 3 0 0,3 2 0 0,-1 1 0 0,7 0 0 0,-3 7 157 0,4-3 210 0,0 3-163 0,0-1-81 0,0-3-40 0,0-4-228 16,5 5 88-16,4-4 50 0,2-4-1 0,1-4-211 15,1-1 131-15,4-4 75 0,1-2-649 16,5-9 345-16</inkml:trace>
  <inkml:trace contextRef="#ctx0" brushRef="#br0" timeOffset="8252.85">20146 1164 3378 0,'5'-7'0'0,"5"5"0"0,3 2 0 0,-2 0 0 0,-1 7 0 0,3 14 0 0,2 8 0 0,2 8 0 0,-2 5 0 0,0 4 0 0,-2 6 553 0,-3 5-553 16,-7 11 0-16,-1-4 0 0,-2-1 0 0,-5-6 0 16,-13 12 0-16,0-6 0 0,-5-5 0 0,-3-2 0 15,-6-1 0-15,-2-3 0 0,-15 12 0 0,-11 4 0 16</inkml:trace>
  <inkml:trace contextRef="#ctx0" brushRef="#br0" timeOffset="9537.77">15662 3008 1003 0,'-3'0'0'0,"3"3"0"0,-2-3 0 0,2 0 0 0,-2 3 0 0,2-1 0 0,0 3 0 0,0 1 0 0,-2-1 0 16,2 5 0-16,0-1 87 0,0 3-1 0,0-3-35 0,-1 5 57 0,1-2-33 16,-2 2 0-16,2-2-34 0,-2 3 80 0,0 1-30 0,2-1 61 15,-2 2-56-15,2-2-27 0,-2 2-1 16,2-2 17-16,0 4 10 0,0-3-55 16,0 2 1-16,0 0 17 0,0 1-18 0,0 2 1 15,0 0 10-15,0-2-29 0,0 7 19 0,0-6 0 16,0 4-24-16,0-1 24 0,0 0 10 0,0 1-27 15,-1 2 17-15,1-5 0 0,-2 1 0 0,2 1 16 16,0-1-9-16,-2 1-9 16,2-1-5-16,0 1 32 0,0-1-27 0,-2 2 0 0,2-3 14 0,0 1-39 15,-2 1 28-15,2 0-2 16,0-1-35-16,-1 5 35 0,1-6 9 0,0 5-37 16,-3-5 24-16,3 1 1 0,0 0-3 0,0 2-29 15,0 1 4-15,-2-4 25 0,2 5-6 0,0-3-25 16,-2 1-4-16,2-3 30 0,0 1 3 0,-2 2-25 15,1-2 15-15,1-2 4 0,0 1 0 0,-2-1-1 16,2-2 1-16,-2 4 16 0,2-3-42 0,-2-3 0 16,2 1 0-16,0 2 0 15,-2-2 0-15,2 0 0 0,0-2 0 0,0 2 0 16,0-2 0-16,0 0 0 0,0 1 0 0,0 2 0 16,0-2 0-16,0 0 0 0,0 0 0 0,0 4 0 15,0-2 0-15,0-1 0 0,0 4 0 0,0-3 0 16,0 2 0-16,0-2 0 0,0 4 0 0,0-2 0 15,0 1 0-15,0-1 0 0,0-2 0 0,0 4 0 16,0-6 0-16,2 3-40 0,0-1-3 0,2 0 33 16,-3-3-39-16,3 2-4 15,1 0 42-15,-2-3-28 0,1 1 25 0,-2 0-5 0,-1-1 4 0,1-1-31 16,0 0 28-16,0-2-10 16,0-2 8-16,-2 3 20 0,0-4-21 0,0-1-8 15,0 1 8-15,0-4-42 0,0-2 42 0,0 3 2 16,0-5-100-16,0 1 39 0,0-1 6 0,0 0 43 15,0 0-102-15,0 0 42 0,0-6 28 0,0-6-487 16,0-11 260-16</inkml:trace>
  <inkml:trace contextRef="#ctx0" brushRef="#br0" timeOffset="12154.56">17552 2293 724 0,'0'0'0'0,"0"0"0"0,0 0 0 0,0 0 0 0,0-1 0 0,0-2 0 0,0 3 0 0,0 0 0 0,0-1 0 0,0-1 0 0,0 2 68 16,0-3 1-16,2 2-26 0,0-1-2 0,0 0 0 0,-1 0 10 15,1 0-45-15,0 1 35 0,0-2 0 16,2 0 0-16,-2 0-30 0,0-1 11 0,2 1 19 15,-2-1 0-15,-1 0-41 0,1 3 1 0,2-3 35 16,-2 1-10-16,1-1-13 0,-1-1 17 16,2 3-10-16,-1-2-3 0,0-2 8 0,1 2 9 15,-1 0-26-15,3-2 18 0,-4 2-1 16,3 1 1-16,-1-3-14 0,-1 3 20 0,2-1-7 16,-1-1 0-16,-1 0 17 0,3 2-17 0,-3-1-1 15,3-2 8-15,0 3 0 0,0-1-6 0,-1-1 13 16,3 0-13-16,-1 1 2 0,1-1 5 0,1 1 10 15,0-2-15-15,-1 4 1 0,2-3-1 0,-3 1 28 16,2 0 8-16,-1 1-31 0,0 1-2 0,-1-2 46 16,-2 2 0-16,2 1-31 0,2-1 54 0,-2 0-28 15,0 2 0-15,3-2-2 16,-1 2-29-16,1 0 10 0,0 0-9 0,1 0 25 16,1 0 0-16,2 0-26 0,-3 0 0 0,-2 0 38 15,7 0-38-15,-6 0 0 0,2 0 0 0,-1 0 14 16,0 0-14-16,-1 0 11 0,3 0-4 0,-2 2-7 15,1 2 0-15,-1-3-6 0,0 1 6 0,0 2 11 16,4-2-11-16,-1 1-15 0,-2 0 15 0,2 0 0 16,1-1-12-16,-4 3-29 0,2-4 0 0,0 4 0 15,-1-1 0-15,-1-1 0 0,-2 4 0 16,1-4 0-16,3 4 0 0,-4-5 0 16,3 4 0-16,-1 0 0 0,2-2 0 0,0-1 0 15,0 2 0-15,2-4 0 0,0 0 0 0,2-1 0 16,0 0 0-16,2 0 0 0,-2 0 0 0,1 0 0 15,0 0 0-15,-4-1 0 0,2 0 0 0,-5-2 0 16,1 1 0-16,-3 1 0 0,-2-1 0 0,-2 0 0 16,-1 2 0-16,-2 0 0 15,0 0 0-15,0 0 0 0,-2 0 0 0,0 0 0 16,0 0 0-16,0 0 0 0,0 0 0 0,0 0 0 16,0 0 0-16,0 0-122 0,0 0 49 0,0 0 24 15,0 0-204-15,0 0 110 0,0 0 44 0,0 0-254 16,0 0 155-16,0 0 69 0,0 0 49 0,0 0-380 15,0 2 209-15,0 7 105 0,0 0 53 0</inkml:trace>
  <inkml:trace contextRef="#ctx0" brushRef="#br0" timeOffset="13865.67">15607 5324 1040 0,'0'0'0'0,"0"0"0"0,0 0 0 0,0 0 0 0,0 0 0 0,0 0 0 0,0 0 0 0,0 0 0 0,0 0 0 0,0 0 0 0,0 0 79 0,0 0-1 0,0 0-38 15,-2-2 40-15,2-2-40 0,-2-2-1 0,-1 1 1 16,0-2 28-16,-3-1 0 15,3 1-19-15,-1-3-9 0,-1 2 34 0,-3-1 1 0,4 3-36 0,-5-3 1 16,3 1 43-16,-3 1-43 16,-1 2 43-16,3-1 0 0,-6 0-43 15,3 5-1-15,-1-4 37 0,-2 4-11 0,1-1-25 16,0 2 0-16,-2 0 36 0,1 0-37 0,1 8 11 16,-4 2 31-16,2 2-41 0,-2 6-1 0,1-1 1 15,2 4 40-15,2-2 10 0,-1 8-51 0,3-5 42 16,5-1-42-16,1 1 1 0,3 1-1 0,0-3 47 15,0-3-10-15,0 0-36 0,9-2-1 0,3-3 12 16,0-4-11-16,3 1 9 0,2-6-10 0,4-1-62 16,3-2 32-16,-1 0-1 0,1-5-84 0,-1-7 59 15,3-7 10-15,-4 0-66 16,-1-2 48-16,-2 1 8 0,-2 0 0 0,-3 0-68 16,-2 2 27-16,1-1 27 0,-3 3 0 0,-3 1 114 15,-1 5-44-15,-3 1-18 0,-1 0-39 0,0 8 338 16,0 0-142-16,-2-2-98 0,0 3-80 0,0 0 0 15,0 0 0-15,0 15 0 0,0 0 0 0,0 4 0 16,0 1 0-16,0 1 0 0,3 0 0 0,0 0 0 16,6-3 0-16,0-1 0 15,5-2 0-15,1-6 0 0,0 0 0 0,3-6 0 16,2-3 0-16,4 0 0 0,0-2 0 0,0-9 0 16,3-6 0-16,1-4-394 0,0 3-20 0,3-1 187 15,-1 0 94-15,3 2-819 0</inkml:trace>
  <inkml:trace contextRef="#ctx0" brushRef="#br0" timeOffset="15121.04">18495 2273 1237 0,'0'-5'0'0,"0"1"0"15,0 0 0-15,0 3 0 0,0-1 0 0,-2 1 0 0,2 1 0 0,0 0 0 0,0 0 0 0,-2 0 0 0,2 0 90 0,-2 7 11 0,2 4-58 0,-2 1 118 0,2 0-58 0,-2 3-31 0,2 0 1 16,0 2 108-1,0 1-75-15,0-3-31 0,0 5 34 0,0 1-33 0,0-1 0 0,0 3-22 16,0-2 69-16,0 5-41 16,0-2 1-16,0 3 8 0,0-1 0 0,0-4-37 15,0 11-11-15,0-6 63 0,0 3-31 0,0-1-1 16,-1 3-20-16,-3-3 59 0,2 3-36 0,-2 1 1 16,3-2 11-16,-1 1-45 0,0 2 10 0,0-2-11 15,0 0-43-15,1 0 0 0,-2 0 0 0,1-3 0 16,2-4 0-16,-2 7 0 0,2-3 0 15,0-3 0-15,0 0 0 0,0 0 0 0,0-1 0 16,0 3 0-16,0-2 0 0,0-2 0 0,0 5 0 0,0-2 0 31,0-2 0-31,0 6 0 0,0-1 0 0,0 0 0 0,-2 0 0 0,0 1 0 16,-1 0 0-16,1 0 0 0,-2-1 0 0,1 0 0 16,1 1 0-16,-2-2 0 0,2-2 0 0,0 3 0 15,0-1 0-15,0-2 0 0,0 0 0 0,0 1 0 16,1-1 0-16,-1 5 0 0,0-3 0 0,-2 3 0 0,2-2 0 15,1 0 0-15,-1-4 0 0,0 6 0 16,0-2 0-16,-1-1 0 0,3-1 0 16,-5 0 0-16,5-2 0 0,-4 4 0 0,2-4 0 15,1 0 0-15,1 1 0 0,-2-3 0 16,0-1 0-16,2 4 0 0,0-1 0 0,0 0 0 16,-2-6 0-16,2 8 0 0,0-7 0 0,-2 3 0 0,2 1 0 15,-1-3 0-15,1 2 0 0,-2-4 0 16,2 2 0-16,-2-1 0 0,0-2 0 0,0 0 0 15,2-3 0-15,-4-1 0 0,4 0 0 16,-2 0 0-16,0-7 0 0,2 1 0 16,-2-1 0-16,0-2 0 0,1-2 0 0,1 0 0 15,-2-1 0-15,2-3 0 0,-2 2 0 0,0-2 0 0,0 0-33 16,0 0-105-16,1 0 40 0,-3 0 29 0,4 0-15 16,-4 0-308-16,2 0 166 0,0 0 96 0,2 0-529 15,0 0 309-15,0 0 155 0</inkml:trace>
  <inkml:trace contextRef="#ctx0" brushRef="#br0" timeOffset="15585.21">18330 4937 2335 0,'0'6'0'0,"0"-1"0"0,0 1 0 15,0 0 0-15,0 1 0 0,0 3 0 0,0 5 0 0,0 0 0 0,0 7 0 0,1 2 0 0,1 2 125 0,0 5-42 0,-2-1 135 0,0 4-94 16,0-1-42-16,0 0 1 16,0-3 83-16,0-8-64 0,0 2-22 15,0-3-10-15,-4-4 17 0,1-4-49 0,-1-3 1 0,0-3 41 0,3-4 10 0,-1-1-52 16,0-2 0 0,0 0 15-16,0 0-53 0,1 0 0 0,1 0 0 0,0-2 0 0,0-5 0 0,0-2 0 15,0-1 0 1,3-1 0-16,6-2 0 0,4 0 0 0,2-2 0 0,2 2 0 0,0 2 0 15,2 1 0-15,0 2 0 0,0 5 0 16,-3 1 0-16,1 2 0 0,-2 0 0 16,-1 0 0-16,-2 13 0 0,0 4 0 0,-1 2 0 0,-4-1 0 0,-1 3 0 15,0 2 0-15,-4-3 0 16,0 1 0-16,0 0 0 0,-2-4 0 0,0-1 0 16,0 0 0-16,0-5 0 0,-6 2 0 0,-4-3 0 0,1-1 0 15,-2-2 0-15,-4 1 0 16,-2-1 0-16,0-1 0 0,-4-2 0 0,-3-1 0 0,2-3 0 15,-3 0 0-15,2 0 0 0,1 0 0 16,0 0 0-16,-1-3 0 0,4-6 0 0,2 5 0 16,5-4 0-16,0 1 0 0,4 1 0 0,3-1 0 15,3-1 0-15,2-5 0 0,0 0-1038 16,13-6 448-16,6 0 274 0</inkml:trace>
  <inkml:trace contextRef="#ctx0" brushRef="#br0" timeOffset="17067.06">17603 2238 586 0,'0'-1'0'0,"0"-1"0"0,0-2 0 0,0 3 0 0,0-3 0 0,0 1 0 0,0 2 0 0,0-1 0 0,0-1 0 0,0 3 0 0,0-1 97 0,0 1-55 16,2 0 41-16,-2 0-1 0,2 0-39 0,-2 0-1 0,2 0 52 15,-2 0-10-15,0 0-42 16,1 1 1-16,-1 4 94 0,0 0-46 0,0 0 9 16,0 4 54-16,0-2-56 0,0 2-27 15,0 1-1-15,0-1 61 0,0 3-33 0,0-2-11 0,0 4-5 0,0-1 1 16,0 0-40-16,0 2 0 0,0 1 36 16,0-2-37-16,0 1 1 0,0 3 0 0,0-2-13 15,0 3 24-15,0-2-12 0,0 1-10 0,0 1 11 16,2 1 0-16,-2-2-1 0,0 1 6 0,0 1-5 15,0-3 0 1,0 4 12-16,0-4-12 0,0 2-1 0,0-1 9 0,0 0-19 16,0 0 9-16,0-1 1 0,0 1 0 0,0 0-4 15,0 0 15-15,0 0-10 0,0 2-26 0,0-1 25 16,0-1 0-16,0 1-42 0,0-2 8 0,0 1 26 16,0 2 3-16,0-1-43 0,0-2 0 0,0 1 29 15,0 0 14-15,0 0-38 0,0-1 25 0,0 2-5 16,0-3 4-16,0 1-20 0,0 1-3 0,0 2 0 15,0-1 0-15,0-1 0 0,0 2 0 0,0-1 0 16,0 2 0-16,-2 0 0 16,1 0 0-16,-1 0 0 0,0-1 0 0,2 1 0 0,-2 0 0 15,2-1 0-15,0 0 0 0,-3 2 0 16,3-2 0-16,0 0 0 0,0 1 0 0,0 0 0 16,0-1 0-16,0 1 0 0,-1 2 0 0,1-3 0 15,-2 1 0-15,2-1 0 0,-2 1 0 0,0 2 0 16,0-1 0-16,1-3 0 0,-3 2 0 0,2 0 0 15,0 0 0-15,-1-3 0 0,1 3 0 0,0-5 0 16,0 3 0-16,2-2 0 0,-2-2 0 0,2 2 0 16,0-4 0-16,-2 1 0 15,2 1 0-15,0-3 0 0,0 4 0 0,0-4 0 0,0 2 0 16,0-1 0-16,0-2 0 0,0 4 0 0,0 0 0 16,0-2 0-16,0 1 0 0,0-1 0 0,0 0 0 15,0 2 0-15,0-3 0 0,0 3 0 16,0-1 0-16,0 0 0 0,0 0 0 0,0-1 0 0,0 1 0 15,0 1 0-15,-2-2 0 16,2 2 0-16,-2 0 0 0,0-2 0 0,0 2 0 16,2 1 0-16,-2-2 0 0,1-1 0 0,1 3 0 15,-2-2 0-15,2-1 0 0,0 3 0 0,-2-1 0 16,2 0 0-16,0 0 0 16,0-2 0-16,-2 2 0 0,2 0 0 0,0-1 0 0,0 3 0 15,0-2 0-15,0 3 0 0,-2-4 0 0,1 3 0 16,1 0 0-16,0 1 0 0,0-2 0 0,-2 3 0 15,2-2 0-15,0 1 0 0,0-2 0 0,0-1 0 16,0 2 0-16,0-2 0 16,0-2 0-16,0 0 0 0,0-4 0 0,0 2 0 15,0-1 0-15,0-1 0 0,0 1 0 0,0-1 0 16,0 1 0-16,0-1 0 0,0 2 0 0,0-1 0 16,0 1 0-16,0-2 0 0,0 3 0 0,0-5 0 15,0 2 0-15,0-3 0 0,-2 0 0 0,0-2 0 16,2-2 0-16,0-2 0 0,0 0 0 0,-2 0 0 15,2 0 0-15,0 0 0 16,-3 0 0-16,2 0 0 0,-1-2 0 0,2-6 0 16,-2 0 0-16,2 1-283 0,-2 2 114 0,2 2-688 0,0 2 413 15,0 0 202-15</inkml:trace>
  <inkml:trace contextRef="#ctx0" brushRef="#br0" timeOffset="18006.46">17030 5215 1545 0,'-5'-4'0'0,"-3"3"0"0,0-2 0 0,1 0 0 0,-1 1 0 0,3 0 0 0,0-1 0 0,0 1 0 0,3-1 0 0,0 2 0 0,2-1 78 0,0-1 170 0,0-2-104 0,2-1-52 16,8-1 88-16,1-1-60 0,4 1-45 0,0 0 0 15,1 1 48-15,2 0-41 0,1 3-1 0,-3 1 84 16,4 0-68-16,-2 2-28 0,-1 0 0 0,-1 4 4 16,0 5 0-16,-1 3-23 0,-4 0-10 0,-1 3-29 15,-3 3 0-15,-4 0 29 0,0 2 11 0,-1 1-1 16,-2 0-10-16,0 0 57 0,-10-1-29 15,1-1 0-15,-6-2-52 0,0 0-16 16,-3-2 0-16,2-2 0 0,-3-2 0 0,1-1 0 16,0-1 0-16,0-1 0 0,3-3 0 0,-2-1 0 15,4-2 0-15,0-2 0 0,1 0 0 0,1 0 0 16,4 0 0-16,-1 0 0 0,2-4-313 0,2 0 150 16,3-1 76-16,1-1-265 0,0-1 161 0,0-3 75 15,7 0 38-15,8-5-474 0,5 2 256 0,5 0 118 16,1-3 74-16</inkml:trace>
  <inkml:trace contextRef="#ctx0" brushRef="#br0" timeOffset="18292.47">17655 4936 3208 0,'-13'-4'0'0,"0"4"0"0,0-2 0 0,0 0 0 0,-2 2 0 0,0 0 0 0,-2 0 0 0,-1 8 0 0,-2 3 0 0,-2 6 0 0,-1 4 115 0,3 4 282 15,1 2-186-15,-1 3-211 0,6 0 0 16,1 2 0-16,3 1 0 0,5 0 0 0,1 0 0 16,4-1 0-16,0-1 0 0,0-1 0 15,6-4 0-15,4-2 0 0,4-3 0 0,1-3 0 0,4-1 0 16,0-6 0-16,1 0 0 0,3-5 0 16,1-2 0-16,-1-2 0 0,-1-2 0 0,1 0 0 0,1 0 0 15,-1 0 0-15,-3-2 0 0,3-4 0 16,-4-1 0-16,-1-1 0 15,-2 2 0-15,-1 1 0 0,-6 1-98 0,3 1-443 16,-5 0 251-16,0 0 126 0,-2 3 61 0,0 0-770 0</inkml:trace>
  <inkml:trace contextRef="#ctx0" brushRef="#br0" timeOffset="19635.97">16593 2623 1177 0,'0'-9'0'0,"0"1"0"0,0 3 0 0,0-3 0 0,0 3 0 0,0-1 0 0,0 2 0 0,0 1 0 0,0 1 0 0,0 0 0 0,0 2 89 0,0 0 72 0,0 0-65 0,0 0 1 15,0 0-54-15,0 7 49 0,0 5 1 16,0 3-39-16,0 1-11 0,-5 9 89 16,-4 0-44-16,-2 2 0 0,-3 12-9 0,-2-4 12 15,-8 13-48-15,-5 7 0 0,-1 1 47 0,-2 6-47 16,-5 2 0-16,-2 6 44 0,-10 8-10 0,10-14-34 16,-11 16 0-16,6-5 30 0,-2-3 1 15,5-6-21-15,-2 2-10 0,0-5 61 0,3 0-31 16,5-8 0-16,5-11-30 0,5-3 50 0,-3 5-50 15,10-12 0-15,-1-1-29 0,3 0 0 16,5-8 29-16,2-4-62 0,4-2 25 0,-2-2 1 16,5-4 36-16,0-2-182 0,1-1 85 0,1-4 32 15,0 1-6-15,0-4-187 0,0 2 109 0,0-4 29 16,0-1 35-16,0 2-285 0,0-2 149 0,0 0 50 0,0 0-65 16,0 0 75-16,0 0 37 0,3 0-244 15,7-8 146-15,7-10 68 0,6-4 34 0,5-9-317 16,2-3 176-16</inkml:trace>
  <inkml:trace contextRef="#ctx0" brushRef="#br0" timeOffset="19959.77">17152 2668 2633 0,'-2'-4'0'0,"0"4"0"0,-1 0 0 0,1 0 0 0,-4 0 0 0,-2 8 0 0,-1 6 0 0,0 4 0 0,-3 6 0 0,-1 7 0 0,-4 8 97 0,-1 7-27 0,-7 9 218 16,-3 6-123-16,-4 4-61 0,-6 5-20 0,-10 12 85 0,2-1-64 15,-7 7 9-15,-6 6-36 0,-12 15-54 16,11-20-24-16,-17 23 0 0,15-25 0 0,-4 8 0 16,1-3 0-16,3-3 0 0,12-13 0 0,-8 11 0 15,17-23 0-15,2-1 0 0,5-8 0 0,8-10 0 16,3-3 0-16,2-3 0 15,5-5 0-15,2-6 0 0,5-4 0 0,3-5 0 16,1-4-58-16,3-5-438 0,2-3 209 0,0-5 123 16,0 0 60-16,2-2-395 0,11-8 217 0,11-18 126 15,4-8 56-15,10-13-121 0,1-1 89 0,5-11 45 16,7-7-375-16</inkml:trace>
  <inkml:trace contextRef="#ctx0" brushRef="#br0" timeOffset="20225.32">17414 3063 2919 0,'0'0'0'0,"0"0"0"0,0 0 0 0,-1 0 0 16,-3 0 0-16,-5 9 0 0,-4 10 0 0,-4 7 0 0,-4 8 0 0,-7 11 0 0,-6 12 123 0,-2 3 358 0,-5 5-219 0,-2 8-116 0,-6 14-146 0,0-4 0 15,-1-1 0-15,-4 6 0 0,-6 5 0 0,1-1 0 16,1 1 0-16,-2 1 0 15,2-3 0-15,1-5 0 0,3-8 0 0,9-12 0 0,0 3 0 16,3-9 0-16,5-6 0 0,9-11 0 0,-1-3-171 16,11-13-16-16,3-6 83 0,5-6-343 0,3-3 207 15,4-6 97-15,3-5-170 0,0-1 124 16,18-1 77-16,14-24-453 0,10-11 262 0,4-7 130 16,7-5 65-16</inkml:trace>
  <inkml:trace contextRef="#ctx0" brushRef="#br0" timeOffset="20435.93">17524 3859 3559 0,'0'7'-4'0,"0"11"0"0,-7 4 1 0,-13 3 0 0,-4 5 2 0,-8 9 1 0,-5 13 0 0,-3-1 0 0,-5 8 0 0,-2 7 0 0,-4 1 212 0,-9 12-90 0,8-8-69 15,-1-2-53-15,8-7 0 0,-3 6 0 16,11-15 0-16,0 2 0 0,7-7 0 0,10-14 0 15,3-1 0-15,8-9 0 0,0-4 0 0,2-3 0 16,5-6 0-16,0-5 0 0,2-3 0 0,0 1-868 16,0-4 307-16,11 0 264 0,5-4 127 0</inkml:trace>
  <inkml:trace contextRef="#ctx0" brushRef="#br0" timeOffset="59168.28">12748 12222 1640 0,'0'-2'0'0,"0"0"0"0,0 0 0 0,0-2 0 0,0 1 0 0,-2 1 0 0,2 0 0 0,0-1 0 0,-2 2 0 0,2-1 0 0,0 2 157 0,0-2-64 16,0 2-25-16,0 0 188 0,0 0-107 0,0 0-54 16,0 0-17-16,-1-1 158 0,1 1-98 0,-2 0-48 15,-2 0 122-15,0 0-86 0,-2 0-32 0,1 1-10 16,-4 7-7-16,-2 5-1 0,-3 6-35 0,1 3 34 16,-2 5 10-16,0 4-44 0,0 3-21 15,-2 6-20-15,2 1 0 0,2 0 0 16,1-4 0-16,3 12 0 0,2-7 0 0,3-7 0 15,2 6 0-15,2-3 0 0,0-2 0 0,2 0 0 16,5-5 0-16,6 2 0 0,1-1 0 0,2-5 0 16,2-3 0-16,2 2 0 0,-1-6 0 0,2 0 0 15,-5-8 0-15,5 0 0 0,-2-3 0 0,-1-3 0 16,2-5 0-16,-4-1 0 0,1 0 0 0,0 0 0 16,0-5 0-16,0-12 0 15,0-5 0-15,4-10 0 0,-7-4 0 0,4-3 0 16,-6 1 0-16,2-13 0 0,-3 6 0 0,-4 0 0 15,-1 0 0-15,-5 1 0 0,2 5 0 0,-3-6 0 16,0 9 0-16,-3 1 0 0,-7 1 0 0,-1 2 0 16,-5 4 0-16,0 4 0 0,-2 3 0 0,4 6 0 15,-7 0 0-15,2 4 0 0,-3 3 0 0,-1 7 0 16,-3-2 0-16,3 3 0 0,-1 0 0 16,3 4 0-16,-5 9 0 0,3 0 0 15,1 2 0-15,1 1 0 0,2 0 0 0,4-1 0 16,-2 2 0-16,4 0 0 0,0 2 0 0,2 0-342 15,3 2 143-15,1-1-663 0,-1 5 416 0,2-1 203 16,1 1 100-16,1 1-583 0</inkml:trace>
  <inkml:trace contextRef="#ctx0" brushRef="#br0" timeOffset="59475.13">12205 12889 2669 0,'2'-10'0'0,"1"4"0"0,6-8 0 0,-2 0 0 0,4-1 0 0,3-6 0 0,2 3 0 16,7-3 0-16,3 1 0 0,2-3 0 0,2 0 620 0,2 3-294 0,0 1-143 0,0 2-71 0,0 4-91 15,-2 4-21-15,-3 4 0 0,4 2 0 0,-4 3 0 16,-1 0 0-16,-2 3 0 0,-1 11 0 16,0 5 0-16,-3-1 0 0,-1 4 0 0,0 3 0 15,-1-1 0-15,1 0 0 0,-1 0 0 16,3-1 0-16,0-4 0 0,2 1 0 0,-3-6 0 15,3 1 0-15,-2-5 0 0,4 2 0 0,-5-6 0 16,2 0 0-16,1 0 0 0,-1-4 0 0,-3-2 0 16,0 0 0-16,-2 0 0 0,-2 0 0 0,-2 0 0 15,0-2 0-15,-3-2-302 0,1-2-54 16,-2 3 157-16,1-2 80 0,-1-4-605 0,-2-2 332 0,3-1 178 16</inkml:trace>
  <inkml:trace contextRef="#ctx0" brushRef="#br0" timeOffset="59676.03">13270 11816 3369 0,'-11'-11'0'0,"9"8"0"0,0 3 0 0,0 0 0 0,-2 0 0 0,2 0 0 0,1 0 0 0,-3 0 0 0,0 12 0 0,1 6 0 0,-1 2 411 0,-1 6-260 0,2 5-151 16,-1-1 0-16,1 5 0 0,-3-1 0 0,3 2 0 15,-1 3-117-15,-3-2-105 0,4 1 130 0,-3 5 67 16,3-4-775-16,-1 3 406 0,0-5 57 0,1 6-460 16</inkml:trace>
  <inkml:trace contextRef="#ctx0" brushRef="#br0" timeOffset="59931.2">13473 12269 3654 0,'-2'-10'0'0,"-2"8"0"0,0 0 0 0,-1 1 0 0,-2 1 0 0,-2 0 0 0,2 0 0 0,-2 0 0 0,0 12 0 0,-3 6 0 0,-1 10 277 0,0 10-277 0,4 1 0 16,0 1 0-16,1 2 0 0,4-6 0 0,2 4 0 16,0-2 0-16,2-3 0 0,0-4 0 15,0-4 0-15,5 5 0 0,6-8 0 16,-1-1 0-16,1-2 0 0,-1-3 0 0,1 1 0 15,1-2 0-15,-1-4-465 0,0-1 43 0,1-3 190 16,-3-3 97-16,4-3-581 0,0-3 342 0,0 0 168 16,1-2 82-16</inkml:trace>
  <inkml:trace contextRef="#ctx0" brushRef="#br0" timeOffset="60201.25">13580 12489 3354 0,'0'-7'0'0,"0"2"0"0,-2 1 0 0,2-2 0 0,-1 3 0 0,1 1 0 0,0-1 0 0,0 1 0 0,5-1 0 16,9 3 0-16,2 0 475 0,1 0-373 0,2 6-102 0,0 5 0 0,-1 3 0 15,3 2 0-15,-8 1 0 0,0 2 0 0,-2 3 0 16,-1 1 0-16,-6 0 0 0,-2 7 0 0,-2-4 0 16,0 3 0-16,0-2 0 15,-10 2 0-15,-3-8 0 0,-4 8 0 0,-2-7 0 16,-3-2 0-16,-1-1 0 0,-3-3 0 0,0 0 0 15,-2-4 0-15,-1-1 0 0,5-1 0 0,5-4 0 16,0-2 0-16,6-3 0 0,2-1 0 0,4 0-153 16,3 0-37-16,4 0-645 0,0-5 398 0,11-13 188 15,13-5 109-15,7-5-343 0</inkml:trace>
  <inkml:trace contextRef="#ctx0" brushRef="#br0" timeOffset="60424.45">13926 12509 3165 0,'0'-8'-1'0,"0"3"-1"0,-2-1 0 0,-11 1 1 0,-1-1-1 0,-2 2 2 0,0 2-1 0,0 2 1 0,-1 0 0 15,-3 0 0-15,4 10 427 0,-5 7-198 0,7 5-110 0,-2 3-119 0,7 1 0 0,2 4 0 16,3 0 0-16,4 2 0 0,0-3 0 0,2 2 0 16,9-3 0-16,6-2 0 15,1-2 0-15,1 0 0 0,4-4 0 0,-1-3 0 16,1-2 0-16,2-2 0 0,-7-5 0 0,5-1 0 15,-2-2-354-15,-2-5-48 0,1 0 181 0,-3 0 90 16,-1-2-607-16,2-10 354 0,-4-9 172 0</inkml:trace>
  <inkml:trace contextRef="#ctx0" brushRef="#br0" timeOffset="60680.91">14085 12310 3403 0,'0'-2'0'0,"0"0"0"0,0 2 0 0,0 0 0 0,2 0 0 0,4 0 0 0,3 6 0 0,2 7 0 0,7 8 0 0,-4 1 0 0,5 3 349 16,-4 3-170-16,2 4-179 15,-2 2 0-15,-2 1 0 0,0 2 0 0,-5-3 0 0,0 5 0 0,-5-2 0 16,-1 0 0-16,-2 0 0 16,0 3 0-16,-3 1 0 0,-9-7 0 0,-3 8 0 15,1-10 0-15,-6 1 0 0,-2-1 0 0,-1-1 0 16,-3-5 0-16,-2-3 0 0,0-3 0 0,-4-2 0 15,2-3 0-15,0-3 0 0,7-4 0 0,0-3-85 16,5-5-43-16,4 0-584 0,3 0 335 16,8-11 168-16,3-18 83 0</inkml:trace>
  <inkml:trace contextRef="#ctx0" brushRef="#br0" timeOffset="60856.64">14481 12444 3492 0,'4'-6'0'0,"3"0"0"0,3 3 0 0,-2-3 0 0,1 2 0 0,-1 0 0 0,3 3 0 0,2-2 0 0,0 1 0 0,2 2 0 0,2 0 238 0,1 0-105 0,-2 0-65 15,3 0-68-15,-2 6 0 0,2 2-227 0,-5 1 72 16,0 0 92-16,-3 4 50 16,-6 4-913-16,-1 6 467 0,-4 1 232 0</inkml:trace>
  <inkml:trace contextRef="#ctx0" brushRef="#br0" timeOffset="61015.67">14493 12803 3512 0,'-4'5'0'0,"4"-4"0"0,0 1 0 0,0-2 0 0,0 0 0 0,3 0 0 0,7 0 0 0,7-2 0 0,0 1 0 0,4-1 0 0,-1-1 419 0,1 2-419 0,2-1 0 0,-3 2 0 15,1 0 0-15,-2 0 0 0,-1 0 0 0,1 0-138 16,-4 0 17-16,0 6-1039 0,-5 6 594 0</inkml:trace>
  <inkml:trace contextRef="#ctx0" brushRef="#br0" timeOffset="61917.08">15727 12457 1643 0,'0'-3'0'0,"0"-1"0"0,0-2 0 0,0 0 0 0,0-3 0 0,0-1 0 0,2-1 0 0,2-1 0 0,1-2 0 0,1-2 0 0,-1 0 176 0,2-4-69 0,0 2-34 0,-4-1 62 15,3 0-48-15,-1-1 10 0,-1 1-58 0,1-2 31 16,-4 3-31-16,1-1 1 0,-2 2 24 16,0-2-15-16,0 2-10 0,0 0 33 15,0 2-32-15,-2 0-1 0,-4 0 0 0,-1 3 54 16,-1 0-54-16,1 3 1 0,-3-1-1 0,3 2 31 15,-2 2-31-15,0 3 10 0,-1-1-10 0,0 2 54 16,1 0-26-16,-1 2-1 0,1 0 21 0,0 0 9 16,-1 8-57-16,1 4 37 0,0 3-37 15,-1 0 0-15,1 8 1 0,1 0-7 0,1 7-33 0,2 0 0 16,0 2 0-16,1 4 0 0,3 0 0 16,1 3 0-16,0 10 0 0,0-6 0 15,0 6 0-15,1 0 0 0,5 1 0 0,2 1 0 16,1 1 0-16,0-1 0 0,1-2 0 0,-1 2 0 15,1 1 0-15,-3-1 0 0,1-1 0 0,-4 1 0 16,-1 1 0-16,-1-5 0 0,-2-1 0 0,0-6 0 16,0 7 0-16,-2-8 0 0,-5-5 0 0,-3-2 0 15,1-2 0-15,0-6 0 0,-3-1 0 16,1-4 0-16,-2-4 0 0,-2-1 0 0,0-5 0 0,0 1 0 16,-3-2 0-16,-5-1 0 15,-2-3 0-15,0 0 0 0,-1 1 0 0,4-5 0 16,-8 0 0-16,2 0 0 0,1 0 0 0,1-10-145 15,3-4-234-15,1-7 161 0,1-5 94 0,6-13-661 16,6-8 373-16,5-16 186 0</inkml:trace>
  <inkml:trace contextRef="#ctx0" brushRef="#br0" timeOffset="62107.82">15295 12632 3317 0,'4'-4'0'0,"0"2"0"0,-3 2 0 0,3 0 0 0,-2 0 0 0,0-2 0 16,-1-1 0-16,7 2 0 0,4-1 0 0,4 0 0 0,7-2 614 0,1-2-614 0,5 3 0 0,1-3 0 0,0 0 0 0,0 3 0 16,0 0 0-16,0 2 0 0,0 1 0 0,-2 0 0 15,-2 0 0-15,4 1 0 0,-4 7 0 16,1 2 0-16,-4 1 0 0,1 3-931 16,-2-6 60-16,4 6 421 0</inkml:trace>
  <inkml:trace contextRef="#ctx0" brushRef="#br0" timeOffset="62317.28">16101 12417 3931 0,'-17'-3'0'0,"2"0"0"0,3 1 0 0,-6 1 0 15,2 1 0-15,4 0 0 0,-2 0 0 0,3 9 0 0,0 8 0 0,1 6 0 0,1 3 0 0,2 3 0 0,3 6 0 0,0 0 0 0,4 1 0 16,0 0 0-16,0 1 0 0,0-3 0 0,6-1 0 0,5-3 0 15,-2-4 0-15,5 3 0 0,-2-6 0 0,0-5-615 16,1 2 135-16,-2-6 222 0,3 0 89 0,-2-7-542 16,4-6 335-16,-2-1 169 0,2 0 84 0</inkml:trace>
  <inkml:trace contextRef="#ctx0" brushRef="#br0" timeOffset="62567.81">16186 12611 3291 0,'-5'-6'0'0,"3"1"0"0,0 1 0 0,1-1 0 0,1 4 0 0,0-4 0 0,0 4 0 0,0-1 0 0,3 2 0 0,9 0 0 0,1 0 149 0,1 8 342 0,-2 3-491 16,4 2 0-16,-3 5 0 15,-1-2 0-15,0 5 0 0,-5-3 0 0,-1 3 0 0,-2 0 0 0,-4 1 0 16,0 5 0-16,0-5 0 16,-13 5 0-16,-3-3 0 0,0 0 0 0,-3-1 0 15,-1-3 0-15,-1-4 0 0,-6 3 0 0,1-5 0 16,-1-2 0-16,1-6 0 0,6 2 0 0,-1-4 0 15,5-1 0-15,4-3 0 0,3 0 0 0,3 0 0 16,3 0 0-16,1 0-268 0,2-4-136 0,5-13 183 16,13-4-680-16,11-4 431 0,-1-3 216 15,2 2 97-15</inkml:trace>
  <inkml:trace contextRef="#ctx0" brushRef="#br0" timeOffset="62762.94">16450 12554 3570 0,'4'-4'0'0,"-3"1"0"0,-1 0 0 0,0 2 0 0,-5 1 0 0,-8 0 0 0,-4 0 0 0,0 5 0 0,0 7 0 0,1 3 0 0,0 1 276 0,-1 7-191 0,8-1-85 16,2 3 0-16,5-1 0 15,2-1 0-15,0-1 0 0,2 6 0 0,10-4 0 0,6-3 0 16,1 0 0-16,-1-2 0 0,1-4 0 16,3 4 0-16,-5-7 0 0,4-1 0 0,-3-2-484 15,2-2 205-15,-1-4 31 0,-3 2 109 0,2-5-601 16,0 0 350-16,-3-2 176 0</inkml:trace>
  <inkml:trace contextRef="#ctx0" brushRef="#br0" timeOffset="62964.86">16680 12379 3507 0,'-2'-11'0'0,"-1"5"0"0,3 3 0 0,-2 1 0 0,2 0 0 0,0 2 0 0,5 0 0 0,11 2 0 0,5 14 0 0,1 4 0 0,3 6 319 16,1 9-214-16,-1 3-105 0,-9-1 0 0,5 14 0 15,-5-3 0-15,-7 2 0 0,-4-1 0 16,-3 2 0-16,-2 0 0 0,-2-3 0 0,-12 0 0 0,-4-2 0 16,-1-1 0-16,-3-6 0 0,1-7 0 15,-11 3 0-15,0-6 0 0,-1-2 0 0,-3-7-108 0,8-6-975 16,1-1 512-16</inkml:trace>
  <inkml:trace contextRef="#ctx0" brushRef="#br0" timeOffset="73922.39">3750 15958 1451 0,'0'-1'0'0,"-1"-1"0"0,-4-4-1 0,0 3 0 0,4-1 0 0,-3 2 0 0,4-1 1 0,-2 0 0 0,2 2 0 0,-1-1 0 0,1 0 58 0,0 2-1 0,0 0 1 0,0 0-25 0,0 0-15 16,0 0 40-16,0 0 8 0,0 0-9 15,0 0 0-15,0 2 15 0,0 4 105 16,0-1-60-16,0 2 1 0,0 1-61 0,0-4 97 15,1 3-35-15,5 1-13 0,-3-3 7 0,5 2 1 16,-3-1-57-16,5 2 1 0,-3-3 113 0,6 1-64 16,-1-2 0-16,1-2-50 0,-3 1 105 0,3-3-52 15,2 0-64-15,0 0-46 0,2 0 0 0,2 0 0 16,-1 0 0-16,5 0 0 0,-2 0 0 0,6 0 0 16,-4-3 0-16,2-3 0 0,2 2 0 15,-1-1 0-15,-2 2 0 0,5-1 0 0,1 0 0 0,-7-2 0 16,5 2 0-16,-6 0 0 15,1 1 0-15,0 0 0 0,1-1 0 0,-1 3 0 16,2 0 0-16,-3-2 0 0,6 2 0 0,-7 1 0 16,6 0 0-16,-2 0 0 0,-1 0 0 0,-1 0 0 15,7 0 0-15,-7 0 0 0,4 0 0 0,-7 0 0 16,5 0 0-16,0 0 0 0,-2 0 0 0,0 0 0 16,1 0 0-16,1 0 0 0,-4 1 0 0,4-1 0 15,0 3 0-15,-3-1 0 0,3 1 0 0,-4-2 0 16,5 2 0-16,-3-2 0 0,5 1 0 15,0 0 0-15,2 0 0 0,-1-1 0 16,2 2 0-16,1 1 0 0,2-1 0 0,-1 0 0 16,-1-1 0-16,2 0 0 0,0 1 0 0,2-1 0 15,2-1 0-15,-4 4 0 16,-1-4 0-16,1 1 0 0,-1 2 0 0,4 0 0 0,-1-1 0 0,-1 1 0 16,2-2 0-16,-2 0 0 0,1 3 0 15,6-1 0-15,-6 0 0 0,3-1 0 0,4 1 0 0,-1 1 0 16,0-2 0-16,-6-1 0 0,12 2 0 15,-7-3 0-15,1 2 0 0,-1 0 0 0,0 1 0 0,-4 0 0 16,10 0 0-16,-6 2 0 16,3-1 0-16,-3 1 0 0,3-1 0 0,-6 1 0 15,9-1 0-15,1 1 0 0,-5-1 0 0,2 1 0 16,0-2 0-16,-4-2 0 0,12 1 0 0,-4 0 0 16,0-2 0-16,0 1 0 0,-1-2 0 0,3 3 0 15,0-3 0-15,1 3 0 0,0-1 0 0,-4-1 0 16,-1 1 0-16,2 0 0 15,-1 1 0-15,1-2 0 0,3 0 0 0,-3-1 0 16,2 3 0-16,1 0 0 0,-1-3 0 0,6 3 0 16,-4-2 0-16,0 3 0 0,-3-2 0 0,3 0 0 15,-5 1 0-15,1 1 0 0,0 1 0 0,1-3 0 16,3 2 0-16,-3 1 0 0,0-1 0 16,5-1 0-16,-6 1 0 0,1 0 0 0,1-1 0 0,2-1 0 15,0 0 0-15,11-1 0 0,-11-1 0 0,4 0 0 16,-1 0 0-16,2 0 0 0,8 0 0 0,-13 0 0 15,2 0 0-15,2-1 0 0,1-1 0 0,-1 0 0 16,10 0 0-16,-13 1 0 16,11-1 0-16,-3 0 0 0,-4 0 0 0,12-2 0 15,-9 3 0-15,1-2 0 0,-2 0 0 0,6 0 0 16,-8 2 0-16,10-3 0 0,-6 3 0 0,1-4 0 16,1 4 0-16,-2-2 0 0,-7 3 0 0,3 0 0 15,2 0 0-15,4 0 0 0,-4 0 0 0,-1 0 0 16,-3 0 0-16,13 0 0 0,-5 0 0 0,0 0 0 15,-2 0 0-15,0 0 0 0,-7 0 0 16,18-1 0-16,-19-1 0 0,5-3 0 16,-3 1 0-16,1-2 0 0,-4 2 0 0,-3 0 0 15,-5 2 0-15,-6-1 0 0,-1-2 0 0,-3 4 0 16,-7-3 0-16,12 3 0 0,-12-3 0 0,-2-1 0 16,1-1 0-16,-6 0 0 0,-1 0 0 0,1-1 0 15,-4 1 0-15,-4-1 0 0,-2-1 0 0,-3 2 0 16,-3-2 0-16,-1 5 0 0,-2-2 0 0,-2 1 0 15,0 3 0-15,0-4 0 0,-2 3 0 0,-12 2 0 16,0 0-207-16,-7 2 23 0</inkml:trace>
  <inkml:trace contextRef="#ctx0" brushRef="#br0" timeOffset="75229.23">12826 14209 2373 0,'0'-8'-2'0,"0"1"0"0,0-1 1 0,-1 2 0 0,1-1 0 0,0 3-1 0,-2-2 1 0,2 3 0 0,0 1 0 0,0 0 1 0,0-1 156 16,0 3-59-16,0 0 64 15,2 0-55-15,6 0 0 0,1 7-56 0,-2 6 194 0,3 8-103 0,-1 4-46 16,-3 9 1-16,-1 8 84 15,1 5-64-15,-4 4-94 0,-1 3-22 0,2 14 0 16,-3-6 0-16,0 1 0 0,0 1 0 0,0-8 0 16,0 7 0-16,2-5 0 0,0-2 0 0,0-4 0 15,-1-3 0-15,1-9 0 0,2 0 0 0,1-7 0 16,-1-9 0-16,1 1 0 0,-2-9 0 16,1-3 0-16,-2-6 0 0,0-4 0 0,-1-1 0 0,1-2 0 15,-2 0 0-15,0-2 0 0,0-12 0 0,0-9 0 16,-3-2 0-16,-3-6 0 15,0-8 0-15,-2 3 0 0,-3-14 0 0,1 7 0 16,-2 4 0-16,1 5 0 0,-5 0 0 0,4 10 0 16,-8-3 0-16,6 12 0 0,-5 4 0 0,-1 3 0 15,2 8 0-15,-3 0 0 0,-5 0 0 0,4 10 0 16,-3 8 0-16,4 4 0 0,0 4 0 0,3 2 0 16,3 2 0-16,4 1 0 0,2 0 0 0,0-1 0 15,8 1 0-15,1-6 0 0,0 8 0 0,0-7 0 16,1-2 0-16,8 0 0 0,3-2 0 0,-1-4 0 15,5-1 0-15,1-2 0 16,0-1 0-16,4-5 0 0,3-2 0 0,-6-5 0 16,9-2 0-16,-3 0 0 0,1 0 0 0,-1-3 0 15,2-8 0-15,-3 1 0 0,7-6 0 0,-2 3 0 16,-1-1-203-16,3 1-404 0,-2-3 266 0,0 1 152 16,1-2 69-16</inkml:trace>
  <inkml:trace contextRef="#ctx0" brushRef="#br0" timeOffset="75652.95">13362 14666 3931 0,'-5'-3'0'0,"3"1"0"0,-3 0 0 0,0-2 0 0,1 3 0 0,3-1 0 0,1 2 0 0,0 0 0 0,-2 0 0 0,2 0 0 0,0 0 0 0,0 13 0 0,0 8 0 16,0 1 0-16,0 7 0 15,0 4 0-15,0 2 0 0,0 3 0 0,0 0 0 16,0-1 0-16,0-1 0 0,5-3 0 0,2-2 0 16,4-1 0-16,-1-5 0 0,2-4 0 15,1-2 0-15,0-1 0 0,4-5 0 0,-2-3 0 0,2-1 0 16,2-4 0-16,-1-4 0 0,0-1 0 0,0 0 0 16,-1-1 0-16,0-10 0 15,0-9 0-15,-4-4 0 0,-1 0 0 0,-2-4 0 0,-2 0 0 0,-2-4 0 16,0-3 0-16,-5 1 0 15,1-4 0-15,-2-5 0 0,0 2 0 0,0-3 0 16,-3 3 0-16,-7 0 0 0,0 5 0 0,0 4 0 16,-4 2 0-16,-1 6 0 0,0 5 0 0,-2 2 0 15,-2 4 0-15,3 1 0 0,-3 7 0 0,0-1 0 16,0 4 0-16,0 1 0 0,1 1 0 0,1 0 0 16,0 0 0-16,0 7 0 0,1 2 0 0,2 3 0 15,-1 0 0-15,-4 8 0 0,2 1-132 0,0 1-71 16,2 4 77-16,0 2-339 15,2 4 213-15,0 0-668 0,-3 10 435 0</inkml:trace>
  <inkml:trace contextRef="#ctx0" brushRef="#br0" timeOffset="75914.17">12964 15137 2516 0,'-5'7'0'0,"3"-2"0"0,0-5 0 0,2 0 0 0,0 0 0 0,0-5 0 0,13-14 0 0,8 1 0 0,11-7 0 0,1-2 0 0,6-1 206 0,5 1-67 15,1-4-50-15,-1 5 109 0,2 1-73 0,-14 12-39 16,4 2 124-16,-8 5-68 0,4 4-53 0,-11 2 0 16,0 0-47-16,0 15-42 0,-3 4 0 0,-5 0 0 15,2 8 0-15,-4 0 0 0,-2 1 0 0,3-1 0 16,-1 1 0-16,-2-7 0 0,5 5 0 0,-2-10 0 16,4 2 0-16,0-6 0 0,7 2 0 15,-4-8 0-15,7 0 0 0,-2-6 0 0,3 0 0 0,1 0 0 16,-2-6 0-16,3-8-320 15,-3 2-13-15,-2-2 143 0,0-2 69 0,-1-1-611 16,0 0 341-16,-7 0 158 0</inkml:trace>
  <inkml:trace contextRef="#ctx0" brushRef="#br0" timeOffset="76112.2">14044 14522 3931 0,'-5'0'0'0,"-5"0"0"0,-1 0 0 0,-2 2 0 0,-3 7 0 0,2 5 0 0,-5 2 0 0,8 7 0 0,1 4 0 0,2 3 0 0,5 3 0 0,1 3 0 0,2 2 0 16,0-2 0-16,2 1 0 0,11-4 0 0,2-1 0 15,2-2 0-15,1-5 0 0,2-2 0 0,-4-2 0 16,0-6-89-16,0-1-301 0,-1-3 185 0,-2-5-819 16,1-1 488-16,-3-3 243 0,-2-2 110 15</inkml:trace>
  <inkml:trace contextRef="#ctx0" brushRef="#br0" timeOffset="76353.81">14143 14693 3754 0,'0'-4'-1'0,"2"2"0"0,0 1 0 0,0-1 0 0,2 0 1 0,4 2 0 0,1 0 0 0,4 0 0 0,2 11 0 0,6 4 0 0,-5 4 181 0,4 4-181 0,-4-1 0 0,1 4 0 15,-4 1 0-15,-1 0 0 0,-5 0 0 0,-3 1 0 16,-4-3 0-16,0 6 0 15,-7-5 0-15,-9 0 0 0,-4-4 0 0,-5 0 0 16,-3-3 0-16,-4-3 0 0,0 2 0 0,-1-7 0 16,1-1 0-16,3-6 0 0,8-3 0 0,1-1 0 15,5 0 0-15,4-1 0 0,7-9-601 0,4-5 273 16,0-6 129-16,15-5-587 0,11-6 369 0,6-1 184 16,2-4 93-16</inkml:trace>
  <inkml:trace contextRef="#ctx0" brushRef="#br0" timeOffset="76537.08">14435 14691 3050 0,'9'-9'-5'0,"-2"3"1"0,-3 3 1 0,-2 0 1 0,-2 2 0 0,-4 1 2 0,-10 0-2 0,-7 5 2 0,2 8 0 0,-5 7 0 0,-1 4 259 15,2 2-106-15,3 3 334 0,1 1-487 0,8 2 0 16,5 1 0-16,4-3 0 0,2-2 0 0,0-1 0 16,10 0 0-16,7-2 0 0,4-3 0 0,3-1 0 15,0-4 0-15,4-4 0 16,0-2 0-16,2-5 0 0,0-2 0 0,-7 0-12 15,7-4-90-15,-9 0-915 0,1 0 485 0,-3-4 230 16,0-14-466-16</inkml:trace>
  <inkml:trace contextRef="#ctx0" brushRef="#br0" timeOffset="76745.05">14609 14443 3788 0,'0'-7'0'0,"0"3"0"0,0 3 0 0,0 1 0 0,0 0 0 0,2 0 0 0,6 3 0 0,3 14 0 0,6 8 0 0,0 6 0 0,2 5 125 0,-5 2-107 16,7 12-18-16,-8 1 0 0,1 1 0 0,-5 0 0 16,-2 3 0-16,-5-2 0 0,-2-2 0 0,0-7 0 15,-4 0 0-15,-7-11 0 0,-6 2 0 0,-3-7 0 16,-4-3 0-16,-3-5 0 0,-1-5 0 0,0-5 0 16,-1-5 0-16,9-5 0 0,-3 0-289 0,3-5 98 15,7-20 57-15</inkml:trace>
  <inkml:trace contextRef="#ctx0" brushRef="#br0" timeOffset="76886.45">15021 14547 3047 0,'16'0'0'0,"5"0"0"0,4 0 0 0,-5 4 0 0,-3-2 0 15,-2 5 0-15,0 1 0 0,-2-3 0 0,3 0 0 0,-4 0-2 0,4 4-112 0,-3-3 80 0,-1 0 40 0,-3 3 12 0,2-1-825 16,-8 2 420-16</inkml:trace>
  <inkml:trace contextRef="#ctx0" brushRef="#br0" timeOffset="77019.82">15023 14888 3609 0,'-10'3'0'0,"4"2"0"0,4-4 0 0,2 2 0 0,0-3 0 0,0 0 0 0,14 0 0 0,13 0 0 0,0 0 0 0,5 0 0 0,2 0 130 0,9 4-285 16,-7-3 111-16,13-1 39 0,-3 2 0 0,2 2-982 15,-2 1 496-15</inkml:trace>
  <inkml:trace contextRef="#ctx0" brushRef="#br0" timeOffset="77906.11">16022 14597 1970 0,'0'-14'-1'0,"-4"6"0"0,0-4 0 0,1-3 1 0,-1 4 0 0,-1-2 0 0,-2 0 0 0,2 2 0 0,-1 1 0 0,1 2 0 0,-1 5 199 0,0 1-74 0,-3 2-38 0,0 0 159 16,-7 5-105-16,0 18-45 0,-5 9 0 0,-2 9 111 15,1 7-67-15,-1 10-50 0,4 0-1 0,7-6 222 16,2 5-174-16,6-7-137 0,4-8 0 0,0 1 0 16,4-6 0-16,11-2 0 0,4-10 0 15,3-1 0-15,4-8 0 0,4-5 0 0,1-6 0 16,0-5 0-16,5 0 0 0,-4-2 0 15,1-16 0-15,-3-4 0 0,-7-4 0 0,0-5 0 16,-4-2 0-16,-2-9 0 0,-8 9 0 0,1-13 0 16,-8 5 0-16,0 0 0 0,-2 0 0 0,0-2 0 15,-9 10 0-15,-7-6 0 0,0 7 0 0,-4 4 0 16,-1 3 0-16,0 7 0 0,0 5 0 0,-2 5 0 16,-4 4 0-16,6 2 0 0,-4 2 0 0,0 9 0 15,3 9 0-15,3 2-582 16,0 7 195-16,5 2 169 0,-2 5-550 0,5 2 359 15,-1 2 167-15,0 5-338 0,-2-4 264 0,-2-7 134 16</inkml:trace>
  <inkml:trace contextRef="#ctx0" brushRef="#br0" timeOffset="78137.59">15609 15059 2415 0,'-28'15'0'0,"-1"-2"0"0,5-3 0 15,4-5 0-15,0-5 0 0,11 0 0 0,-1 0 0 0,5 0 0 0,5-11 0 0,0-9 0 0,17-1 112 0,13-8 32 0,6 0-35 0,7-3-13 16,15-4-46-16,-3 3 63 0,-1 6-32 0,-7 6 1 15,-3 9-20-15,9 1-12 0,-9 10-1 0,-8 1 126 16,3 10-16-16,-6 9-54 0,-8 9 12 0,3 7-105 16,-7 2-12-16,-2 2 0 0,-4 1 0 0,-2 1 0 15,-1-8 0-15,0 0 0 0,3-1 0 0,-1-3 0 16,2-5 0-16,1-5 0 0,4-1 0 0,1-6 0 16,1-7 0-16,2-2 0 0,-1-3-83 0,3-3-323 15,-4-12 141-15,4-7-564 0,-3-6 390 16,3-8 194-16,-6-5 97 0</inkml:trace>
  <inkml:trace contextRef="#ctx0" brushRef="#br0" timeOffset="78312.78">16572 14111 3246 0,'-9'-15'0'0,"7"14"0"0,2 1 0 0,-3 0 0 0,3 0 0 0,-4 0 0 0,-1 0 0 0,2 2 0 0,-1 9 0 0,-1 3 0 0,-1 7 183 0,2 4-169 0,-2 2 0 0,2 5 32 16,-1 4 1-16,1 1-546 0,-1 8 267 0,-1-11 139 16,3 6 69-16,-4-2-911 0,2-1 447 0</inkml:trace>
  <inkml:trace contextRef="#ctx0" brushRef="#br0" timeOffset="78521.55">16814 14522 3931 0,'-19'0'0'0,"7"0"0"0,-1 10 0 0,-4 1 0 0,-3 6 0 0,-1 4 0 0,-2 5 0 0,2 1 0 0,3 4 0 0,-3 12 0 0,8-1 0 0,5-2 0 0,4 2 0 16,4-6 0-16,0 1 0 0,2-1 0 0,11-2 0 16,4-4 0-16,2-4 0 15,4-3 0-15,-3-6 0 0,6-1 0 0,-7-4 0 16,3-4-377-16,1-3 21 0,-2-4-8 0,2-1-571 15,0 0 444-15</inkml:trace>
  <inkml:trace contextRef="#ctx0" brushRef="#br0" timeOffset="78745.89">16921 14698 3134 0,'-5'-16'-3'0,"3"7"2"0,0-3 0 0,0 3 1 0,2 1 0 0,0 3 0 0,0-1 0 0,6 4 0 0,7 2 0 0,5 0 0 0,5 0 199 16,0 12-76-16,1 3-39 0,0 1 106 0,-3 3-78 15,0 3-33-15,-7 2-64 0,-2 0-15 0,-4 2 0 16,-7-1 0-16,-1 6 0 0,0-3 0 0,-9 0 0 16,-10 1 0-16,-2-5 0 0,-7-1 0 0,0-5 0 15,-4-1 0-15,-3-3 0 0,3-7 0 0,0-2 0 16,7-3 0-16,2-2 0 0,3 0 0 16,5 0-720-16,8-4 295 0,3-12 190 0,4-7 82 0,9-3-705 15,19-6 405-15</inkml:trace>
  <inkml:trace contextRef="#ctx0" brushRef="#br0" timeOffset="78929.77">17276 14581 3370 0,'7'-3'-1'0,"-3"3"0"0,-4 0-2 0,0 3 1 0,-22 9-3 0,-3 3 1 0,1 6 0 16,-1 2 1-16,1 1 0 0,0 2 0 0,7 3 451 0,6-1-306 0,2-1-142 0,8-3 0 15,1 5 0-15,0-2 0 0,15-2 0 16,6-1 0-16,3-3 0 0,2-3 0 0,3-3 0 15,2-3-206-15,1-7 69 0,0-2 91 0,-2-3-904 16,-5 0 443-16,5 0 227 0,-9 0-141 0,-1-2 187 16,-3-10 94-16</inkml:trace>
  <inkml:trace contextRef="#ctx0" brushRef="#br0" timeOffset="79112.77">17481 14507 2694 0,'-8'-19'0'0,"6"10"0"0,2 1 0 0,0 3 0 0,0 1 0 0,0 2 0 0,2 2 0 0,12 0 0 0,4 11 0 0,3 10 0 0,-2 3 155 16,3 11-60-16,-5 2 398 0,-2 6-223 0,-4 4-113 16,-5 4-90-16,-4 1-67 0,-2 1 0 0,0-5 0 15,-8 2 0-15,-9-4 0 0,-3-4 0 0,-4-7 0 16,-10 4 0-16,0-6 0 0,-4-1 0 0,-1-1-581 16,-4-1 187-16,-3 4 116 0,-9-2 137 0</inkml:trace>
  <inkml:trace contextRef="#ctx0" brushRef="#br0" timeOffset="79757.17">18225 14832 1919 0,'-14'-17'0'15,"3"6"0"-15,4 0 0 0,-1-7 0 0,-2 2 0 0,3 1 0 0,0-2 0 0,-1 2 0 0,2 0 0 0,1 2 0 0,-1 3 90 0,3 2 51 0,-3 3-46 0,2 2 11 0,-2 0-59 16,-1 3 55-16,-2 6 0 0,-3 17-55 0,-1 11-34 16,4-1 11-16,-5 14 24 0,7 0-1 0,2-1 122 15,3 0-61-15,2-11-31 16,0 5 13-16,0-8-7 0,9-3-1 0,0-11-34 15,7 0-62-15,0-6 31 0,3-4 12 0,2-8 18 16,1 0-98-16,1-8 50 0,1-20-1 0,-1-6-14 16,-1-9 10-16,-3-7 22 0,2-12 20 0,-6 1-156 15,-2-5 69-15,0-2 13 0,-2 7 2 0,1-19-2 16,1 4 0-16,-3-5 29 0,4-12 8 0,-3 2-58 16,1 15 54-16,-5-4-10 0,-1 25-134 15,-4 13 52-15,-1 8 36 0,-1 5 232 16,0 16-99-16,0 2-45 0,0 8 0 0,0 3 324 15,-1 7-169-15,-7 23-69 0,1 6-40 0,2 14 66 16,-4 16-139-16,6 4 0 0,-3 8 0 0,3 3 0 16,1 3 0-16,-2-4 0 0,2-3 0 0,2-2 0 15,0-2 0-15,0-5 0 0,0-11 0 0,2 3 0 16,5-9 0-16,1-3 0 0,-1-5 0 0,-1-9 0 16,0-4 0-16,-1-4-198 0,1-5-248 15,-3-6 139-15,3-4-571 0,0-6 404 16,2-5 220-16,1 0 104 0</inkml:trace>
  <inkml:trace contextRef="#ctx0" brushRef="#br0" timeOffset="79975.39">18700 14592 2196 0,'13'-17'0'0,"0"7"0"0,4 3 0 0,-4 1 0 0,3 5 0 0,-4 1 0 0,3 0 0 0,0 7 0 0,-2 8 0 0,3 5 0 0,-5 5 516 0,-1 1-235 0,-5 4-106 16,-3 3-70-16,-2 8 295 0,0-3-177 0,-4 5-188 15,-11-1-35-15,-3-4 0 0,-9 9 0 0,-3-8 0 16,-4-3 0-16,-2-4 0 0,-3-6 0 0,5-6 0 16,-9 2 0-16,11-11 0 0,0-4 0 0,10-2 0 15,-1-5 0-15,10 0 0 0,-1-3 0 0,12-17-101 16,2-14-381-16,16-8 225 0,14-11-778 0,2 9 483 16</inkml:trace>
  <inkml:trace contextRef="#ctx0" brushRef="#br0" timeOffset="80157.89">18995 14434 3191 0,'7'-5'0'0,"0"2"0"0,-5 3 0 0,-2 0 0 0,-7 11 0 0,-20 10 0 0,-4 8 0 0,2 4 0 0,-1 5 0 0,2 5 0 0,4 4 740 16,7 2-740-16,4 4 0 0,9-3 0 0,4 1 0 16,0-5 0-16,13-6 0 15,14 5 0-15,1-11 0 0,6-6 0 0,1-6 0 0,4-5 0 0,-3-7 0 16,10 1 0-16,-11-7 0 0,2-4-294 0,-1 0-134 15,-4 0 46-15,-6-1-536 0,4-13 442 0,-3-3 214 16</inkml:trace>
  <inkml:trace contextRef="#ctx0" brushRef="#br0" timeOffset="80308.33">19365 14548 2828 0,'-16'-21'0'0,"11"16"0"0,5 1 0 0,0 2 0 0,0 1 0 0,0-1 0 0,2 0 0 0,7 0 0 0,6 2 0 0,4 0 0 0,1 0 244 0,9 9-105 0,1 0-47 0,0 1-1 16,2 0-365-16,1-4 159 0,-1 4 91 0,-2 0-724 16,-3-1 384-16,-10 2 193 0</inkml:trace>
  <inkml:trace contextRef="#ctx0" brushRef="#br0" timeOffset="80452.59">19367 14839 3414 0,'-16'2'0'0,"7"2"0"0,0-4 0 0,5 0 0 0,1 0 0 0,3 0 0 0,1 3-1 0,21 1-2 0,8 2-2 0,6 2 5 0,11-1 111 16,3-3-33-16,0 1-1 0,4-1-376 0,1-4 171 15,2 2 98-15,-4 0-912 0</inkml:trace>
  <inkml:trace contextRef="#ctx0" brushRef="#br0" timeOffset="80979.61">20737 14287 1554 0,'-5'-34'-22'0,"-1"7"8"0,-1-2 5 0,2-3 2 0,-5 3 2 0,-1-2 3 0,0 5 1 0,-3-5-1 0,-1 5 1 0,0 4-1 0,2 5 121 0,-2 0-25 0,-4 4 91 16,2 4-70-16,1 1-34 0,0 6-1 0,4 1 126 0,1 1-70 15,-1 0-50-15,4 7 110 0,0 10-75 0,3 9-38 16,3 5 0-16,2 7 191 16,0 15-120-16,0 10-54 0,5-2 0 0,5 7 102 0,3 1-175 15,-4-6-27-15,3 15 0 0,-3-7 0 16,-3-1 0-16,-3 5 0 0,-1 0 0 0,-2-9 0 15,0 13 0-15,0-10 0 0,-9-5 0 0,0-11 0 16,-5 2 0-16,0-3 0 0,-4-7 0 0,6-10 0 16,-6 0 0-16,2-7 0 0,-1-7 0 0,0-6 0 15,-2-4-141-15,0-4-98 0,1-3 99 0,-3-4-457 16,1 0 276-16,1-8 126 0,-4-14 81 0,0-10-611 16,5-7 340-16</inkml:trace>
  <inkml:trace contextRef="#ctx0" brushRef="#br0" timeOffset="81130.85">20048 14750 2773 0,'0'-17'0'0,"0"4"0"0,0 2 0 0,0-1 0 0,6 1 0 16,9-5 0-16,5 4 0 0,9-2 0 0,11 1 0 0,2 3 0 0,8 2 111 0,2-1 208 0,6 3-126 0,-2 5-80 16,10-3-421-16,-4 3 177 0,-11-1 88 0,6 0 44 0,-13 0-289 15,13 2 162-15,-13 0 85 0,-5 0-741 16,-2 0 392-16</inkml:trace>
  <inkml:trace contextRef="#ctx0" brushRef="#br0" timeOffset="81307.11">20960 14473 3179 0,'-16'-3'0'0,"3"1"0"0,-4 2 0 0,1 0 0 0,-2 0 0 0,4 2 0 0,-2 9 0 0,4 9 0 0,1 5 0 0,4 2 0 0,0 13 201 0,5 0 187 0,2 3-225 16,0-1-163-16,2-1 0 0,9-7-51 0,6 4-94 15,0-5 95-15,0-6-289 0,3-2 192 0,-1-5 96 16,-2-8 60-16,3-2-757 0,0-3 250 0,-1-6 233 16,-1-1-412-16</inkml:trace>
  <inkml:trace contextRef="#ctx0" brushRef="#br0" timeOffset="81527.06">21095 14673 2403 0,'-6'-21'0'0,"2"6"0"0,-2 1 0 0,4 2 0 0,2 2 0 0,0 4 0 0,0 1 0 0,0 1 0 0,8 4 0 0,7 0 0 0,2 0 214 0,5 11-85 0,1 5-30 16,-2 0 111-16,-1 3-83 0,-1 3-41 0,-2 2 22 16,-4 0-32-16,-6-3 12 0,-3 0-43 0,-1 5-30 15,-3-1 30-15,-3-2 1 0,-10-2-1 0,-4-3-11 16,-7 3 12-16,-2-4-1 0,-2-2-58 0,-2-2 30 16,0-4-1-16,7-3-237 15,0-4 106-15,3-2 71 0,4 0 13 0,5 0-487 16,6-9 232-16,5-11 125 0,0-6 36 0,16-7-597 15,11-3 338-15,7-2 170 0</inkml:trace>
  <inkml:trace contextRef="#ctx0" brushRef="#br0" timeOffset="81709.06">21438 14440 3171 0,'6'-3'0'0,"-5"3"0"0,-1 0 0 0,-1 3 0 0,-21 9 0 0,-3 4 0 0,0 3 0 0,-1 5 0 0,3 1 0 0,1 2 0 0,5 3 444 16,4 0-200-16,3 1-172 0,8-1-72 0,2 0 0 15,0-2 0-15,11 0 0 0,5-4 0 0,5-2 0 16,3-2 0-16,5-4 0 0,-2-2-88 0,1-7-33 16,1-1 83-16,-7-4-901 15,3-2 461-15,-2 0 162 0,-5 0-122 0,1 0 197 0,-4-2 97 0</inkml:trace>
  <inkml:trace contextRef="#ctx0" brushRef="#br0" timeOffset="81917.2">21638 14365 2307 0,'0'-15'0'0,"0"4"0"0,0-1 0 0,3 3 0 0,5 1 0 15,1 2 0-15,3 4 0 0,4 2 0 0,1 0 0 0,3 16 0 0,1 2 391 0,0 7-174 0,-3 3-86 16,-2 4-32-16,-5 4 246 0,-2 1-150 0,-4 8-76 0,-5-3 8 0,0 3-127 16,-12-1 0-16,-6 1 0 15,-7-1 0-15,-2-1 0 0,-1-2 0 0,-2-3 0 16,4-10 0-16,-8 6 0 0,8-14 0 0,-1 1 0 15,7-8 0-15,1 1-62 0,6-7-909 0,3-4 469 16,5-1 228-16,5-2 116 0</inkml:trace>
  <inkml:trace contextRef="#ctx0" brushRef="#br0" timeOffset="82432.07">22226 14786 1818 0,'-2'-18'0'0,"0"7"0"0,-3-1 0 0,0 0 0 0,-1-3 0 0,-1-1 0 0,2 1 0 0,-4 1 0 0,6-1 0 0,-3-4 0 15,1 1 83-15,-1 1 102 0,3 3-71 0,-2-1-26 0,1 3-10 16,-1 2 0-16,1 2 0 0,-3 2-36 0,0 3 114 16,-3 0-46-16,-3 3-39 0,-3 0-1 15,0 10 23-15,-3 9 0 0,-1 2-51 16,1 7 11-16,-4 7 37 0,8-5-1 0,0 13-47 15,4-3 106-15,7-6-53 0,1 5-16 0,3-1 14 16,0-4-50-16,0-2-43 0,5-8 0 0,6-6 0 16,5-1 0-16,-2-4 0 0,5-5 0 0,0-8-58 15,5 0-2-15,-1-1 49 0,0-19 14 0,-1-6-77 16,2-7 45-16,-3-6 0 0,-3-2-97 16,-2-5 61-16,0-5-5 0,0-10-3 15,-2 0-13-15,0-3 30 0,1-8-22 0,-2-4-114 16,4-16 81-16,-4 7 32 0,-4 16-1 0,-1-2-12 15,-3 21-1-15,-2 11 41 0,-1-1 10 0,0 16 197 16,-2 8-98-16,0 2-50 0,0 8 340 16,-7 5-171-16,0 1-94 0,3 7-15 0,1 18 128 0,-1 8-55 15,4 9-57-15,0 9 127 0,0 14-176 16,-2 5-34-16,0 3 0 0,1 6 0 0,-3-2 0 0,1-10 0 16,1 14 0-16,2-10 0 15,0-5 0-15,0-5 0 0,0-8 0 0,0-6 0 16,2-3 0-16,5-8 0 0,0-7 0 0,0-6 0 15,0-4 0-15,2-6-96 0,0-5-277 0,-2-5 117 16,0-3 112-16,7 0-568 0,-3-3 336 0,1-17 156 16,-1-6 95-16</inkml:trace>
  <inkml:trace contextRef="#ctx0" brushRef="#br0" timeOffset="82667.38">22460 14577 2483 0,'1'-17'0'0,"3"5"0"0,3 1 0 0,0 4 0 0,0 1 0 0,7 4 0 0,0 0 0 0,4 2 0 0,4 0 0 0,-1 13 0 0,0 5 234 0,0 4-102 0,0 2-46 16,-2 2 111-16,-2 5-79 0,-2-3-38 0,-6 4 184 16,-3-2-117-16,-4 1-54 0,-2-1-25 0,0 1-39 15,-17-1-29-15,-4-2 0 0,-3-2 0 0,-10 2 0 16,0-5 0-16,-1-2 0 0,-6-6 0 16,2-4 0-16,-9 0 0 0,3-3 0 15,9-5 0-15,1 0 0 0,12-3 0 0,5 0 0 16,0 0 0-16,9 0 0 0,2 0 0 0,7 0 0 15,0-7-361-15,13-8 105 0,15 1 113 0,9-7-678 16,7-2 391-16,2 1 194 0</inkml:trace>
  <inkml:trace contextRef="#ctx0" brushRef="#br0" timeOffset="82868.66">22875 14543 3426 0,'0'-17'-3'0,"0"2"1"0,-2 0 0 0,-11 0 1 0,-4 4 1 0,-4 1 0 0,-3 2 0 0,-1 7 0 0,2 1 0 0,0 0 0 0,4 11 146 0,-1 14 221 0,4 8-367 0,9 7 0 16,5 7 0-16,2 4 0 0,0 5 0 0,11 7 0 16,12-6 0-16,-1-10 0 0,14 2 0 0,0-7 0 15,4-3 0-15,6-10 0 0,2-4 0 0,2-8 0 16,1-5 0-16,-5-2-127 16,-4-2-107-16,6-2-479 0,-7-3 336 0,-4 1 168 15,0-2 84-15,-1 2-663 0</inkml:trace>
  <inkml:trace contextRef="#ctx0" brushRef="#br0" timeOffset="83015.6">23799 15249 378 0,'-7'-6'0'0,"7"6"0"0,2 0 501 0,0 0-232 0,-2 0-116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5:20:16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3196 6640 1836 0,'-2'0'0'0,"0"0"-7"0,1-2 0 0,-1 2 2 0,-2-2 0 0,4 2 2 0,-1-1 1 0,1-1 0 0,0 2 1 0,0 0 0 0,0-2 131 0,0 0 70 0,0 0-78 16,1 0-38-16,5 0 68 0,2 0-42 0,1 1-11 16,4-3-54-16,-1 0 73 0,-1 1-36 0,2 0 0 15,1-3-26-15,-1 3 173 0,1-1-92 16,-4 1-48-16,1 1 0 0,-1-1 94 0,-1 0-62 15,4-1-121-15,-3 3 0 0,0-1 0 16,0-1 0-16,0 2 0 0,0-3 0 0,3 2 0 16,-3 0 0-16,2-1 0 0,1 0 0 0,-1 0 0 15,3-1 0-15,-3 2 0 0,2-1 0 0,0-1 0 16,4 2 0-16,-4-2 0 0,3 3 0 0,1-1 0 16,-2-2 0-16,1 2 0 15,3 0 0-15,-2 0 0 0,-1 0 0 0,1 0 0 16,2 0 0-16,0 1 0 0,0-1 0 0,-1 2 0 15,2 0 0-15,0 0 0 0,0 0 0 0,2 0 0 0,-3 0 0 16,3 0 0-16,1 0 0 0,1 0 0 0,1 0 0 16,-1 0 0-16,-2 0 0 0,1 0 0 15,-1 0 0-15,5 0 0 0,-1 2 0 0,1-2 0 16,0 1 0-16,-1-1 0 0,-3 0 0 0,7 2 0 0,-2-2 0 16,-3 0 0-16,2 0 0 15,1 0 0-15,-3 0 0 0,6 0 0 0,-4 0 0 16,2 0 0-16,0 0 0 0,0 0 0 0,0 0 0 15,0 0 0-15,0 0 0 0,0 0 0 0,2 0 0 16,0 0 0-16,1 0 0 0,-2 0 0 0,1 0 0 16,0 0 0-16,-1 0 0 0,0 0 0 15,0 0 0-15,1 0 0 0,0 0 0 0,1 0 0 16,-2 0 0-16,1 0 0 0,0 0 0 16,0 0 0-16,-2 0 0 0,3 0 0 0,-3 0 0 15,0 0 0-15,1 0 0 0,-1 0 0 0,2 0 0 16,0 0 0-16,-1 0 0 0,1 0 0 0,-2 0 0 15,2 0 0-15,-2 0 0 0,0 0 0 16,1 0 0-16,-3 0 0 0,4 0 0 0,-4-2 0 16,2 2 0-16,-1 0 0 0,0 0 0 0,-4 0 0 0,5 0 0 15,-1 0 0-15,-1 0 0 0,-1 0 0 16,3 0 0-16,-5 0 0 0,5 0 0 0,-2 0 0 16,0 0 0-16,-1 0 0 15,1 0 0-15,-4 0 0 0,7-1 0 0,-5 1 0 16,2 0 0-16,-2 0 0 0,3-2 0 0,-5 2 0 0,7 0 0 15,-3-2 0-15,-1 2 0 0,1-2 0 0,0 0 0 16,-4 1 0-16,11-1 0 0,-5-2 0 0,1 3 0 16,-1-1 0-16,0 1 0 0,2-4 0 0,-4 4 0 15,2-3 0-15,0 2 0 16,-1 1 0-16,-1-3 0 0,-3 2 0 0,6-2 0 0,-4 2 0 0,3 1 0 16,-2-1 0-16,1 0 0 15,-2 0 0-15,3 0 0 0,0 0 0 0,0 1 0 16,5-2 0-16,-3 1 0 0,1 1 0 0,-1-3 0 15,0 2 0-15,-2-2 0 0,0 2 0 0,0 0 0 16,-6 1 0-16,6-2 0 0,-4 2 0 0,1-1 0 16,-1 0 0-16,1 2 0 0,-4 0 0 0,7-2 0 15,-5 2 0-15,2 0 0 0,-1 0 0 16,3-2 0-16,-1 0 0 0,2 2 0 16,0-1 0-16,-2-1 0 0,-5-1 0 0,0 2 0 15,0-1 0-15,-2 2 0 0,-3 0 0 0,0 0 0 16,-2 0 0-16,-2 0 0 0,-1 0 0 0,0 0 0 15,0 0 0-15,1 0 0 0,-3 0 0 16,-2 0 0-16,4 0 0 0,-5 0 0 0,3 0 0 0,-3 0 0 16,1 0 0-16,-2 0 0 15,-1 0 0-15,-3 0 0 0,1 0 0 0,1 0 0 0,-4 0 0 0,2 0 0 16,-3 0 0 0,0 0 0-16,0 0 0 0,0 0 0 0,0 0 0 0,0 0 0 15,0 0 0-15,-3 0 0 0,-3 0 0 0,0 0-93 16,1 0-491-16,0 0 261 0,0 3 145 0,0 3 67 15</inkml:trace>
  <inkml:trace contextRef="#ctx0" brushRef="#br0" timeOffset="791.65">7832 6081 1053 0,'-5'-2'0'0,"1"0"0"0,-1-2 0 0,-1 2 0 0,2 1 0 0,-4-3 0 0,5 3 0 0,-3-2 0 0,5 1 0 0,-3 1 0 0,4 1 423 0,-2 0-190 0,2 0-97 0,0 0-47 16,0 0 122-16,0 0-75 0,0 0-52 0,0 0-1 15,0 0 8-15,0 0 1 16,0 0-41-16,0 6-10 0,0-1 79 0,4 0-40 16,-1 1 0-16,5 2 84 0,-3-1-52 15,5 0-40-15,1 0 126 0,-2 1-78 0,3 2-39 16,-1 0-1-16,0-2 21 0,3 1-101 0,-2 2 0 0,4-2 0 15,-2 2 0-15,2-1 0 0,-2 1 0 0,2-2 0 16,0 1 0-16,0-1 0 0,0 0 0 0,0 0 0 16,-2-1 0-16,2 1 0 0,-2-1 0 0,1 2 0 15,-3-3 0-15,0 0 0 0,-3-1 0 0,2 2 0 16,-1-1 0-16,-3-1 0 16,2-1 0-16,-2 1 0 0,-1-3 0 0,1 1 0 15,-2-1 0-15,-2 3 0 0,1-5 0 0,-2 2 0 16,1 0 0-16,-3-3 0 0,2 2 0 0,-2-1 0 0,0-1 0 15,3 2 0-15,-3 0 0 0,0-1 0 16,0 3 0-16,0 0 0 0,0 0 0 0,0 2 0 16,0-2 0-16,0 1 0 0,0 3 0 0,0-3 0 15,0 5 0-15,0-3 0 0,0 3 0 16,-5 2 0-16,-4 0 0 0,1 3 0 16,-5 2 0-16,-1 4 0 0,0-4 0 0,-2 5 0 15,-3 1 0-15,2-3 0 0,0 1 0 0,2-1 0 16,-3-1 0-16,0 6 0 0,6-8 0 0,-3 1 0 15,1-1 0-15,1 1 0 0,3-3 0 16,-1-3 0-16,2-1 0 0,2 1 0 0,-1-1 0 0,0-2 0 16,3-1 0-16,1 0 0 0,1-1 0 0,-2-1 0 15,1-3 0-15,2 2 0 0,2-4 0 16,-1 2 0-16,1-3 0 0,0 1 0 0,0-1 0 0,0 0 0 16,0 0 0-16,0 0 0 15,0 0 0-15,0 0 0 0,0 0 0 0,0 0 0 16,0 0 0-16,0 0 0 0,0 0 0 0,0 0 0 15,0 0 0-15,0 0 0 0,0 0 0 16,0 0 0-16,0 0 0 0,0 0 0 0,0 0 0 0,0 0-871 16,0 0 89-16,0 6 370 0</inkml:trace>
  <inkml:trace contextRef="#ctx0" brushRef="#br0" timeOffset="947.83">8193 7018 372 0,'-3'-6'0'0,"3"4"0"0,0 1 0 0,0-4 0 0,-6 2 454 0,3 2-214 0,1-2-102 0</inkml:trace>
  <inkml:trace contextRef="#ctx0" brushRef="#br0" timeOffset="8376.23">6805 6267 2659 0,'0'7'0'0,"0"3"0"0,0 5 0 0,0 2 0 0,0 1 0 0,0 4 0 0,2 0 0 0,0 4 0 0,0-7 0 0,1 3 0 0,-3 1 74 0,2-2-62 0,-2-3 42 15,2-1-12-15,-2-2-18 0,0-6 19 0,0 0-1 16,0-3 12-16,0-2 0 0,0-1-12 0,0-3 1 0,0 0 0 16,0 0 92-16,-7-7-35 0,3-6-11 15,1-3-46-15,-1-5-49 0,1-3 0 0,0 5 49 16,2-4-143-16,0 2 65 0,-3 1 35 0,2 3 0 15,0 1-65-15,2 8 45 0,-2 0 16 0,2 1 74 16,0 6 1-16,0-1-54 16,0 1-28-16,0 1 94 0,0 0-34 0,0 0-1 15,0 10-31-15,0 0 39 0,2 2-32 0,0 1 1 16,4 0 97-16,-4 0-122 0,2 2 0 0,0-4 0 16,-2 2 0-16,-1-3 0 0,1-1 0 0,0 0 0 15,0-2-43-15,-2 1-15 0,0-1 39 0,0 0-602 16,0 0 291-16,0 1 128 0,0 3 82 0,0 2-738 15</inkml:trace>
  <inkml:trace contextRef="#ctx0" brushRef="#br0" timeOffset="9230.49">6855 7125 1865 0,'0'-4'0'0,"0"0"0"0,0-2 0 0,2 1 0 0,-1-2 0 0,1-1 0 0,-2-1 0 15,0-1 0-15,2-1 0 0,0 1 0 0,-1-3 81 0,1 0 124 0,0 0-82 0,0-2-31 0,1 1-10 16,-2-2 31-16,-1 0-36 0,0 1 1 0,0 1-4 0,0-1 10 16,0 2-43-16,-6 0 13 15,-1 2-13-15,-2 0 0 0,0 3 0 0,-5 0 55 16,2 3-11-16,-1 0-43 0,0 2-1 0,-5 1 44 16,0 2-44-16,2 0 10 0,-4 0-10 0,-1 11 44 0,-2 3-44 15,2 1 0-15,0 2 28 0,6-3 10 0,-8 9-38 16,5 0-40-16,6-3-1 15,0 1 0-15,5 2 0 0,-2-1 0 0,4 4 0 16,5-1 0-16,0-5 0 0,0 5 0 16,0-5 0-16,3 3 0 0,2-3 0 0,4-1 0 15,2 0 0-15,0-2 0 0,1-4 0 0,2 0 0 0,0-1 0 16,-1-4 0-16,1-1 0 0,1-2 0 16,0-2 0-16,0-2 0 0,0-1 0 0,0 0 0 15,3 0 0-15,-3-9 0 0,5-4 0 0,-6-2 0 16,7-6 0-16,-2 0 0 0,-3-1 0 0,0-1 0 15,-4 2 0-15,4-5 0 0,-5 1 0 0,-2 7 0 16,-1-1 0-16,-2 1 0 0,-1 4 0 0,-1 1 0 16,-2 4 0-16,-1 1 0 15,1 5 0-15,-2-2 0 0,0 4 0 0,0-1 0 16,0 2 0-16,0 0 0 0,0 0 0 0,0 6 0 16,-2 3 0-16,-3 6 0 0,1 0 0 0,1 4 0 15,-2 0 0-15,4 3 0 0,1-1 0 0,0-1 0 0,0 3 0 16,0-3 0-16,1-1 0 0,4-2 0 15,2 2 0-15,2-4 0 0,0-1 0 0,3-3 0 16,0 0 0-16,-2-4 0 16,4 1 0-16,-2-5 0 0,2 1 0 0,1-2 0 0,-2-2 0 15,2 0 0-15,0 0 0 0,2 0 0 0,-2-6 0 16,2-1 0-16,2-2 0 0,-3 1 0 16,3-1 0-16,1 2 0 0,-1 1 0 0,2 1-361 15,0 0 73-15,5 3 124 0,-3 0-972 0</inkml:trace>
  <inkml:trace contextRef="#ctx0" brushRef="#br0" timeOffset="9398.15">7673 7268 3931 0,'-2'7'0'0,"0"1"0"16,-1-3 0-16,2-2 0 0,-2-3 0 0,1 3 0 0,0-3 0 0,2 0 0 0,0 0 0 15,0 0 0-15,0 0 0 0,0 0 0 0,0 0 0 0,0 0 0 0,0 0 0 0,0 0 0 0,0 0 0 0,2-3 0 0,4 2 0 0,-3 1-94 0,1 0-407 16,1 0 272-16</inkml:trace>
  <inkml:trace contextRef="#ctx0" brushRef="#br0" timeOffset="27630.83">9670 4454 1279 0,'-2'-2'0'0,"2"-1"0"0,-4-3 0 0,2-1 0 0,1 2 0 0,-3-3 0 0,1-2 0 0,1 0 0 0,0-1 0 0,1 3 0 0,-1-5 318 0,2 2-128 0,-2-1-80 0,0-1-1 16,2-1-34-16,-2 0-1 0,1 2-44 0,-1 1 21 16,0-3-11-16,-2 5 48 0,-1-3-47 0,0 5-1 15,0-1 1-15,-1 2 96 0,-1 2-53 16,0-1 0-16,-2 4-43 0,0 1 53 0,-3 0-27 16,-2 0 10-16,1 11-36 0,-4 6-36 0,0 1 0 15,0 7 35-15,3 3-31 0,-2 3 9 0,2 2 23 16,2 2-32-16,4-2 0 0,3 0 32 0,4-1 10 15,1-1-83-15,0-3 32 0,0-8 0 0,3 3 1 16,6-4-45-16,3-2 35 16,0-5-13-16,1 0 37 0,1-4-68 0,0-3 31 0,2-5-4 15,0 0-5-15,0 0-7 16,1-4 41-16,1-11-12 0,0-6-2 0,-4 0-6 16,4-5 12-16,-4-2-39 0,2-1 0 0,-5 2 30 15,-1 2 5-15,-3 7-43 0,-2 3-3 0,-1 2 37 0,-2 2 4 16,0 6 105-16,-1 0-51 0,-1 3-24 15,0 1 235-15,0 1-118 0,0 0-62 16,0 9-21-16,0 6 4 0,0 4-2 0,0-1 5 0,0 5 41 16,0-3-31-16,0 3 20 0,3-2-47 0,5-3-54 15,2-2 38-15,1-3-11 16,5-2-99-16,-3-2 59 0,1-5 32 0,2-2 0 16,-4-2-100-16,2 0 53 0,1 0 28 0,-1-6 77 15,-4-7-26-15,-1 1-8 0,1-8-35 0,-2 1 48 16,-3 1-35-16,0-4-12 0,-4 0 9 0,0 0 30 15,-1-1-12-15,0-3-10 0,0 2-1 0,0 2-32 16,-2 1-1-16,-6 2 50 0,0 0 2 0,-2 4-88 16,1 4 28-16,0 0 31 0,0 5-3 0,-1 0 5 15,-1 4-14-15,2 1 41 16,-3-1-34-16,3 2 4 0,0 0-2 0,-1 0-63 16,2 2 32-16,1 1 1 0,3 5 35 0,-6-3-301 0,5 2 132 15,1 3 73-15,1-2-400 0,3 2 231 16,0 1 111-16,0-2-420 0,0 2 265 0,2-3 133 15,10 2 56-15,6-6-336 0</inkml:trace>
  <inkml:trace contextRef="#ctx0" brushRef="#br0" timeOffset="27957.42">10164 4184 2112 0,'-4'-4'0'0,"-2"0"0"0,-4 2 0 0,1 1 0 0,-3-1 0 0,1 2 0 0,1 0 0 0,-3 0 0 0,1 5 0 0,1 7 0 0,-3 0 148 0,5 4-43 0,0 2-38 16,0 0 61-16,3-1-43 0,2 1-1 15,4 0-44-15,0-2 47 0,0-1-46 0,0 1-1 16,5-2 1-16,6-3-23 0,1 0 22 0,-1 1 11 16,3-3 8-16,-1 0-19 0,-2 1 1 0,0-2 32 15,0 1 1-15,-2-2-23 0,-2 5-11 0,-4-3 28 0,3 2-1 16,-4 3-26-16,-2-2-1 0,0 3 104 0,0 3-57 15,-4-1-68-15,-5-1-19 0,-3 1 0 16,-1 0 0-16,1-2 0 0,-4-4 0 0,3 1 0 16,0-3 0-16,1-2 0 15,-3-2 0-15,4-2 0 0,-3-1 0 0,2-2-591 16,3 0 250-16,-2 0 163 0,3-2 36 0,6-11-578 16,2-11 345-16,0-8 167 0</inkml:trace>
  <inkml:trace contextRef="#ctx0" brushRef="#br0" timeOffset="28347.48">10171 4184 2294 0,'5'-5'0'0,"4"-1"0"0,-4 0 0 0,2 2 0 0,2-1 0 0,1 1 0 0,1 0 0 0,5 0 0 0,-3 3 0 0,-1 1 0 0,0 0 177 0,3 0-74 0,-3 0-31 16,-1 5-68-16,-2 5-1 0,1 1 37 0,-5 3 11 15,-3 1-200-15,0 4 94 0,-2 1 49 0,0-2-1 16,-7 7-49-16,-5-8 59 0,-1 1 5 0,-3 0 30 0,0-3-64 15,-1-1 0-15,2-3 206 16,1-1-81-16,5-3-58 0,2-3-1 0,2 0 236 16,3-2-122-16,0-2-40 0,2 0-27 15,0 1-40-15,0-1-7 0,2 3 1 0,9-3 0 16,1 1-71-16,2 3 46 0,1-2-10 0,0 3 66 16,0 1 0-16,0 2-31 0,-2 1 23 15,1 2-13-15,-3-2-40 0,-2 3-11 0,-1 2 0 16,-3-2 0-16,-1 3 0 0,-2 1 0 0,0 1 0 0,-2-2 0 15,0-1 0-15,-2 1 0 0,-4-1 0 0,-5-1 0 16,0-3 0-16,-2-2 0 0,0-2 0 16,-1 0 0-16,-1-2 0 15,0-2 0-15,-2-1 0 0,2-1 0 0,2 0-71 16,2 0-193-16,2 0 98 0,-1 0 69 0,4-1-488 0,1-4 273 16,3 0 135-16,2-3 69 0,0 0-455 15,2-4 252-15,14-1 140 0</inkml:trace>
  <inkml:trace contextRef="#ctx0" brushRef="#br0" timeOffset="28777.6">10535 4332 2525 0,'11'-5'0'0,"-2"3"0"0,-6 0 0 0,-1 2 0 0,-2 0 0 0,0 0 0 0,0 0 0 0,0 0 0 0,-2 0 0 0,-1 6 0 0,-3 2 153 0,0 7-57 0,2 1-18 15,0 2 177-15,3 3-107 0,-1 0-54 0,2 3 20 16,0-1-27-16,0 4-10 0,0-7-36 15,2-1-55-15,7 2 27 0,1-4 0 0,-1-5-48 16,2 2 33-16,1-3 0 0,-1-4 42 16,-2-1-42-16,2-3-4 0,0 0 56 0,3-3-61 0,-1 0 1 15,-2-3-3-15,2-8 0 0,0-4 31 16,1-2-3-16,-1-5-9 0,-2 0-100 16,0-1 49-16,-1-2 26 0,-3-5 1 0,-2 0-120 0,2-1 65 15,-5-4 34-15,-2 0-12 0,0-1-104 0,0 3 58 16,-4 6 30-16,-8-4 3 0,1 6 64 0,-1 5-66 15,-1 6 25-15,-1 1 0 0,-2 4 273 16,2 3-128-16,-4 3-68 0,2 3 330 0,-3 0-182 16,2 3-62-16,0 10 58 0,0 2-180 15,4 2 0-15,1 0 0 0,3 2 0 0,6-3 0 0,1 1 0 16,2-1 0-16,0 1 0 0,0-4 0 16,2 0 0-16,5-1 0 0,1-2 0 0,1 0 0 15,0-2 0-15,2-3 0 0,1 1 0 16,-1-2 0-16,3-1-266 0,0-3 52 0,2 0 95 15,0 0 21-15,3 0-516 0,1 0 286 0,3 0 134 16,5-7 82-16,-1-3-611 0,3-3 342 0</inkml:trace>
  <inkml:trace contextRef="#ctx0" brushRef="#br0" timeOffset="28939.43">10955 4236 2644 0,'0'0'0'0,"0"3"0"0,0-2 0 0,0-1 0 0,0 0 0 0,0 0 0 0,0 0 0 0,0 0 0 0,0 0 0 0,3 0 0 0,3 0 237 0,1 0-98 16,0 0-50-16,3 0 174 0,-1 2-116 0,2-2-53 0,3 0-27 16,-3 0-207-16,1 0 101 0,2 0 35 0,2 0-1 15,-2 0-606-15,2 0 325 0,-3 0 164 0,1 4-826 16,0-1 442-16</inkml:trace>
  <inkml:trace contextRef="#ctx0" brushRef="#br0" timeOffset="29106.89">11011 4409 2824 0,'-15'14'0'0,"0"-1"0"0,3-6 0 0,1 2 0 0,4-5 0 0,1 0 0 0,2-3 0 0,2-1 0 0,2 3 0 0,0-1 0 0,0-1 259 15,4 3-109-15,8-2-55 0,0 0 89 0,4 0-62 16,-2-2-46-16,4 2 1 0,0-2-410 0,-1 0 186 16,1 0 94-16,2 0-599 0,-1 0 341 15,1 0 176-15,1 0 33 16,-2-2-661-16,3-2 361 0</inkml:trace>
  <inkml:trace contextRef="#ctx0" brushRef="#br0" timeOffset="29462.2">11392 4311 2251 0,'-5'3'0'0,"-1"0"0"0,0 1 0 0,-2 2 0 0,3-1 0 16,1 0 0-16,-1 6 0 0,3-4 0 0,-3 6 0 0,5 0 0 0,0 2 409 0,0 2-184 0,0 1-92 0,0-2 150 0,0 1-126 0,5 0-59 0,4-1 59 15,0-4-59-15,3 1-28 0,-1-3-20 0,4-3-50 16,0-1 0-16,1-4 0 0,2-1 0 16,1-1 0-16,-3 0 0 0,4-1 0 0,-2-11 0 15,-1 1 0-15,2-4 0 0,-4-1 0 0,-1 2 0 16,0-1 0-16,-3-2-27 0,-1 1-127 16,-3-2 63-16,-3 0 42 0,-2-2-2 0,0 2 21 15,-2-3-20-15,0-1 27 0,-2 1-46 0,-9 2 190 0,-1 0-76 16,-1 3-34-16,-2 2 0 0,0 3 246 15,-4 2-158-15,1 4-99 0,-3 4 0 0,0 1 0 16,1 0 0-16,-5 1 0 0,6 10 0 0,1 2 0 16,0-1 0-16,4 1 0 0,2 1 0 15,3 2 0-15,3-4 0 0,3 3 0 16,3 0 0-16,0 1 0 0,0 2 0 0,0-2-402 16,2 4-36-16,9 0 189 0,1 5 109 0</inkml:trace>
  <inkml:trace contextRef="#ctx0" brushRef="#br0" timeOffset="29622.22">11914 4610 3931 0,'0'0'0'0,"0"0"0"0,0 0 0 0,0 0 0 0,0 0 0 0,0 0 0 0,0 0 0 0,0 0 0 0,0 0 0 0,-2 0 0 0,2 0 0 0,0 0 0 16,0 0 0-16,0 0 0 0,0 0 0 0,0 0 0 15</inkml:trace>
  <inkml:trace contextRef="#ctx0" brushRef="#br0" timeOffset="36823.98">9794 5207 2191 0,'-2'-2'0'0,"0"-1"0"0,-2 0 0 0,1 1 0 0,-4 0 0 0,4 2 0 0,-3 0 0 0,2 0 0 0,-3 5 0 0,0 10 0 0,-3 7 70 0,1 7 1 0,1 8 63 16,-3 5-47-16,4-1 0 0,-1-4-37 0,3 13 62 0,1-8-36 15,4-8 0-15,0 3 28 0,0-2-32 16,0-7 10-16,4 2-43 0,5-6 53 0,0-5-26 16,4-2 0-16,-2-2-31 0,0-2 15 15,3-4-10-15,-3-3-1 0,-1-2-42 0,-1-4 0 0,4 0 43 16,-3 0 10-16,-1-5-31 0,4-15 21 15,-3-3-1-15,1-6-35 0,-4-3 35 16,0-2-16-16,0-4-11 0,-4 1-137 0,-1-8 65 16,-2 4 40-16,0-4-232 0,0 5 118 0,-7-9 53 15,-5 8 38-15,-1 9-201 0,-2 2 106 0,-1 6 53 16,0 8-7-16,-2 6 193 0,-3 1-70 0,0 9-36 16,-6 0 0-16,5 9 112 0,-2 7-84 0,-1 7-26 15,1 3 408-15,4 2-174 0,2 0-113 0,5 3 185 0,6-8-303 16,3 2 0-16,2-2 0 0,2-1 0 15,0-3 0-15,7 0 0 16,10-4 0-16,3-3 0 0,1 1 0 0,2-6 0 16,4-1 0-16,-5-5 0 0,8-1 0 0,0 0 0 0,-6 0-130 15,3 0 1-15,1-5 64 0,2-7-770 0,-2 1 402 16,4-4 197-16,0-1 98 0</inkml:trace>
  <inkml:trace contextRef="#ctx0" brushRef="#br0" timeOffset="36987.33">10107 5260 3276 0,'-5'0'0'0,"-1"0"0"0,2 0 0 16,3 0 0-16,-1 0 0 0,0 0 0 0,2 0 0 0,0 0 0 0,4 0 0 0,7 0 0 0,3 0 288 0,2 0-129 0,1 0-203 0,1 2 42 0,3 0 0 16,-1 0 42-16,3 2-258 0,0-1 124 15,-2 1 66-15,-1-2 35 0,-1 1-761 16,0 1 397-16,-4 2 191 0</inkml:trace>
  <inkml:trace contextRef="#ctx0" brushRef="#br0" timeOffset="37143.35">10151 5500 3227 0,'-19'8'0'0,"3"4"0"0,7-5 0 0,0 0 0 0,3-3 0 0,1-2 0 0,5 0 0 0,0-1 0 0,0 4 0 0,4-3 0 0,8 5 136 0,1-4-49 0,4 2-65 16,3 0 18-16,-2-1-1 0,5-3 1 15,-2 1-443-15,2 0 222 0,-2-2 120 0,2 0 45 16,3 0-812-16</inkml:trace>
  <inkml:trace contextRef="#ctx0" brushRef="#br0" timeOffset="37345.1">10496 5371 3289 0,'0'3'0'0,"0"1"0"0,0-2 0 0,4 2 0 0,3-2 0 0,7-2 0 16,4 1 0-16,5-1 0 0,3 2 0 0,2 1 0 0,3-2 312 0,0 1-126 0,1 0-78 0,4 0-72 0,-2-2-62 15,1 3 13-15,-1-3 27 0,0 0-565 0,-3 0 290 0,-2 0 150 16,-3 0-667-16,-5 0 395 0,-3-3 197 16,-4 1-28-16,-3 0-378 0,-6-1 277 0,-5-2 137 15</inkml:trace>
  <inkml:trace contextRef="#ctx0" brushRef="#br0" timeOffset="37630.41">10958 5360 2037 0,'-21'0'0'15,"0"0"-1"-15,-1 3 1 0,0 7 0 16,-3 3 0-16,0 4 0 0,2 2 0 0,0 5 0 0,0 3 0 0,2 0 0 0,-2 11 139 0,3 1-49 0,4 1 343 0,4-3-187 0,-1 12-108 0,8-5-49 0,3-3 178 0,2-8-114 16,0 5-56-16,2-5 146 0,9-4-243 0,2-4 0 15,-2-8 0-15,6-1 0 0,-2-2 0 16,4-7 0-16,-2-3 0 15,2-4 0-15,1 0 0 0,1-2 0 0,-3-14 0 0,-2 0 0 0,3-5 0 16,-10 3 0-16,0-3-89 0,-3 3-98 0,-5-2 23 16,1 1 19-16,-2 4 57 0,0 0 0 0,-7 4 126 15,-6 1-39-15,-1 0 1 16,-2 4-49-16,-3 2 194 16,-1 3-93-16,-1 1-45 0,2 0-1 0,1 0 104 15,-2 3-68-15,4 5 7 0,1 2-27 0,0-3-298 0,3 2 134 0,3-4 79 0,4 1-247 0,1-3 136 16,2 0 74-16,-1-2-568 15,3-1 315-15,0 0 146 0</inkml:trace>
  <inkml:trace contextRef="#ctx0" brushRef="#br0" timeOffset="37858.11">10556 4860 3449 0,'-3'0'0'0,"1"0"0"0,2 0 0 0,0 0 0 0,0 0 0 0,0 0 0 0,5 2 0 0,10 2 0 0,6-3 0 0,2 3 0 0,7-2 97 0,0 2 288 0,-2-2-385 0,1 0 0 15,1-1 0-15,-3-1 0 0,3 2 0 0,-7-2 0 0,-2 0 0 16,-3 2-95-16,-5 0-108 16,-2-2 130-16,-2 3 52 0,-2-2-776 0,-3-1 394 0,-3 1-427 15,1-1 395-15,-2 0 189 0,0 0 108 16</inkml:trace>
  <inkml:trace contextRef="#ctx0" brushRef="#br0" timeOffset="37983.55">10744 4891 2017 0,'-15'8'0'0,"4"4"0"0,0-1 0 0,-1 3 0 0,5 2 0 0,1-5 0 0,2 5 0 0,1 0 0 16,-2 2 0-16,3 0 0 0,1-1 68 0,-1 2 107 0,2-1-73 0,0 1-32 0,0 0 1 0,0-2-434 15,0 0 201-15,5-4 110 0,5-4-671 16</inkml:trace>
  <inkml:trace contextRef="#ctx0" brushRef="#br0" timeOffset="38125.82">10861 4909 3422 0,'0'3'0'0,"0"5"0"0,0-2 0 0,0 4 0 0,0 2 0 0,0 2 0 0,0 4 0 0,0 5 0 0,0 3 0 0,0 4 0 0,0 4 319 16,-4 5-140-16,-2 0-168 0,0 5-11 0,3 1-149 0,-1 7 18 15,-3 10 80-15</inkml:trace>
  <inkml:trace contextRef="#ctx0" brushRef="#br0" timeOffset="44656.41">6754 6464 583 0,'0'0'0'0,"0"0"0"0,0 0 0 0,0 0 0 0,0 0 0 0,0 0 0 0,0 0 0 0,0 0 0 0,0 0 0 0,0 0 0 0,0 0 37 0,0 0 0 0,0 0-24 15,0 0 22-15,0 0 0 0,0 0 9 0,0 0-10 16,0 0 1-16,0 0 60 0,0 0-8 16,0 0-50-16,0 0 1 0,0 0 84 0,0 0-41 15,0 0 11-15,0 0-51 0,0 0 63 16,0 0-31-16,0 0 0 0,0 0-32 0,0 0 57 15,0 0-11-15,0 0-46 0,0 0 18 0,0 0-18 16,0 0 0-16,0 0 44 0,0 0-44 0,2 0 0 16,-2-2 1-16,2 2 24 0,-2-2-25 0,4 2 11 15,-4-1-11-15,0 1 37 0,0-3 0 0,0 1-37 16,2 2 1-16,-2-1 9 0,0 1-10 0,0-3-17 16,3 3 18-16,-3 0-1 0,0 0 0 0,0-1-42 15,1 1 16-15,-1 0 0 0,0 0 26 16,0 0-60-16,0 0 27 0,0 0-5 0,0 0 30 15,0 0-53-15,0 0 47 0,0 0-15 16,0 0 46-16,0 0-32 0,0 0-3 0,0 0 45 16,0 0-44-16,0 0 1 0,0-2-1 0,0 2 35 15,0 0-32-15,0 0 7 0,0 0-6 0,0 0-7 16,0 0 9-16,0 0 12 0,2 0-11 16,-2 0-31-16,0 0 29 0,0 0 2 0,0 0-14 0,0-2 12 15,0 2-5-15,0 0 4 16,0-2-46-16,0 0 41 0,0 0 6 0,0 1-34 15,0-2-4-15,0 0 31 0,2-1 0 0,-2 2-93 0,0-1 41 16,0-2-3-16,2 2 33 0,-2 1-23 0,0-2-11 16,0 3 38-16,0-3-20 0,0 3 49 15,0-2-10-15,0 1-23 0,0 0 62 0,0 1-29 16,0-1 5-16,0 0 5 0,0 0-26 0,0 2-7 16,0-1 17-16,0 1-27 0,0-3 0 0,0 3 0 15,0 0 0-15,0 0 0 0,0 0 0 0,0 0 0 16,0 0 0-16,0 0 0 15,0-2 0-15,0 2 0 0,0-2 0 0,0 0 0 16,1 1 0-16,-1-2 0 0,0-1 0 0,2 1 0 0,-2 0 0 16,0-2 0-16,0 1 0 0,0-2 0 0,2 3 0 15,-2-1 0-15,0 1 0 16,0 1 0-16,0-2 0 0,0 1 0 0,0 1 0 0,0 0 0 0,0 0 0 16,0 2 0-1,0 0 0-15,0-2 0 0,0 2 0 0,0 0 0 16,0 0 0-16,0 0 0 0,0 0 0 0,0 0 0 15,0 0 0-15,0 0 0 0,0 0 0 0,0 0 0 16,0 0 0-16,0 0 0 0,0 0 0 0,0 0 0 16,0 0 0-16,0 0 0 0,0 0 0 0,0 0 0 15,0 0 0-15,0 0 0 0,0 0 0 0,0 0 0 16,0 0 0-16,0 0 0 0,0 0 0 0,0 0 0 16,0 0 0-16,0 0 0 15,0 0 0-15,0 0 0 0,0 0 0 0,0 0 0 16,0 0 0-16,0 0 0 0,0 0 0 0,0 0 0 15,0 0 0-15,0 0 0 0,0 0 0 0,0-1 0 0,0 1 0 16,0 0 0-16,0 0 0 0,0 0 0 16,0 0 0-16,0 0 0 0,0 0 0 0,0-4 0 0,0 4 0 15,0 0 0-15,0 0 0 0,0 0 0 16,0 0 0-16,0 0 0 0,0 0 0 0,0 0 0 16,0 0 0-16,0 0 0 15,0 0 0-15,0 0 0 0,0 0 0 0,0 0 0 16,0 0 0-16,0 0 0 0,0 0 0 0,0 0 0 15,0 0 0-15,0 0 0 0,0 0 0 0,0 0 0 0,0 0 0 16,0 0 0-16,0 0 0 0,0 0 0 0,0 0 0 16,0 0 0-16,0 0 0 0,0 0 0 0,0 0 0 15,0 0 0-15,0 0 0 0,0 0 0 0,0 0 0 16,0 0 0-16,0 0 0 0,0 0 0 0,0 0 0 16,0 0 0-16,0 0 0 15,0 0 0-15,0 0 0 0,0 0 0 0,0 0 0 16,0 0 0-16,0 0 0 0,0 0 0 0,0 0 0 15,0 0 0-15,0 0 0 0,0 0 0 0,0 0 0 16,0 0 0-16,0 0 0 0,0 0 0 0,0 0 0 16,0 0 0-16,0 0 0 0,0 0 0 0,0 0 0 15,0 0 0-15,0 0 0 0,0 0 0 0,0 0 0 16,0 0 0-16,0 0 0 16,0 0 0-16,0 0 0 0,0 0 0 0,0 0 0 15,0 0 0-15,0 0 0 0,0 0 0 0,0 0 0 16,0 0 0-16,0 0 0 0,0-1 0 0,0 1 0 15,0-1 0-15,0-2 0 0,0 2 0 0,0 1 0 16,0-2 0-16,0 0 0 0,0 0 0 0,0 0 0 16,0 0 0-16,0 0 0 0,0 1 0 0,0-1 0 15,-2 0 0-15,2 0 0 0,-2 1 0 0,2-2 0 16,-1 2 0-16,-1-3 0 0,0 2 0 0,2-1 0 16,-2 1 0-16,1-1 0 15,-2 1 0-15,1-2 0 0,2 3 0 0,-4-3 0 16,2 2 0-16,0-2 0 0,0 3 0 0,1-2 0 15,-1 0 0-15,-2 0 0 0,3 0 0 0,-2 1 0 16,2-2 0-16,0 1 0 0,-4 1 0 0,3-2 0 16,2 1 0-16,-6-2 0 0,4 4 0 0,-2-3 0 15,3 0 0-15,-3 3 0 0,3-3 0 0,-3 0 0 16,3 1 0-16,-2 0 0 0,-1 2 0 16,4-3 0-16,-3 2 0 0,0 0 0 15,-1 0 0-15,3-2 0 0,-1 0 0 0,0 2 0 16,0 1 0-16,1-2 0 0,-3-1 0 0,3 2 0 15,-2-3 0-15,1 1 0 0,0 1 0 0,-1 1 0 16,0-4 0-16,1 3 0 0,-1-1 0 16,1 0 0-16,0-1 0 0,-1 1 0 0,0 0 0 15,1 0 0-15,2-1 0 0,-3 1 0 0,-1 0 0 16,2-1 0-16,1 1 0 0,-2 0 0 0,1 1 0 0,0-3 0 16,-2 2 0-16,3 0 0 0,-1 0 0 15,-2-1 0-15,2 1 0 0,2 1 0 16,-5-4 0-16,3 4 0 0,-2-1 0 0,3 0 0 15,-2 1 0-15,0-3 0 0,0 2 0 0,2 0 0 16,-2 1 0-16,0-1 0 16,1 1 0-16,-1-2 0 0,1 1 0 0,0 1 0 0,-2 0 0 0,3-3 0 15,-2 2 0-15,1 0 0 0,-2 0 0 16,2-2 0-16,2 2 0 0,-5-1 0 0,3 2 0 16,0-3 0-16,-1-1 0 0,1 3 0 0,-1-2 0 15,1 0 0-15,-3 0 0 0,4 3 0 16,-4-1 0-16,5-1 0 0,-3 1 0 15,-1 0 0-15,2 0 0 0,-1 0 0 0,1 1 0 0,0-1 0 16,-2 0 0-16,3 0 0 0,-2 1 0 0,-1-1 0 16,2 0 0-16,-1 0 0 0,-1 1 0 0,2-1 0 15,-1 0 0-15,1 0 0 16,-1 2 0-16,0-1 0 0,-1-1 0 0,3 2 0 16,-4 0 0-16,3-2 0 0,-1 2 0 15,1-2 0-15,-2 3 0 0,1-3 0 0,0 0 0 0,-2 2 0 16,5-1 0-16,-6 2 0 0,2-4 0 0,1 4 0 15,-1-3 0-15,1 1 0 0,-2 2 0 0,0 0 0 16,1-2 0-16,0 1 0 0,-1 1 0 0,1-2 0 16,-1 2 0-16,-1-2 0 0,2 3 0 0,-2-1 0 15,1-1 0-15,1 2 0 0,-2-2 0 0,4 0 0 16,-5 2 0-16,1-1 0 0,2-2 0 16,1 3 0-16,-3-2 0 0,3 0 0 15,-1 0 0-15,0 2 0 0,-2-1 0 0,2 0 0 16,1 1 0-16,-3-3 0 0,4 3 0 0,-3-1 0 15,1 1 0-15,-2-3 0 0,1 1 0 0,1 2 0 16,-2 0 0-16,1-1 0 0,-1 1 0 0,0 0 0 16,0-3 0-16,-1 3 0 0,2-2 0 15,-1 2 0-15,-1 0 0 0,1-1 0 0,0-1 0 16,1 2 0-16,-1-2 0 0,0 0 0 0,0 2 0 16,1-1 0-16,-1-1 0 0,1 2 0 15,-1-2 0-15,0 0 0 0,2 2 0 0,-3-2 0 16,2 2 0-16,0-1 0 0,-1 1 0 0,-1-2 0 15,2 2 0-15,1-2 0 0,-1-1 0 16,2 3 0-16,-1-1 0 0,-3 1 0 0,3-2 0 0,-1 0 0 16,0 2 0-16,2-3 0 0,-4 3 0 0,1-1 0 15,2-1 0-15,-1 2 0 0,-1-2 0 0,1 2 0 16,1 0 0-16,-4 0 0 0,3-2 0 16,0 2 0-16,0 0 0 15,-2-1 0-15,1 1 0 0,1-2 0 0,-1 2 0 16,0 0 0-16,1-3 0 0,0 2 0 0,-2 1 0 15,2-2 0-15,-1 2 0 0,1-2 0 0,-1 2 0 16,0 0 0-16,0-2 0 0,2 2 0 0,-1 0 0 16,-2 0 0-16,4-3 0 0,-4 3 0 0,2 0 0 15,-1 0 0-15,1 0 0 0,-1 0 0 0,3 0 0 16,-3 0 0-16,1 0 0 0,0 0 0 0,0 0 0 16,1 0 0-16,-2 0 0 0,2 0 0 15,-2 0 0-15,3 0 0 0,-3 0 0 16,1-2 0-16,-1 2 0 0,3 0 0 0,-4 0 0 0,2 0 0 15,-1 0 0-15,1 0 0 0,-1 0 0 16,-2 0 0-16,1 0 0 0,2 0 0 0,-3 0 0 16,0 0 0-16,1 0 0 0,2 0 0 0,-2 0 0 15,-2 0 0-15,3 0 0 0,-1 0 0 0,2 0 0 16,-3 0 0-16,2 0 0 0,0 0 0 0,1 0 0 16,-1 0 0-16,1 0 0 15,1 0 0-15,-2 0 0 0,1 0 0 0,0 0 0 16,0 0 0-16,-4 0 0 0,3 0 0 0,1 0 0 15,0 0 0-15,-2 0 0 0,-2 2 0 0,3-2 0 16,0 0 0-16,-1 0 0 0,2 0 0 0,-2 3 0 16,-1-3 0-16,3 2 0 0,-2-2 0 0,0 0 0 15,1 0 0-15,-2 2 0 0,3-2 0 0,-2 2 0 16,1-2 0-16,0 0 0 0,0 0 0 0,-1 1 0 16,2-1 0-16,-2 0 0 15,1 3 0-15,-1-3 0 0,-2 0 0 0,4 2 0 16,-2-2 0-16,0 1 0 0,0-1 0 0,0 0 0 0,2 2 0 15,-1-2 0-15,-1 0 0 0,0 2 0 0,1-2 0 16,-1 0 0-16,1 0 0 0,-1 0 0 16,1 2 0-16,0-2 0 0,-1 0 0 0,-1 1 0 15,1-1 0-15,0 3 0 0,-1-3 0 0,0 2 0 32,3-2 0-32,-5 2 0 0,5-1 0 0,-5 2 0 0,3-3 0 15,-1 2 0 1,1-2 0-16,-1 2 0 0,1-2 0 0,-1 1 0 15,3-1 0-15,-3 2 0 0,0-2 0 0,3 2 0 0,-2-2 0 0,1 0 0 0,-1 2 0 0,0-2 0 0,-2 2 0 16,2-2 0-16,0 1 0 0,-3-1 0 16,3 2 0-16,0-2 0 0,-4 2 0 0,2 0 0 15,0-1 0-15,2 1 0 0,-3 1 0 0,-1-3 0 16,3 1 0-16,-4 1 0 0,4 1 0 0,-5-2 0 16,4 2 0-16,-2-2 0 15,0 0 0-15,2 1 0 0,-1 2 0 0,-3-1 0 16,2-3 0-16,-2 1 0 0,5 1 0 0,-2 0 0 15,-2 0 0-15,1 2 0 0,1-3 0 0,1 2 0 0,-2 0 0 16,1 0 0-16,-1-1 0 0,-1 3 0 0,1-2 0 16,3 2 0-16,-5-2 0 0,4-2 0 15,1 4-7-15,-7 0 14 0,5-4-7 0,0 3-9 0,-3 0 18 16,2 0-11 0,-1-2-6-16,1 2 18 0,0-1-14 0,-1 1 3 0,4-2-8 15,-4 2 23-15,0 0-16 0,1-1-3 16,2 1 1-16,-2 0 14 0,1 0-10 0,-1-1-3 15,2 1 7-15,-3 0-4 0,2 0 0 0,-1-3 0 16,2 4 0-16,0-3 0 0,-5 3 0 0,5-3-22 16,-3 2 21-16,3 0-1 0,0-1 0 0,-4 1 7 15,2 0-7-15,-2-1 0 0,1 1 0 0,0 0 8 0,-1 0-9 16,1 0 1-16,0 1 3 0,-3-1-3 16,4 0 0-16,-2 1 1 0,2-2-3 15,-2 1 2-15,0 2 2 0,1-1-13 16,0 0 12-16,1 0-1 0,1 1-1 0,-4 0 4 0,3 0-4 15,0-3 1-15,-1 3-2 0,3-1 8 0,0-1-7 16,-3 2 1-16,3-3 17 0,-1 3-17 0,-3-3 1 16,2 1 0-16,3 1 7 0,-5-2-6 15,4 1 0-15,-3 0 2 0,3-1-1 16,-3 1-1-16,1 0 1 0,2-2 2 0,-1 1-2 0,-1 1-1 16,1 0 1-16,0-1-3 15,0 0 3-15,0 2-1 0,0-1 0 0,-2 0-7 0,4 1 6 16,-4 1 1-16,2 0-41 0,-2-1 39 15,4 1-1-15,-5-1-6 0,3 1 6 0,-2 2 1 0,2-5-3 16,-3 2 21-16,2 2-18 0,-1-1 0 16,1-3-1-16,-1 3 30 0,3-3 0 0,-3 3-29 15,2-2 16-15,-1 2-13 0,0-3 4 0,-1 1-4 16,3 1-32-16,-3 1 0 0,-1-2 32 0,4 3-50 16,-2-1-2-16,1 0 46 15,0 1-4-15,-2 1 21 0,1-3-22 0,1 3 3 16,-2-1-8-16,4 0 25 0,-4 0-27 0,-1-2 7 15,3 3 53-15,-2-3-51 0,0 3 4 0,-1-2-5 0,3 1 48 16,-3-2 0-16,1 1-36 0,1 2 12 0,-3 0-9 16,4-2 3-16,-5 2-5 0,5 1 38 0,-3-1-32 15,1 0-1-15,2 1 3 0,-3 1 4 16,3-1-6-16,0-2-3 16,0 3-7-16,0-3-19 0,0 1 26 0,0-1-1 0,1-1-1 15,1 0-4-15,-5 1-1 0,4-1 0 16,-2-2 0-16,1 3 0 0,-2 1 0 0,2-3 0 15,-1 3 0-15,-1-2 0 0,3-1 0 0,0 2 0 16,-1-1 0-16,1-2 0 0,-1 1 0 0,2-1 0 0,-2 2 0 16,3-2 0-16,-1 1 0 0,0 0 0 15,1-2 0-15,0 0 0 0,1 1 0 0,-1 1 0 16,2-2 0-16,1 1 0 0,-1-2 0 0,2 1 0 16,-1-1 0-16,0 2 0 0,-1-2 0 15,2 1 0-15,-1-1 0 0,2 2 0 16,-1-2 0-16,0 0 0 0,1 0 0 0,-4-1 0 15,6 1 0-15,-3 0 0 0,1 0 0 0,0-2 0 16,2 0 0-16,0 2 0 0,0-2 0 0,-2 0 0 16,2 0 0-16,0 0 0 0,0 0 0 0,0 0 0 15,0 0 0-15,0 0 0 16,0 0 0-16,0 0 0 0,0 0 0 0,0 0 0 0,0 0 0 16,0 0 0-16,0 0 0 0,0 0 0 15,0 0 0-15,0 0 0 0,0 0 0 0,0 0 0 16,0 0 0-16,0 0-31 0,0 0-120 0,0 0 43 0,0 0 36 15,2 0-394-15,5 0 201 0,1 0 117 16,4 0-574-16,4 0 339 0,3 6 171 0</inkml:trace>
  <inkml:trace contextRef="#ctx0" brushRef="#br0" timeOffset="47911.96">11863 5118 1893 0,'-16'-14'0'0,"0"5"0"0,4-1 0 0,-2 1 0 0,3 0 0 0,2 1 0 0,2 1 0 0,4 3 0 0,-1 0 0 0,2 2 0 0,2 0 116 0,0 2-38 0,0 0 14 15,4 0-26-15,8 13 10 0,4 7-36 0,0 4 34 16,2 11 1-16,-3 4-35 0,0 7 92 0,-3 7-36 16,-5 1-10-16,-1 0-12 0,-3 3-35 15,-1-3 1-15,-2-3-1 0,0-10-22 16,0 1 22-16,0-7 1 0,0-8 0 0,0-5 9 15,-2-9-10-15,0-3 11 0,-1-4-10 0,-1-4 72 16,-1-2-36-16,-4-2 0 0,2-16 221 0,0-8-297 16,5-12 0-16,2-1 0 0,0-5 0 15,0 0 0-15,9-1 0 0,3 7 0 16,6-9 0-16,-4 15 0 0,4-2 0 0,-1 5 0 16,3 2 0-16,-2 8 0 0,1 3 0 0,1 2 0 15,-1 3 0-15,-1 6 0 0,0 0 0 0,1 4 0 16,-3 1 0-16,0 0 0 0,0 0 0 0,0 0 0 15,-2 0 0-15,0 3-337 0,-1 3 72 0,-1-4 112 16,2 3 57-16,-3-4-516 0,3 1 286 0,-3 0 134 16,4-2-501-16,1 0 326 0</inkml:trace>
  <inkml:trace contextRef="#ctx0" brushRef="#br0" timeOffset="48087.66">12240 5337 3717 0,'0'0'0'0,"7"0"0"0,4 0 0 0,2-3 0 0,6 0 0 0,-2 0 0 0,3 1 0 0,-1 0 0 0,2 0 0 0,1 2 0 0,-3 0-407 0,2 0 216 0,-3 0 108 0,2 2 54 16,-4 8-842-16,-1-3 420 0,0 4 206 0,-3 2-203 0</inkml:trace>
  <inkml:trace contextRef="#ctx0" brushRef="#br0" timeOffset="48247.11">12364 5542 3187 0,'-16'8'0'0,"5"-3"0"0,-3-1 0 0,5-3 0 0,4 1 0 0,1-2 0 0,1 0 0 0,3 0 0 0,0 0 0 0,0 0 0 0,5 0 124 0,8 0 50 16,2 0-58-16,5 0-42 0,1 0-400 0,6 0 184 15,-1 0 90-15,1 0 46 0,3 0-700 0,1 0 364 16,0 0 188-16,1-2-668 0,5-5 391 0</inkml:trace>
  <inkml:trace contextRef="#ctx0" brushRef="#br0" timeOffset="48528.32">12816 5328 2403 0,'0'-4'0'0,"0"2"0"0,-2 2 0 0,-6 0 0 0,-3 0 0 0,3 6 0 0,-1 5 0 0,2 6 0 0,0 1 0 0,2 7 0 0,1 1 83 0,4 2 384 0,0 3-203 0,0-2-118 16,4 1-53-16,12-3 201 0,-2 0-127 0,5-9-153 15,6 1-14-15,-2-4 0 0,4-8 0 0,-1-3 0 0,1-2 0 16,-6-2 0-16,5 0 0 0,-4-10 0 16,-1-7 0-16,0-3 0 0,-6-4 0 0,-2-2 0 15,-4-5 0-15,-3 1 0 0,-4-1 0 0,-2-4 0 16,0 0 0-16,-13-1 0 0,-8-5 0 16,-2 7 0-16,1 9 0 0,-4 1 0 15,-4 7 0-15,0 4 0 0,0 7 0 0,-2 4 0 16,2 2 0-16,1 0 0 0,5 16 0 0,3-2 0 15,-1 9 0-15,5 1 0 0,4 3 0 0,3 5 0 16,6 0 0-16,4 4 0 0,0 4-1047 0</inkml:trace>
  <inkml:trace contextRef="#ctx0" brushRef="#br0" timeOffset="48682.49">13507 5681 3931 0,'-4'-2'0'0,"-2"0"0"0,-1 0 0 0,-4-2 0 0,1 3 0 0,4-1 0 0,3 0 0 0,-1 2 0 0,4-1 0 0,0 1 0 0,0 0 0 0,0 0 0 0,7 16-148 0</inkml:trace>
  <inkml:trace contextRef="#ctx0" brushRef="#br0" timeOffset="53150.52">14577 702 426 0</inkml:trace>
  <inkml:trace contextRef="#ctx0" brushRef="#br0" timeOffset="53505.89">14570 685 1902 0,'-2'-4'0'0,"2"1"0"0,-2-1 0 0,0 3 0 0,2-3 0 0,0 0 0 0,0-1 0 0,0 4 0 16,0 0 0-16,0-2 0 0,0 3 88 0,0 0 146 0,0-1-96 0,0 1-47 0,0 0-1 15,0 0 49-15,0 0-37 0,0 0-11 0,0 5-55 16,0 5 7-16,0 0-1 0,0 6 29 15,0 1 11-15,2 3-40 0,0 5 1 0,-2-3 65 16,2 6-33-16,0 1 0 16,-1 1-21-16,1 3 50 0,-2 5-30 0,2 8-1 15,-2-2-30-15,0 9 48 0,0 2-91 0,0 11 0 16,0 0 0-16,0 2 0 0,0 1 0 0,0 3 0 16,0 3 0-16,0 2 0 0,0 2 0 0,0 1 0 15,0 1 0-15,-2-4 0 0,2-3 0 16,-2-1 0-16,1-3 0 0,1-1 0 0,0-2 0 15,0-6 0-15,-2 10 0 0,2-5 0 16,-2-11 0-16,0 2 0 0,0-5 0 0,1-6 0 0,-1 7 0 16,-2-9 0-16,0-6 0 0,0 2 0 15,0-7 0-15,1-4 0 0,-1-2 0 0,0-6 0 16,1-4 0-16,-1-4 0 0,2-3 0 0,0-4 0 0,1-2 0 16,-2-3-108-16,3-1-72 0,-2 0 70 0,0 0 27 15,-1 0-340-15,-1 0 196 0,0-11 92 16,1-4 47-16,-1-10-253 0,4-4 151 0,0-9 64 15,0-15 48-15</inkml:trace>
  <inkml:trace contextRef="#ctx0" brushRef="#br0" timeOffset="53749.46">14591 368 2630 0,'-10'-17'0'0,"4"11"0"0,3 2 0 0,-1-1 0 0,-1 1 0 0,-1 3 0 0,0-1 0 0,-2 2 0 0,1 0 0 0,-4 0 0 0,-2 9 364 0,-6 9-160 16,0 7-80-16,0 0-120 0,-5 13-11 0,3-4 51 16,0 5 0-16,3-3-373 0,1-1 186 0,0 1 105 15,0-2 35 1,4-1-658-16,0-3 336 0,4-4 72 0,3-8 115 0,6-6-286 15</inkml:trace>
  <inkml:trace contextRef="#ctx0" brushRef="#br0" timeOffset="53888.42">14508 497 2990 0,'4'0'0'0,"1"0"0"0,1 0 0 0,0 2 0 0,-1 8 0 0,6-1 0 0,3 2 0 0,0 4 0 15,6 0 0-15,1 4 0 0,0 0 132 0,2 3-64 0,6 1-14 0,1 5-10 0,0 2-1 0,0 2-811 0,0 2 406 0</inkml:trace>
  <inkml:trace contextRef="#ctx0" brushRef="#br0" timeOffset="54882.01">13629 2055 1856 0,'-2'-3'0'0,"0"2"0"0,0-1 0 0,2-1 0 0,0 3 0 0,0-1 0 0,0 1 0 0,2-1 0 0,6 1 0 0,5 0 0 0,2 0 148 0,2 0-59 0,4 0 0 16,3 0-47-16,0 0 165 0,4 0-82 0,4 0-21 0,5 0 113 15,-2 0-87-15,2 0-45 0,1 0 1 16,1 0 44-16,1 0-33 0,5 1-11 0,-4 3-30 16,2-1-14-16,0 0 0 0,3 1-1 0,-7-1-4 15,12-1 5-15,-6 1 0 0,2 1-1 0,1 0-28 16,2 1 29-16,-8-5 0 0,10 5-42 0,-4-1 0 15,-1-1 0-15,2 1 0 0,-2 0 0 0,4-3 0 16,-1 4 0-16,1-4 0 16,4-1 0-16,1 2 0 0,-2-1 0 0,3-1 0 15,-3 0 0-15,1 0 0 0,1 0 0 0,0 0 0 16,0 0 0-16,1 0 0 0,1 0 0 0,6 0 0 16,-4 0 0-16,-7 0 0 0,4 0 0 0,0 0 0 15,3 0 0-15,4-1 0 0,-4-1 0 0,0 2 0 16,-7-1 0-16,15 1 0 0,-5 0 0 0,1 0 0 15,-2 0 0-15,0 0 0 16,-5 0 0-16,10 0 0 0,-7 0 0 0,0 1 0 16,-7 2 0-16,15 2 0 0,-12-2 0 0,11 4 0 15,-12-5 0-15,12 2 0 0,-5 0 0 0,2-1 0 16,-6 0 0-16,14 1 0 0,-6-3 0 0,3 1 0 16,-1 2 0-16,-3-1 0 0,-6-1 0 0,12 3 0 15,-7 0 0-15,0-1 0 0,-4 1 0 0,-1 2 0 16,-4 0 0-16,13 2 0 0,-8-2 0 0,-6 1 0 15,5 0 0-15,-1 1 0 16,-1-2 0-16,1 1 0 0,-3-1 0 0,2-1 0 16,0-1 0-16,-1-1 0 0,-1 1 0 0,-3-2 0 15,-3-1 0-15,-3 0 0 0,-4 0 0 0,-6-1 0 16,1-1 0-16,-1 0 0 0,-6 3 0 0,-4-3 0 16,-3 2 0-16,-2-2 0 0,-5 1 0 0,-2-1 0 15,-5 0 0-15,-2 3 0 0,-3-3-3 0,0 0-374 16,-1 0 158-16,-2 0 93 0,-1 0-448 0,0 0 266 15,0 0 133-15,0 0 66 0</inkml:trace>
  <inkml:trace contextRef="#ctx0" brushRef="#br0" timeOffset="55139.6">19188 2062 2590 0,'0'0'0'0,"0"2"0"0,9 1 0 0,3 3 0 0,3 1 0 0,4-1 0 0,7 2 0 0,4 1 0 0,9 4 0 0,-1-2 0 0,-3 3 123 0,13 1 257 0,-7 0-171 15,1 0-84-15,-1 0 19 0,-9-2-52 0,5 3-16 16,-7 0-11-16,0-2 11 0,-7 2-25 0,-5-3-51 16,-2 4 0-16,-7-4 0 0,-6 1 0 0,-1 5 0 0,-2-1 0 15,-13 2 0-15,-9 3 0 0,-9-1 0 16,-10 5 0-16,-4 0 0 0,-12 4 0 15,-8 0-874-15,-19 4 386 0,-6 2 217 0,-11 4 114 16</inkml:trace>
  <inkml:trace contextRef="#ctx0" brushRef="#br0" timeOffset="57182.38">14476 1060 1171 0,'-5'0'0'0,"1"0"0"0,0-1 0 0,2 0 0 0,1-2 0 0,1 2 0 0,0-2 0 0,0 1 0 0,0-1 0 0,0-1 0 0,0 1 64 0,1-1 33 15,7 0-30-15,-1 0 1 0,0 1-19 0,5-2 77 16,-3 4-43-16,4-4 0 0,-1 2-2 0,1 1 0 0,-2 1-32 16,4 1-10-16,-2 0-24 0,0 0 24 15,2 0 1-15,1 0-37 16,-2 0 10-16,2 5 26 0,-2 1 1 0,4 0-41 0,-4 1-1 0,2-1 41 15,-4 1 11-15,4 0-56 16,-3 0 0-16,-2 0 17 0,0 2 55 0,0-2-45 16,-2 2 11-16,1 0-12 0,0-2 33 0,-3 2-24 15,3 0-3-15,-3 1 50 0,2 1-39 0,0-1-1 16,-2 1-5-16,0-1-1 0,0 1 2 0,-1-2 14 16,2 2-12-16,-3 3-65 0,3-3 31 0,-3 2-4 15,2-1 64-15,-2 1-29 0,-1-1-5 0,1 2-20 16,-1-1 20-16,1 0-4 0,-1 0 3 0,2-2-2 15,-2 5-1-15,1-4 2 0,-1 2-1 16,2-1 5-16,-3 0-4 0,4 1 10 16,-4-2 2-16,3 1-22 0,-3 1 13 0,1-1-1 15,-2 1-20-15,1 0 24 0,1-1-11 0,-2 1 4 16,0 2-9-16,1-1 9 0,-2 0 0 0,1 0 8 16,0-1-9-16,0 4 1 0,0-2-2 0,-1 0 6 15,-1 0-5-15,2 0 6 0,0-1-8 16,-2 2 35-16,2-3-30 0,0 5-1 0,0-5-35 0,-2 1 41 15,1 1-5-15,1-1-1 0,0 3-47 16,0-1 1-16,1-1 40 0,-2 1-44 16,1 1 41-16,0 0 1 0,0 0-6 0,0 2 4 15,-2-1-8-15,2-1 10 0,-1-1-17 0,-1 2-4 16,2-2 10-16,0-1 4 0,0 1 12 0,0-1-10 16,-1-2-1-16,1 1 0 0,0 0-10 0,0 3 0 15,1-3 0-15,-1 0 0 0,-1 1 0 0,3 0 0 16,-2-1 0-16,0 0 0 0,-1 0 0 0,3 0 0 15,-2 1 0-15,0-4 0 16,1 3 0-16,-1-2 0 0,2 1 0 0,0-3 0 16,0 4 0-16,0-4 0 0,-1 2 0 0,3-2 0 15,-3 2 0-15,1-1 0 0,2-1 0 0,0 2 0 16,-2-2 0-16,-1 1 0 0,3-3 0 0,-3 0 0 16,1 4 0-16,1-3 0 0,-2-1 0 0,1 1 0 15,-1 0 0-15,1-2 0 0,0 2 0 0,-1 1 0 16,1-4 0-16,2 3 0 0,-2-3 0 15,2 2 0-15,-1 0 0 0,-1-3 0 16,1 3 0-16,2-2 0 0,-2 1 0 0,0-4 0 16,-1 4 0-16,2 0 0 0,-1-1 0 0,0 2 0 15,0-3 0-15,0 0 0 0,1 2 0 0,-2-1 0 16,1 1 0-16,3-3 0 0,-2 2 0 0,-1 2 0 16,2-4 0-16,-1 2 0 0,2 0 0 0,-2-2 0 15,1 1 0-15,0 1 0 0,1-2 0 0,-2-1 0 16,1 1 0-16,-1 1 0 0,1-2 0 0,-1 3 0 15,2-4 0-15,-3 2 0 16,1-1 0-16,-1 0 0 0,1-1 0 0,2 3 0 16,-3-2 0-16,2-3 0 0,-1 3 0 0,4 0 0 15,-5-2 0-15,4 1 0 0,-1-3 0 0,2 1 0 16,-3-1 0-16,0 0 0 0,3 0 0 0,-2 0 0 16,-1 0 0-16,0 0 0 0,0 0 0 0,0 0 0 0,-2 0 0 15,1 0 0-15,1 0 0 0,0 0 0 16,0 0 0-16,0 0 0 0,0-1 0 0,2-2 0 15,-2 0 0-15,2-1 0 0,-2 0 0 16,5-2 0-16,-5 0 0 0,3 1 0 16,0 0 0-16,-3-1 0 0,2-1 0 0,-2 2 0 15,2-1 0-15,-2 1 0 0,-2-2 0 0,3 1 0 16,-1-1 0-16,1-3 0 0,-2 5 0 0,1-6 0 16,-2 0 0-16,4-1 0 0,-2-1 0 0,0-1 0 15,0 2 0-15,2-3 0 0,-4 0 0 0,2 0 0 16,-1 0 0-16,-1-3 0 0,4 3 0 15,-6 0 0-15,3 0 0 0,-1-2 0 16,0 2 0-16,1 0 0 0,-1-3 0 0,0 3 0 16,0-2 0-16,-1 0 0 0,2 0 0 0,-1 1 0 15,0-2 0-15,0 1 0 0,1 0 0 0,-3 1 0 16,1-2 0-16,1 3 0 0,-1-2 0 0,1 1 0 16,0-3 0-16,-1 2 0 0,-1 2 0 0,3-4 0 15,-3 2 0-15,3 0 0 0,0 1 0 0,-2-1 0 16,1-1 0-16,1 1 0 0,-3 1 0 0,3-1 0 15,0 0 0-15,0 1 0 16,-3-2 0-16,3-1 0 0,-1 1 0 0,2-1 0 16,-4 0 0-16,3 0 0 0,-1-1 0 0,1 0 0 15,-1 1 0-15,2-1 0 0,-2 2 0 0,1-3 0 16,-1 2 0-16,0 1 0 0,1-1 0 0,2-1 0 16,-2 2 0-16,-1-1 0 0,2 1 0 0,0 0 0 15,0-2 0-15,0 1 0 0,1 0 0 0,-1 1 0 16,1-1 0-16,-1 0 0 15,1-2 0-15,2 3 0 0,-3 0 0 0,0-2 0 16,1 4 0-16,2-4 0 0,-3 5 0 0,0-1 0 16,2 1 0-16,0 1 0 0,0-1 0 0,-2 3 0 15,2-4 0-15,3 3 0 0,-1-2 0 0,1 2 0 16,-1-3 0-16,0 3 0 0,2 0 0 0,-2 1 0 16,0-2 0-16,3 1 0 0,-3 0 0 0,1 0 0 15,-2 2 0-15,1-1 0 0,3 1 0 0,-3 2 0 16,0-1 0-16,1 0 0 0,1 3 0 0,-2 0 0 15,2 0 0-15,-2-1 0 16,5 1 0-16,-4 0 0 0,4 0 0 0,-2 2 0 16,2-1 0-16,0 1 0 0,0-2 0 0,2 2 0 15,-1 1 0-15,3 1 0 0,-4 1 0 0,3-2 0 16,-3 2 0-16,2 1 0 0,-2 1 0 0,0-3 0 16,-2 0 0-16,-2 3 0 0,-1 0 0 0,0 0 0 15,-1 0 0-15,-1 0 0 0,-2 0 0 0,0 0 0 16,-2 0 0-16,-1 0 0 0,0 0 0 15,-1 0 0-15,-1 0 0 0,0 0 0 0,0 0 0 16,-1 0 0-16,1 0 0 0,0 0 0 0,-2 0 0 16,0 0 0-16,3 0 0 0,-3 0 0 0,0 0 0 15,0 0 0-15,0 0 0 0,0 0-328 0</inkml:trace>
  <inkml:trace contextRef="#ctx0" brushRef="#br0" timeOffset="58072.4">15043 2062 1907 0,'0'0'0'0,"0"0"0"0,-2 0 0 0,0 2 0 0,-3 5 0 0,-1 2 0 0,1 3 0 0,-2 2 0 0,0-4 0 0,0 4 0 0,1-2 132 0,3-2-47 0,-1 0 1 0,2-1-48 16,0-4 101-16,1 1-55 0,1-2-1 0,0-2-13 15,0 0-32-15,0-2 1 0,0 0-12 16,0 0 12-16,0 0-1 0,1 0 1 0,5-2-38 16,1-8 1-16,-1 3 46 0,-1-7-10 0,2 3-36 15,-4-2 36-15,1 0 1 16,-2 2-24-16,-1 0 12 0,-1 2-9 0,0 0 11 0,0-1 75 0,0 4-36 15,0 1-1-15,-3 1 84 16,-3 1-61-16,0 2-26 0,-1 1 0 0,-1 0-80 16,1 0 36-16,-1 8-9 0,1 0 28 0,1 2-89 15,4-1 44-15,0 1 0 0,1 0 54 0,1-1-173 0,0-3 62 16,0 0 44-16,0 0-174 0,0-4 97 16,1 0 17-16,5-2 22 0,-1 0 5 0,4 0-1 15,-4 0-5-15,2-6 218 0,-1 0-97 0,-3-7-39 16,1 2-16-16,-2 0 180 0,0 1-84 0,1 1-51 15,-3 0-3-15,0 2 69 16,0 1-47-16,0 2 0 0,0 0-8 0,0 2-64 16,-5 0 0-16,1 2 0 0,1 0 0 0,-3 0 0 15,3 0 0-15,-1 4-196 0,2 6-53 0,0 3 109 16,2 3 76-16,0 4-975 0,2 1 501 0</inkml:trace>
  <inkml:trace contextRef="#ctx0" brushRef="#br0" timeOffset="67154.52">15109 2092 727 0,'0'-2'0'15,"-1"1"0"-15,-4-2 0 0,1 2 0 0,2-2 0 0,-1 3 0 0,-1 0 0 0,2 0 0 0,-1 0 0 0,1 0 0 0,0 0 31 0,0-2-52 0,1 2-5 0,-1 0 48 0,2 0 31 16,-3 0-31-16,3-3 0 16,-2 3 6-16,0-2 71 0,0 2-36 0,2 0 0 15,-1-2-36-15,-1 2 105 0,2 0-37 0,-2 0-34 16,0 0 13-16,2 0-1 0,-2 0 0 0,1 0-34 15,1 0 53-15,-2 0-10 0,2 0-43 0,0 0 0 16,-2 0 31-16,2 2 0 0,0 0-21 0,-2 1 30 16,2-3-1-16,0 0-39 0,0 0 1 0,-2 2 52 15,2 1-17-15,-2-2-9 0,1 3-27 0,1-2-17 16,-3 0 17-16,1 2 0 16,0-2-6-16,0 1 6 0,-1 1 0 0,1-2 1 15,0 1-49-15,0 3 0 0,0-3 58 0,1 2-62 16,-1-1 19-16,0-1 1 0,2 1 8 0,-2-3 62 15,2 3-50-15,-2 0 0 0,2-2-14 0,0 2 91 16,0 0-37-16,0 0-1 0,0 1-24 0,0-1 41 16,0 2 0-16,0 0-47 0,0-1 56 0,0 0-26 15,0 3 10-15,0-1 0 0,0 1-1 0,2 1-57 16,0-1-18-16,0-1 0 0,1 3 0 16,-1-2 0-16,0 0 0 0,0 1 0 0,0-2 0 15,0 2 0-15,-2 0 0 0,1-1 0 0,-1 1 0 16,0-1 0-16,2 1 0 0,0 1 0 15,-2-3 0-15,2 3 0 0,1-2 0 0,-2-2 0 16,1 4 0-16,0-3 0 0,0 1 0 0,0 1 0 16,0 0 0-16,-1-2 0 0,1 0 0 0,0 1 0 15,0-1 0-15,0-1 0 0,-1 2 0 0,1-3 0 16,0 2 0-16,-2-1 0 0,2 2 0 0,-2-3 0 16,3 1 0-16,-3-1 0 15,2 1 0-15,-2-1 0 0,1-1 0 0,-1 1 0 0,2 1 0 0,-2-2 0 16,2 2 0-16,-2-2 0 0,2 0 0 0,-2 2 0 15,2-2 0-15,-1-2 0 16,-1 4 0-16,2-2 0 0,0 0 0 0,-2 1 0 16,2 0 0-16,0-2 0 0,-2 3 0 0,1-3 0 15,-1 2 0-15,2-2 0 0,-2 2 0 0,2-1 0 16,0-2 0-16,-2 2 0 0,2-3 0 0,-2 2 0 16,3-2 0-16,-2 1 0 0,1 1 0 0,0-2 0 15,0 0 0-15,0-1 0 0,-1 3 0 0,1-3 0 16,-2 1 0-16,2-1 0 0,-2 3 0 0,2-3 0 15,-2 2 0-15,2-2 0 16,-2 1 0-16,2-1 0 0,-2 3 0 0,1-3 0 16,1 0 0-16,-2 1 0 0,2-1 0 0,0 2 0 15,-2-2 0-15,3 0 0 0,-3 0 0 0,1 2 0 16,-1-2 0-16,0 0 0 0,0 0 0 0,0 0 0 16,0 0 0-16,0 0 0 0,0 0 0 0,0 0 0 15,0 0 0-15,0 2 0 0,2-2 0 0,-2 0 0 16,0 0 0-16,0 2 0 0,2-2 0 0,-2 0 0 15,0 0 0-15,0 0 0 16,0 0 0-16,0 0 0 0,0 0 0 0,0 0 0 16,0 0 0-16,0 0 0 0,0 0 0 0,0 0 0 15,0 0 0-15,0 0 0 0,0 1 0 0,0-1 0 16,0 0 0-16,0 2 0 0,0-2 0 0,0 0 0 16,0 0 0-16,0 0 0 0,0 0 0 15,0 0 0-15,0 0 0 0,0 0 0 0,0 0 0 0,0 0 0 16,0 0 0-16,0 0 0 15,0 0-13-15,0 0-208 0,0 0 91 0,0 0 46 0,-2 0-531 0,0 0 293 16,2 0 141-16,0 0-728 16</inkml:trace>
  <inkml:trace contextRef="#ctx0" brushRef="#br0" timeOffset="67373.89">15184 2590 1862 0,'-2'0'0'0,"2"0"0"0,0 0 0 0,-2-2 0 0,1 0 0 0,1-2 0 0,0 0 0 0,0 1 0 0,0-3 0 0,0 3 0 0,1-1-231 0</inkml:trace>
  <inkml:trace contextRef="#ctx0" brushRef="#br0" timeOffset="71538.84">14996 2130 1765 0,'0'0'0'0,"0"0"0"0,0 0 0 0,0 0 0 0,0 0 0 0,2 0 0 0,2 0 0 0,-1 0 0 0,1 0 0 0,0 0 0 0,-1 0 71 0,-2 0 1 15,1 0-23-15,0-3-52 0,0 2 0 0,0 1 43 16,-2 0 0-16,0-1-305 0,1 1 154 0,1-4 66 16,0 4-282-16</inkml:trace>
  <inkml:trace contextRef="#ctx0" brushRef="#br0" timeOffset="72088.39">14996 2056 1777 0,'0'0'0'0,"0"3"0"0,0-3 0 0,0 0 0 0,0 0 0 0,0 0 0 0,0 1 0 0,0 1 0 0,0 1 0 0,-1-1 0 0,1 2 368 0,0 2-154 0,0-1-92 0,0 2-41 0,0-2 45 16,-2 1-43-16,2 0 0 0,0-2-33 0,-2 2-43 15,2-1 33-15,-2 1 0 0,2-2-168 0,-2 2 83 16,2-1 53-16,-2 1-10 0,1 3-555 0,1 1 292 16,-3 5 78-16</inkml:trace>
  <inkml:trace contextRef="#ctx0" brushRef="#br0" timeOffset="72994.75">14634 3106 2568 0,'-6'0'0'15,"1"0"0"-15,1 0 0 0,2 0 0 0,0 0 0 0,2 0 0 0,0 0 0 0,0 0 0 0,0 0 0 0,6 0 0 0,8 0 106 0,4 0 171 0,2 1-118 16,-1 3-59-16,4-2 370 0,3 4-220 0,-8-1-249 15,11 2-1-15,-5 0 0 0,-5-3 0 0,5 0 0 16,-1 3 0-16,-2-3 0 0,-1 0 0 0,-1-1 0 16,-3 1 0-16,-6-2 0 0,0-2 0 0,0 2-223 15,-7-2 98-15,1 0-4 0,-2 0 70 16,0 0-573-16,-2 0 300 0,0 0 146 0,0 0 73 16,-4 0-61-16,-3-2 67 0,-3 0 23 0,0-2 10 0,0 1 44 15,-2 1-11-15,-1 2 1 16,-3 0 202-16,0 0-111 0,-5 13-41 0,2 3 361 15,-3 5-206-15,-4 9-76 0,-1 4-58 0,6-2 303 16,-7 13-100-16,8-1-97 0,1 2-42 0,4 1 345 16,5 0-210-16,5-7-230 0,3 9 0 0,2-16 0 15,0 3 0-15,0-7 0 0,7-4 0 0,5-2 0 16,-1-4 0-16,2-7 0 0,0 0 0 0,0-5 0 16,-1-2 0-16,3-5 0 0,-4 0 0 15,2 0 0-15,-2-3 0 0,1-7 0 0,-3-6 0 16,-2 1 0-16,2-1 0 0,-4 1 0 15,-3 0 0-15,0-1 0 0,-2 5 0 0,0-3 0 16,0 5 0-16,0-2 0 0,-2 4 0 0,-5-1 0 16,-2 3 0-16,2-2 0 0,0 4 0 0,-3 2 0 15,1-2 0-15,1 3 0 0,1 0 0 0,-1 0 0 16,2 0 0-16,3 0 0 0,-1 0 0 0,0 0 0 16,3 0 0-16,-1 0-223 0,2 0 5 0,0 0-530 15,0 0 354-15,0 0 177 0,0-1 78 0,0-20-571 16,3-12 335-16</inkml:trace>
  <inkml:trace contextRef="#ctx0" brushRef="#br0" timeOffset="73240.32">14634 2695 3215 0,'-11'0'0'0,"3"0"0"0,4 0 0 0,4 0 0 0,-2 0 0 0,2 0 0 0,0 3 0 0,6 0 0 0,11 2 0 0,4 1 0 0,3-2 110 0,2 1 272 16,-2-1-160-16,7 1-220 0,-3-2-2 0,-5 2 0 15,-1-1 0-15,0 2 0 0,-3-3 0 0,-4 1-97 16,-1 0 58-16,-5 0-525 16,-2-3 303-16,-1 2 109 0,-2-2 95 0,-2 1-701 0,0-2 359 0,-2 0 179 15,0 0 90-15,0 0-297 16,-4 0 198-16</inkml:trace>
  <inkml:trace contextRef="#ctx0" brushRef="#br0" timeOffset="73379.33">14823 2695 1951 0,'-13'0'0'0,"4"0"0"0,-1 3 0 0,1 3 0 0,2 3 0 0,0 1 0 0,0 0 0 0,4 5 0 0,-1 0 0 16,0 0 0-16,2 1 94 0,1 3 286 0,-1 0-169 0,2-1-75 0,0 3-53 0,-2 0 1 0,2-3-43 0,0 2 0 15,0-4-342-15,0 2 182 16,0-6 74-16,0-4-567 0,2 1 326 0,3-4 112 15,4-5 98-15</inkml:trace>
  <inkml:trace contextRef="#ctx0" brushRef="#br0" timeOffset="73529.42">14887 2788 2176 0,'2'-3'-1'0,"1"-1"1"0,-3 1 0 0,0 3 0 0,0 0 0 0,0 0 0 0,1 0 0 0,-1 12 0 0,2 0 0 0,-2 5 0 0,0 2 324 0,0 5-132 16,0 4 43-16,0 1-98 0,0-2-48 0,0 3 0 15,0 0-234-15,0-5 103 0,0 5 37 0,0-8-635 16,0 1 340-16,0-5 170 0,0 0 86 0</inkml:trace>
  <inkml:trace contextRef="#ctx0" brushRef="#br0" timeOffset="74155.28">14984 2009 2084 0,'-3'-2'0'0,"1"0"0"0,0-1 0 16,0 0 0-16,-1 0 0 0,1 1 0 0,0 0 0 0,2 0 0 0,-2 1 0 0,2-1 0 0,0 2 90 0,0 0 108 0,-2 0-79 0,2 0-40 0,-1 2 9 16,-1 7-76-16,0 0 26 0,0 4 1 15,-1 1 0-15,0-3-2 0,1 0 12 0,0 0-11 16,0-1-27-16,2-1 1 0,0-3 26 0,0 0 1 15,-2-3-21-15,2-1-10 0,0 1 30 0,0-3-44 16,0 0 8-16,0 0 1 0,0 0 23 0,2-3-16 16,2-4 13-16,2-3 1 0,2-3-7 0,-3 2-32 15,-1 0 38-15,1-1-6 0,-1 1-39 0,-1 2 39 16,-2 3 2-16,1 0-1 0,0 4 113 0,-2 1-57 16,0-1-25-16,0-1 192 15,0 3-102-15,0 0-72 0,0 0-67 0,-2 0 0 16,-4 8 0-16,0 2 0 0,1-1 0 0,-1 0 0 15,3 1 0-15,1-3 0 0,-2 1 0 0,4-3 0 16,0 1 0-16,0-2 0 0,0-2-61 0,0 1-20 16,0-3 49-16,2 0-278 0,2 0 143 0,1 0 25 15,1-5 57-15,1-3 7 0,-1 0 40 0,0-5-1 16,-2 6 0-16,-1-4 47 0,-1 3-19 0,0-2 0 16,0 5 36-16,-2-1-31 0,0 3-1 0,0-1 238 15,0 2-123-15,0 1-34 16,0-1-43-16,0 2 152 0,-4 0-83 0,-1 0-8 15,1 0-36-15,0 7-398 0,1 4 180 0,0 3 96 16,3 1 43-16,0 2-898 0,0 7 446 0</inkml:trace>
  <inkml:trace contextRef="#ctx0" brushRef="#br0" timeOffset="75438.28">15563 2126 1548 0,'0'0'0'0,"0"0"0"0,0 0 0 0,0 0 0 0,0 0 0 0,0 0 0 15,0 4 0-15,0 1 0 0,0 1 0 0,0 1 0 0,0 5 39 0,2 1-286 0,0 0 129 0,1 3 64 0,0 4-435 0</inkml:trace>
  <inkml:trace contextRef="#ctx0" brushRef="#br0" timeOffset="75580.22">15595 2428 1542 0,'0'4'0'0,"0"2"0"0,0-3 0 0,0 0 0 0,0-3 0 0,0 1 0 0,0 0 0 0,0 2 0 0,0-1 0 0,0 2 0 0,0 0 69 0,0 1-28 0,0 2 8 16,0 5-10-16,0-1 0 0,2 2-316 16,1 1 159-16</inkml:trace>
  <inkml:trace contextRef="#ctx0" brushRef="#br0" timeOffset="75717.13">15609 2706 1456 0,'-4'6'0'0,"1"-2"0"0,1-1 0 0,-3 1 0 0,3-2 0 0,0-2 0 0,1 2 0 0,-1-1 0 0,2 1 0 0,0 1 0 0,0 3 85 0,0 3-45 16,0 0-1-16,0 1-388 0,0 1 186 0,3 4 96 0</inkml:trace>
  <inkml:trace contextRef="#ctx0" brushRef="#br0" timeOffset="75857.7">15611 2898 1826 0,'-8'1'0'0,"5"3"0"0,-4-2 0 0,4-2 0 0,-1 0 0 0,0 0 0 0,4 0 0 0,-1 0 0 0,1 0 0 0,0 0 0 0,0 0 141 0,0 2-42 0,0 0-34 0,0 1-325 15,0 4 150-15,1-2 75 0,3 2 37 0,1 3-578 16</inkml:trace>
  <inkml:trace contextRef="#ctx0" brushRef="#br0" timeOffset="76289.78">15389 3506 3082 0,'-15'0'0'0,"6"0"0"15,3 0 0-15,4 0 0 0,0 0 0 0,2 0 0 0,0-2 0 0,0 0 0 0,2 2 0 0,13 0 0 0,6 0 115 0,3 0 155 0,2 0-116 0,2 0-57 0,-3 0-20 0,8 0 59 16,-4 0-136-16,-1 0 0 0,-2 0 0 0,1 2 0 0,-4 1 0 15,-3 2 0-15,-1-1-559 0,-3 1 291 16,-2-1 154-16,-5 3-823 0,-2 1 428 0,-3 3 240 16,-4 5 115-16</inkml:trace>
  <inkml:trace contextRef="#ctx0" brushRef="#br0" timeOffset="76631.72">15509 3698 2130 0,'-17'3'0'0,"6"-1"0"0,-1 2 0 0,3-4 0 0,4 2 0 0,1-2 0 0,4 0 0 0,0 0 0 0,0 0 0 0,0 0 0 0,9 0 160 0,4 0-50 0,2 2-53 16,-2 0-18-16,1 1 0 0,-1 0 0 15,-3-1-139-15,-3 5 80 0,0-1 24 0,-3 1 0 0,-2 1-76 16,0 1 55-16,-2 2 28 0,0 0 10 16,0 2 145-16,-4-1-101 0,0-5 0 15,1 2-80-15,-1 0 147 0,4-4-53 0,0 0 111 16,0 1-76-16,0-1-38 0,4-1 1 0,7 0-92 15,2 1 37-15,0 1-10 0,3-1 27 0,-4 0-51 16,-1 2 25-16,1-1 0 0,-7 1 36 0,3 0 7 16,-5 3-17-16,-1 2-16 0,-2 0 13 0,0 0 58 15,-9 1-35-15,-4 0-22 0,-2 0 75 0,-3 1-112 16,0-4 0-16,-3-2 0 0,1-1 0 0,1-2 0 16,-2-4 0-16,1-1 0 15,1 0 0-15,0 0 0 0,1-5 0 0,-3-10-248 16,3-6-20-16,0-11 96 0,4-7-636 0,2-10 375 15,4-16 201-15,3-5 97 0</inkml:trace>
  <inkml:trace contextRef="#ctx0" brushRef="#br0" timeOffset="76813.17">15331 3078 2680 0,'2'0'0'0,"-1"0"0"0,-1 2 0 0,0-1 0 0,0-1 0 0,0 2 0 0,4-2 0 0,3 0 0 0,7 0 0 0,2 0 0 0,9 0 295 15,-4 0-118-15,9 3-74 0,-2-2 154 0,2 1-110 0,-1 2-53 16,-2-1-381-16,-2 2 173 0,1 0 72 0,-3 1 40 16,-3 1-629-16,-1 1 335 0,-5-2 168 0,-3 3-335 15,-4 0 231-15,-3-1-6 0,-4 5 99 0</inkml:trace>
  <inkml:trace contextRef="#ctx0" brushRef="#br0" timeOffset="76966.66">15505 3176 1863 0,'-13'8'0'0,"4"1"0"0,-1 0 0 0,1 1 0 0,3-3 0 15,-1 6 0-15,4-2 0 0,1 2 0 0,-3 2 0 0,5 1 0 0,0 0 172 0,0 0-71 0,0 2-260 0,0 0 99 0,0-2 49 16,0 1 25-16,2-6-524 16,3 2 262-16,2-4 134 0,4-5 67 0</inkml:trace>
  <inkml:trace contextRef="#ctx0" brushRef="#br0" timeOffset="77105.55">15629 3159 2332 0,'0'2'0'0,"0"1"0"0,0 3 0 0,0 0 0 0,0 5 0 0,0 2 0 0,0 3 0 0,0 2 0 0,0 4 0 0,0 9 0 16,0 1 240-16,0-1-358 0,0 7 78 15,0-2 40-15,0-1 10 0,0 2-748 0,0 1 386 0</inkml:trace>
  <inkml:trace contextRef="#ctx0" brushRef="#br0" timeOffset="78617.36">15965 2051 1424 0,'0'-2'0'0,"0"-1"0"0,0 2 0 0,0 1 0 0,0 0 0 0,0 0 0 0,0 0 0 0,0 0 0 0,0 0 0 0,0 0 0 0,0 7 158 0,0 3-64 0,0 3-27 16,0 1 48-16,0 0-37 0,0 3-1 0,0 0 95 16,0-2-70-16,0 0-31 0,0-4 0 0,0 1-14 15,0-3-17-15,0-2 11 0,0-1-10 16,0-4-62-16,0 0 31 0,0-2 0 16,0 0 31-16,0 0-17 0,0 0-11 0,0-10 28 15,0-3-39-15,0 1-14 0,0-6 47 0,2 0-63 16,1-1 24-16,-1 0-20 0,-1 2 47 0,1 0-81 15,-2 6 36-15,0 1-7 0,0 3 41 0,0 3 75 16,0 0-37-16,0 2-3 0,0 2-34 0,0 0 123 16,0 0-60-16,0 0-29 0,0 11-50 0,0 2 4 15,0-1 23-15,0 3 24 0,0-1-20 0,0 1 21 16,0-5-16-16,0 0-31 16,0 0 0-16,0-4 36 0,0-1-26 0,0-1-45 15,0-4 15-15,0 0 1 0,0 0 2 0,-2 0-9 16,1 0 30-16,-1-4-7 0,-1-7 13 0,1-1-1 15,0-1 0-15,0-1-106 0,2 0 45 0,-1-1 26 16,1 2-8-16,0 4-2 0,0 0 24 0,0 2 4 16,0 5-11-16,0-1 61 0,0 1-6 0,0 2-46 15,0 0 79-15,0 0-38 16,0 0-2-16,0 7-34 0,0 5 38 0,0-1-1 16,0 2-12-16,0 1-128 0,1 0 59 0,3 1 28 15,1 0 7-15,0 0-249 0,-1 0 121 0,3 0 63 16,0 2 14-16</inkml:trace>
  <inkml:trace contextRef="#ctx0" brushRef="#br0" timeOffset="83466.47">16156 3471 3128 0,'0'0'0'0,"0"0"0"0,0 0 0 0,0 0 0 0,0 0 0 0,0 0 0 0,5 0 0 0,8 1 0 0,4 1 0 0,3 2 0 0,5-2 233 0,3 0-99 0,4 0-49 15,-2-2-24-15,2 0 181 0,0 0-194 0,-2 0-48 16,0 0 0-16,-2 0 0 16,-1 0 0-16,-6 0 0 0,0-2 0 0,0 0 0 15,-3 0 0-15,-2-2 0 0,-7 2-429 0,1 1 180 16,-2-2 69-16,-5 1-308 0,-1 2 219 0,0 0 116 16,-2 0 59-16,0 0-555 0,-4 8 311 0</inkml:trace>
  <inkml:trace contextRef="#ctx0" brushRef="#br0" timeOffset="83817.98">16354 3621 2123 0,'-21'11'0'0,"3"-1"0"0,-1 1 0 0,4-2 0 0,0 1 0 0,6-5 0 0,3 2 0 0,3-4 0 0,3 0 0 0,0 3 0 0,9-1 271 16,9 1-118-16,5-2 180 0,3 3-153 0,1 0-72 0,-3 3 26 15,-4-2-50-15,3 2-23 0,-2-1 8 0,-5-2-209 16,-2 4 87-16,-5 0 46 0,-3 1-1 15,-5 1-62-15,-1 3 63 0,0 2 17 0,-7-2-1 0,-6 2-108 16,-8 0 9-16,4-1 51 0,1-5 68 0,-5 0 1 16,3 1-88-16,-2-5 351 15,3-1-146-15,6-1-72 0,2-2-23 16,2-1 289-16,4-2-341 0,-1-1 0 0,4 0 0 0,0 0 0 0,0 0 0 16,7 0 0-16,7 0 0 15,4 0 0-15,5 0 0 0,0 0 0 0,0 0 0 0,0 0 0 16,0 0 0-16,2 0 0 0,-2 0 0 0,-2 0 0 15,-3 0 0-15,1 0 0 0,-4 0 0 16,-2 0 0-16,0 0-25 0,-4-1-590 0,1-2 281 0,-2-2 153 16,-1-1 73-16,0-2-227 15,0-1 149-15,-4-3 75 0,1-2-475 0,-1-6 280 16,-1-5 134-16</inkml:trace>
  <inkml:trace contextRef="#ctx0" brushRef="#br0" timeOffset="84099.73">16248 3030 2151 0,'-5'-3'0'0,"3"1"0"0,0 0 0 0,2 2 0 0,0-2 0 0,0 2 0 0,2-1 0 0,12-1 0 0,4 0 0 15,7 0 0-15,-2 2 467 0,7-2-220 0,-2 1-105 16,2 1-52-16,0-3 230 0,0 3-142 0,-3-2-61 0,4 2-10 16,-4-1-35-16,-7 1-32 0,3-3-116 15,-4 3 40-15,-6 0 46 0,1 0-9 0,-4 0-374 16,-3 0 205-16,-3 0 103 0,0 0 51 0,-2 0-749 16,-1 0 370-16,-1 0 162 0,0 0-340 0,0 0 267 15,-9 0 134-15</inkml:trace>
  <inkml:trace contextRef="#ctx0" brushRef="#br0" timeOffset="84260.81">16413 3014 1965 0,'-11'9'0'0,"2"0"0"0,0 5 0 0,4-3 0 0,-1 3 0 0,0-2 0 0,4 3 0 0,2 0 0 0,0 0 0 0,0 3 0 0,0-3 98 16,0 1-35-16,2 0 197 0,3-4-111 0,-2 4-56 15,1-2-28-15,-1 0-202 0,-1-1 82 0,0-4 46 16,0 4-431-16,2-7 238 0,-3 0 120 0,1-3-532 15,3-3 261-15,-2 0 163 0</inkml:trace>
  <inkml:trace contextRef="#ctx0" brushRef="#br0" timeOffset="84435.84">16537 2990 2321 0,'1'-2'0'0,"-1"2"0"0,0 0 0 0,0 0 0 15,0 2 0-15,0 6 0 0,0 5 0 0,0-1 0 0,0 3 0 0,0 4 0 0,0 5 80 0,0-3 448 0,0 9-251 0,0-3-119 0,0 2 20 16,0 2-71-16,0 0-34 0,0 0-481 16,-1 1 218-16,-1 1 113 0,-2-1 57 0,0 1-735 15,-2-2 403-15,2 3 189 0,-7-3-18 0</inkml:trace>
  <inkml:trace contextRef="#ctx0" brushRef="#br0" timeOffset="85200.89">16772 1095 1485 0,'-5'-4'0'16,"1"3"0"-16,1-4 0 0,-1 1 0 0,1 3 0 0,-1-1 0 0,0 0 0 0,4 0 0 0,-2 1 0 0,1-2 0 0,1 3 137 0,0 0-39 0,0 0-10 0,0 0-92 0,0 0 0 16,0 0 44-16,0 0 0 0,0 0-189 15,0 0 89-15,0 0 50 0,0 0 0 0,0 8-93 16,1 2 71-16,-1 5 47 0,0 2-58 0</inkml:trace>
  <inkml:trace contextRef="#ctx0" brushRef="#br0" timeOffset="85345.33">16758 1330 1460 0,'0'11'0'0,"-4"5"0"0,3-4 0 16,-3-3 0-16,0 1 0 0,2-3 0 0,-1 2 0 0,0-1 0 0,3-1 0 0,-2 4 0 0,2-3 86 0,0 3 9 0,0 0-193 0,0 2 69 0,0-2 34 16,0 2 1-16,0 2-401 0,2-1 215 0,1 5 99 15</inkml:trace>
  <inkml:trace contextRef="#ctx0" brushRef="#br0" timeOffset="85479.14">16742 1771 1268 0,'-5'10'-1'0,"1"1"1"0,1 1 0 0,-1 1 0 16,2-3 0-16,-1-2 0 0,1 1 0 0,0-4 0 0,0 4 0 0,2-3 0 0,0 3 66 0,0-4-54 0,0 2 27 0,0 0 0 0,0 2 10 0,0 2-377 15,0-2 178-15,0 3 90 0</inkml:trace>
  <inkml:trace contextRef="#ctx0" brushRef="#br0" timeOffset="85629.73">16708 2130 1463 0,'-3'8'-1'0,"-1"0"1"15,3-2-1-15,-3-1 1 0,2 0 0 0,2-4 0 0,-2 1 0 0,2 0 0 0,0 0 0 0,0 0 0 0,0 0 84 0,0 1-45 0,0-1 0 0,0 2-227 0,2 0 114 0,0 0 56 16,0-1 38-16,1 3-471 0,-1-1 224 0,0 3 113 15</inkml:trace>
  <inkml:trace contextRef="#ctx0" brushRef="#br0" timeOffset="85727.21">16705 2257 1345 0,'0'0'0'0,"0"2"0"0,0-2 0 0,0 0 0 0,0 0 0 0,0 0 0 0,0 0 0 0,0 0 0 0,0 0 0 0,0 0 0 0,0 0 83 15,0 0 0-15,3 0-330 0</inkml:trace>
  <inkml:trace contextRef="#ctx0" brushRef="#br0" timeOffset="88741.08">16991 3476 2308 0,'-8'0'0'0,"4"0"0"0,0 0 0 0,4 0 0 0,-2 0 0 0,2 0 0 0,0 0 0 0,0 0 0 0,0 0 0 0,11 0 0 0,5 0 183 16,5 0-61-16,-1 0 212 0,3 0-147 0,5 2-74 15,-2-2-36-15,1 0 34 0,-5 0-25 0,8 0-11 16,-7 0-34-16,-1 0-231 0,1 0 116 0,-3 0 57 16,-1 0 39-16,-2 0-519 0,-2 0 266 0,-2 0 77 15,-3 0-299-15,-1 0 151 0,-2 0 121 16,1 0-397-16</inkml:trace>
  <inkml:trace contextRef="#ctx0" brushRef="#br0" timeOffset="89101.43">17101 3594 2163 0,'-20'8'0'0,"4"2"0"0,7-5 0 0,0-1 0 16,3-1 0-16,4-3 0 0,0 0 0 0,2 0 0 0,0 0 0 0,6 0 0 0,9 0 103 0,2 0-21 0,2 0-1 0,2 0-41 0,-3 0-124 15,1 0 62-15,-8 3 41 0,3-2-10 16,-7 1-55-16,-2 2 43 0,-3 0 0 0,-2 3-39 16,0 2 51-16,-2 3-7 0,-8-1 0 0,-4 2 215 15,1 0-97-15,-2 0-72 0,4 0 4 0,0-1 261 16,5-4-137-16,2-1-67 0,2 1-35 0,2-3 26 16,0 2-20-16,2 2-10 0,11-3-90 0,0 2 30 15,6-1 0-15,-1-1-71 0,2 1 46 0,-1-1 28 16,-5 1 0-16,2 1-97 0,-7-3 62 0,-2 1-2 15,-1 0 22-15,-5 0-31 16,-1 1-1-16,0 3-6 0,-3-1 338 0,-10-2-141 16,-4 2-66-16,-1-1-86 0,-7 0-5 0,6 0 0 15,-3-5 0-15,-1 1 0 0,2-2 0 16,1-2 0-16,3 0 0 0,-2 0-81 0,4-2-94 0,0-11 101 16,0-10 21-16,4-5-686 0,1-14 344 15,5-15 178-15,1-7-570 0</inkml:trace>
  <inkml:trace contextRef="#ctx0" brushRef="#br0" timeOffset="89403.67">16903 2956 2492 0,'-4'-6'0'0,"2"5"0"0,1 1 0 0,1-3 0 0,0 2 0 0,0-1 0 0,12-4 0 0,6 2 0 0,5-2 0 0,-2 3 0 0,7-1 173 0,-1 3-65 0,-1 1-35 0,-4 0-47 15,1 0 14-15,-1 2 11 0,-3 8-11 0,-6 4-186 16,-2-2 93-16,-5 6 47 0,-5 0 0 0,-1 3-131 15,0 3 84-15,-12-1 46 16,-6-3-3-16,-2 1-1 0,-2-2-23 0,2-3 299 16,0-2-143-16,1-1-57 0,5-3-11 0,2-3 135 15,3-1-61-15,3-3-43 0,3 0 19 0,1-2 142 16,2-1-113-16,0 2-133 0,0 0 0 0,7 2 0 16,6-3 0-16,2 3 0 0,2-2 0 0,2-2 0 15,2 0 0-15,-1 0 0 0,3 0 0 0,-2 0 0 16,-1 0 0-16,1 0-425 0,0-2 100 0,-1 0 156 15,1-5 26-15,1 2-276 16,1-4 190-16,-3 1 94 0,1-1-559 0,2-5 332 0</inkml:trace>
  <inkml:trace contextRef="#ctx0" brushRef="#br0" timeOffset="89573.48">17372 3030 2638 0,'-11'0'0'15,"3"0"0"-15,2 0 0 0,1 0 0 0,1 0 0 0,4 0 0 0,0 0 0 0,0 0 0 0,7 1 0 0,11-1 0 0,2 0 109 0,1 0 286 0,3 0-177 0,1 0-89 16,1 0-45-16,-2 0-132 0,-1 0 55 0,0 0-11 16,-1 0 44-16,-3 0-533 0,0 0 266 0,-5 0 134 15,-2 0 77-15,-1 0-389 0,-4 1 212 0,-1 4-610 16,-4-1 381-16,-2 0 191 0</inkml:trace>
  <inkml:trace contextRef="#ctx0" brushRef="#br0" timeOffset="89703.04">17554 3063 1766 0,'-16'0'0'0,"4"3"0"0,1 2 0 0,-1 0 0 16,1 0 0-16,4 1 0 0,-2 0 0 0,4 3 0 0,1 1 0 0,1 2 0 0,3 3 278 0,-2 1-119 0,2 3-59 0,-2 0-30 15,2 0-57-15,0 1 38 0,0 1-11 0,0-3 0 16,0 1-446-16,0-4 222 0,0-1 113 0,2-5-539 0,3 2 257 16</inkml:trace>
  <inkml:trace contextRef="#ctx0" brushRef="#br0" timeOffset="89853.45">17565 3113 2120 0,'0'0'0'0,"0"0"0"0,0 4 0 0,0 2 0 0,0 2 0 0,0 5 0 0,0 0 0 0,0 4 0 0,0 3 0 0,0 3 0 0,0-2 250 0,0 9-109 0,0-4-51 16,0-1 0-16,0 2-386 0,0 0 169 0,2-4 93 15,0 11-690-15</inkml:trace>
  <inkml:trace contextRef="#ctx0" brushRef="#br0" timeOffset="90024.43">17804 3658 3931 0,'0'0'0'0,"0"0"0"0,0 0 0 0,0 0 0 0,0 0 0 0,-2 0 0 0,2-2 0 0,0 2 0 0,0 0 0 0,-2-2 0 0,2 2 0 0,0 0 0 0,0 0 0 0,0 0-903 16,0 0 342-16,0 6 310 0</inkml:trace>
  <inkml:trace contextRef="#ctx0" brushRef="#br0" timeOffset="94654.28">15896 2055 1317 0,'0'0'0'0,"0"-3"0"16,0 2 0-16,0-1 0 0,0-1 0 0,0 3 0 0,-2-1 0 0,2 1 0 0,0 0 0 0,0 0 0 0,0 0 74 0,0-1-22 0,0 1 79 0,0 0-45 0,-2 0 0 15,2 0-44-15,0 0 103 0,0 0-41 16,0 0-11-16,0 0 35 0,0 0-43 0,0 0 0 15,0 0-33-15,0 0 78 0,0 0-44 0,0 0 0 16,0 0-44-16,0 0 73 0,0 0-26 0,0 0-11 16,0 0-2-16,0 0-35 0,0 0 1 0,0 0 26 15,0 5-16-15,0 1-10 0,0-1 0 0,0 5 15 16,0-3-15-16,0 2-1 0,2 1 12 0,0 0 27 16,0-1 1-16,1 1-40 0,1-4 1 0,-1 1-17 15,0 1-25-15,-1-2 0 16,0-1 0-16,0 0 0 0,0-4 0 0,-2-1 0 0,0 0 0 15,0 2 0-15,0-2 0 0,0 0 0 0,0 0 0 16,0-8 0-16,0-4 0 16,0-3 0-16,0-3 0 0,0 0 0 0,1 1 0 15,-1 0 0-15,0 6 0 0,0 1 0 0,0 1 0 0,0 4 0 16,0 3 0-16,0-1 0 0,0 2 0 0,0 1 0 16,0 0 0-16,0 0 0 0,0 0 0 0,0 9 0 15,0 2 0-15,2 1 0 0,0 1 0 0,2 0 0 16,-2 2 0-16,1 0 0 15,1 3 0-15,-1-2 0 0,-2 3-504 0,1-1 59 16,0 6 201-16,-2 1 102 0,2-4-380 0</inkml:trace>
  <inkml:trace contextRef="#ctx0" brushRef="#br0" timeOffset="96496.14">15069 2125 1018 0,'0'-7'0'16,"0"1"0"-16,0 1 0 0,0-2 0 0,0 1 0 0,0 1 0 0,0 1 0 0,0-1 0 0,0 2 0 0,0-1 0 0,0 2 41 0,-2 1 60 0,1-2-20 0,-3 3-11 0,0 0-29 16,3 0 32-16,-3 0-1 0,2 0-31 15,0 0 52-15,-1 4-52 0,0 0 0 0,3 1 0 16,-2 1 46-16,0 2 1 0,2 1-37 0,0 0-10 15,-2 0 58-15,2 3-29 0,0 1 0 16,0-2 14-16,0 3-33 0,0-2-10 16,0 4 0-16,0-1 23 0,0 2-24 0,2-2 1 0,5 2 22 15,-4 0-22-15,1 1 0 0,1-1 0 0,1 0-15 16,-1 3 25-16,2-3-10 0,-4-1 0 0,3 1-20 16,-3 0 20-16,3-1-1 0,-3 0 17 0,5 1-19 15,-4-2 2-15,2 2 21 16,-3-1-21-16,3-2-1 0,-1 1 10 0,1-3 14 0,0 0-22 15,0 1 0-15,-3-5 0 0,3 3-38 16,-1-4 11-16,1 2 27 0,0-3-1 16,-2 2-59-16,1-2 27 0,-1-1-6 0,0 1 42 15,-1-1-91-15,1 1 37 0,0-2-14 0,0 1 17 0,0 1-14 16,-1 0 43-16,1-3-48 0,0 3-1 0,-1-2 27 16,4 1 8-16,-4-1-13 15,1 0 12-15,1 0-7 0,1-1 4 0,-2 1 19 16,1-2-19-16,0 2 0 0,0-2 2 0,-1 1 37 15,-1 1-36-15,1-3 2 0,1 4 26 0,-1-1-23 16,1-1-1-16,-2 1 32 0,1-2 0 0,1 2-26 16,-1 1-4-16,0-1 23 0,1-1-17 0,2 0 0 15,-4 1-18-15,3 0-1 0,-1-1 0 0,1 1 0 16,-3-2 0-16,4 1 0 0,-2 1 0 0,1-2 0 16,-1 1 0-16,0 1 0 15,1 1 0-15,0-3 0 0,2 4 0 0,-3-3 0 16,2-2 0-16,-1 3 0 0,0-2 0 0,2 0 0 15,-1 0 0-15,0-2 0 0,1 0 0 0,1 0 0 16,-1 0 0-16,4 0 0 0,-5-2 0 16,4-3 0-16,-2-1 0 0,-1-2 0 0,1 2 0 0,0-3 0 15,-2 3 0-15,2-4 0 0,-4 4 0 0,3-3 0 16,-3 3 0-16,3-6 0 0,0 5 0 0,-3-3 0 16,2 3 0-16,0-1 0 0,0-1 0 0,0 3 0 15,1-5 0-15,-1 2 0 0,1 2 0 16,-1-1 0-16,2-2 0 0,0 1 0 15,0 0 0-15,-2 1 0 0,2-2 0 0,-1-1 0 16,1 3 0-16,1-4 0 0,-3 1 0 0,1-1 0 16,-1 0 0-16,2 0 0 0,0-1 0 0,-2-1 0 15,0 2 0-15,1 1 0 0,-1-3 0 0,1 1 0 16,-1 0 0-16,1-1 0 0,-1 4 0 0,-1-2 0 16,2 1 0-16,-5-1 0 15,4 0 0-15,-1 4 0 0,0-3 0 0,0 1 0 0,-1 0 0 16,1 1 0-16,1-2 0 0,-1 2 0 15,0 0 0-15,1-3 0 0,-1 3 0 0,-1-1 0 16,3-1 0-16,-2 0 0 0,-1 4 0 0,1-4 0 16,-1-2 0-16,2 6 0 0,-2-4 0 0,1 2 0 15,-3 1 0-15,1-1 0 0,-1-1 0 0,1 2 0 16,1-1 0-16,-3 1 0 0,1 1 0 0,-1 3 0 16,0-2 0-16,0 3 0 15,-1 1 0-15,1 1 0 0,-2-2 0 0,0 1 0 16,0 1 0-16,0-1 0 0,2 2 0 0,-2-1 0 15,0-2 0-15,2 1 0 0,-2 1 0 0,2-1 0 16,-2 0 0-16,2 0 0 0,-1 0 0 0,1 0 0 16,0 1 0-16,1-2 0 0,-3 2 0 0,2-2 0 15,-2 1 0-15,0 2 0 0,0 0 0 0,1 0 0 16,-1 0 0-16,0 0 0 0,0 0 0 0,0 0 0 16,0 0 0-16,0 0 0 0,0 0 0 0,0 0 0 15,0 0 0-15,0 0 0 16,0 0 0-16,0 0 0 0,0 0 0 0,0 0 0 15,0 0 0-15,0 0 0 0,0 0 0 0,0 2 0 16,0 5 0-16,0 0 0 0,-3 3 0 0,-2-1 0 16,2 1 0-16,-3 2 0 15,1-1 0-15,-1 3 0 0,1-1 0 0,0 0 0 0,0 0 0 0,1 0 0 16,-1 0 0-16,1-2 0 0,0 0 0 0,1 0 0 16,-2 2 0-16,1-3 0 15,3 2 0-15,-5-3 0 0,2 0 0 0,1 3 0 16,-1-4 0-16,-1 4 0 0,-2 0 0 0,2 0 0 15,-1-3 0-15,1 3 0 0,1-3 0 0,-4 5 0 16,3-2 0-16,-1-3 0 0,1 2 0 0,1 0 0 16,-1-3 0-16,0 3 0 0,-1-1 0 0,3-1 0 15,-1 0 0-15,1 0 0 16,-1 0 0-16,0 1 0 0,1 0 0 0,-2 0 0 0,1-1 0 0,1 0 0 16,1 0 0-16,-2 1 0 15,1 0 0-15,-1-3 0 0,0 0 0 0,0 2 0 16,0-2 0-16,1 2 0 0,1-4 0 0,-2 3 0 15,0-2 0-15,3 1 0 0,-3-2 0 0,2 1 0 16,-1 0 0-16,-2 1 0 0,3-1 0 0,-2 2 0 16,3-2 0-16,-3 0 0 0,0 2 0 0,1-1 0 15,-1-2 0-15,-1 4 0 0,0-3 0 0,0 1 0 16,1-2 0-16,-2 2 0 0,3-2 0 0,-3 1 0 16,0-1 0-16,0-1 0 0,1 2 0 0,0-3 0 15,-1 3 0-15,1-3 0 16,-4 2 0-16,2 1 0 0,0-2 0 0,-3 2 0 15,1 1 0-15,1-2 0 0,-1 1 0 0,1-1 0 16,-1-1 0-16,2-1 0 0,1 1 0 0,-2-2 0 16,3 2 0-16,-1-4 0 0,1 2 0 0,-1-2 0 15,3 0 0-15,-2 0 0 0,-1 0 0 0,3 0 0 16,-1 0 0-16,1-2 0 0,-1 0 0 0,2-6 0 16,-2 2 0-16,3 0 0 0,-2 0 0 0,1-2 0 15,2 1 0-15,0 0-319 16,0-1-85-16,0-1 182 0,2 0-864 0</inkml:trace>
  <inkml:trace contextRef="#ctx0" brushRef="#br0" timeOffset="102799.74">10872 6295 2059 0,'-8'-2'0'0,"7"2"0"0,-1 0 0 0,2 2 0 0,0 11 0 0,0 8 0 0,0 7 0 0,0 6 0 0,0 3 0 0,3 8 0 0,5 8 259 0,-1 1-110 0,0 1-55 15,1-2-27-15,0-8 45 0,-1 7-42 0,-2-7 1 16,2-7-32-16,-3 0 30 0,-1-3-30 0,-1-8 9 15,0 0 0-15,0-6-9 0,-2-4 0 0,0-10 76 16,0 1-28-16,0-5-10 0,0-3-38 0,0-3 203 16,-2-24-101-16,0-8-113 0,2 0-28 15,0-17 0-15,2 4 0 0,7-5 0 16,5 2 0-16,4 0 0 0,1 2 0 0,4 5 0 16,-3 4 0-16,1 9 0 0,3-1 0 0,-4 9 0 15,0 6 0-15,-1 4 0 0,-3 4 0 0,1 3 0 16,0 4 0-16,-2 2 0 0,0 0 0 15,0 2 0-15,0 5 0 0,-1 4 0 0,-2-1 0 16,-1 1 0-16,-1-1-44 0,-1 0-50 0,1-1-661 0,-4 0 358 16,1-3 179-16,2 1 90 0,-1-3-296 0,3-2 197 15</inkml:trace>
  <inkml:trace contextRef="#ctx0" brushRef="#br0" timeOffset="103124.67">11467 6338 2764 0,'-2'0'0'0,"2"0"0"0,0 0 0 0,0 0 0 0,0 0 0 0,8 4 0 0,7 0 0 0,2 0 0 0,3 2 0 0,8 1 0 0,2-2 589 0,2 0-276 16,4 3-137-16,-1-1-87 0,2-2-89 0,-3-2 0 0,-1 4 0 16,-1-2 0-16,-4 0 0 0,-8 0 0 15,1 1 0-15,-5-2 0 0,-5 2 0 0,-2-2 0 16,-5-1 0-16,0-1 0 0,-2-2 0 0,-2 2 0 15,0-2 0-15,0 2 0 0,0 1 0 0,-10 3 0 16,1 0 0-16,-4 3 0 0,-2 3 0 16,-5 2 0-16,0 4 0 0,-1 2 0 0,-1 2 0 0,-2 3 0 15,-1 3 0-15,-5 4 0 0,2-2 0 16,2-2 0-16,-6 8 0 0,2-5 0 16,1 0 0-16,3-5 0 0,1 3 0 0,7-7-211 15,-5 4-195-15,12-11 184 0,4 3 92 0,4-7-649 16,3-2 370-16,0-2 176 0,14-7 102 0</inkml:trace>
  <inkml:trace contextRef="#ctx0" brushRef="#br0" timeOffset="103326.24">12055 6627 3931 0,'0'8'0'0,"0"3"0"0,-10 0 0 0,-2-1 0 0,0-1 0 0,-1 3 0 0,-1 0 0 0,2 2 0 0,-3 1 0 0,-2 5 0 0,2-1 0 15,-2 2 0-15,1-1 0 0,-2 4 0 16,-3-1 0-16,-2 6 0 0,-4 2 0 0,2-1 0 16,-3 1 0-16,5-5 0 0,-1 2 0 0,2-3 0 15,8-9 0-15,2 1-371 0,6-7-123 16,0-1 237-16,6-3-637 0,0-6 432 0,12 0 212 16</inkml:trace>
  <inkml:trace contextRef="#ctx0" brushRef="#br0" timeOffset="103631.71">12115 6668 3746 0,'3'0'0'0,"2"0"0"0,-5 0 0 0,0 11 0 0,0 5 0 0,-2 0 0 0,-4 7 0 0,0 2 0 0,3 1 0 0,3 1 0 0,0-4 185 0,0 7-185 0,1-5 0 16,13-2 0-16,2-2 0 0,4-3 0 0,0-6 0 15,8-4 0-15,-2-1 0 0,3-7 0 0,1 0 0 16,-2-2 0-16,0-15 0 0,0-2 0 0,-3-6 0 15,-5-3 0-15,1 0 0 0,-6-2 0 0,-2-2 0 16,-5 1 0-16,-3-5 0 0,-3 0 0 0,-2 0 0 16,0-2 0-16,-15-5 0 0,-4 8 0 0,1 8 0 15,-5 2 0-15,-3 5 0 16,-3 8 0-16,-2 6 0 0,-3 6 0 0,0 0 0 16,2 7 0-16,0 12 0 0,6 2 0 0,1 7 0 15,4 0 0-15,5 2 0 0,0 0 0 0,7 4 0 16,6-2 0-16,3-3 0 0,0 3 0 0,3-2-5 15,15 1-74-15</inkml:trace>
  <inkml:trace contextRef="#ctx0" brushRef="#br0" timeOffset="125857.2">16719 1065 1594 0,'0'0'0'0,"0"0"0"0,0 0 0 0,0 0 0 0,0 0 0 0,0-2 0 0,0-1 0 0,0 3 0 0,0-1 0 0,0 0 0 0,2-2 76 0,1 2 51 16,-1-2-48-16,2 0-1 0,-1 1-39 0,1 0 44 15,-1 0 0-15,0 0-34 0,1 1-10 16,0-1 50-16,-1 2-1 0,1-2-49 0,1 0 38 0,-1 2 9 16,4-2-47-16,-2 1 36 0,1-2-36 0,2 0 1 15,1 3-1-15,-1-2 30 16,4-1-30-16,-1 2 1 0,1-1-1 0,0-1-33 16,-2 2 0-16,0-1 43 0,1 2-10 0,-1 0-30 15,1 0 30-15,-5 0 1 0,2 0-57 0,0 0 28 16,0 3-9-16,-1 3-7 0,-1-1 32 0,3 2-8 15,-2-3 6-15,1 1-14 0,0 3 12 0,1-2-5 16,-1-1 4-16,0-1-7 0,1 2 12 0,-2 1-4 16,1-2-1-16,-2 2 16 0,1 0-15 15,-1 1 2-15,3-1 51 0,-5 0-51 16,3 0-1-16,-2 1 41 0,1 0-39 0,0-1 4 16,-1 1 4-16,2-1-29 0,-3 1 23 0,3-1 5 15,-1 1-4-15,-2-1-42 0,4 1 7 0,-4-1 31 16,2 1-17-16,-1-1-12 0,0 1 8 0,2-1-4 15,-3 1 0-15,1 2 0 0,-1-3 0 0,0 1 0 16,2 0 0-16,-2 1 0 0,1 0 0 0,-1-2 0 16,1 2 0-16,-2 1 0 0,4-2 0 0,-5 0 0 15,3 0 0-15,-1 3 0 16,1-3 0-16,-2 0 0 0,2 3 0 0,-1-3 0 16,-1 1 0-16,1 0 0 0,-1 0 0 0,-1 0 0 15,4 1 0-15,-3-2 0 0,-1 1 0 0,1 0 0 16,1 0 0-16,-1 0 0 0,0-2 0 0,0 3 0 15,0-3 0-15,1 2 0 0,-1-1 0 0,-2-1 0 16,1 2 0-16,1-1 0 0,0 0 0 0,-3 1 0 16,4-2 0-16,-3 2 0 15,2-2 0-15,-3 1 0 0,1 1 0 0,0-3 0 16,2 3 0-16,-3-2 0 0,3 1 0 0,-2-1 0 16,1 1 0-16,2-1 0 0,-3 1 0 0,2-2 0 15,-1 1 0-15,1 1 0 0,-1-2 0 0,-1 1 0 16,2-2 0-16,0 2 0 0,-3 1 0 0,4 0 0 15,-3-1 0-15,0-2 0 0,1 3 0 0,-1-1 0 16,2-1 0-16,-2 2 0 0,-1-2 0 0,3 2 0 16,0-3 0-16,-3 1 0 0,4 1 0 0,-1 1 0 15,-2-3 0-15,1 3 0 16,-1-3 0-16,2 3 0 0,-3-3 0 0,1 3 0 16,0 1 0-16,0-1 0 0,0-1 0 0,0 3 0 15,0-2 0-15,0-1 0 0,0 1 0 0,0-1 0 16,-2-2 0-16,2 3 0 0,-1-3 0 0,1 0 0 15,0 1 0-15,0 0 0 0,0 0 0 0,0 2 0 16,-1-3 0-16,1 1 0 0,0 0 0 16,0 1 0-16,0-1 0 0,-1 1 0 0,-1-1 0 15,3-1 0-15,-1 1 0 0,-2 0 0 16,2 0 0-16,-2-3 0 0,2 3 0 0,0-1 0 16,-2 0 0-16,1-3 0 0,1 4 0 0,-2-2 0 15,2 2 0-15,-2-3 0 0,2 3 0 0,-2 0 0 16,2-3 0-16,-2 3 0 0,0-2 0 0,1 0 0 15,-1 0 0-15,0 1 0 0,2-1 0 0,-2-1 0 16,0 2 0-16,0-4 0 0,2 3 0 0,-2 1 0 16,2-3 0-16,-2 1 0 0,0 0 0 0,2-1 0 15,-2 1 0-15,2 0 0 16,-2-2 0-16,2 2 0 0,-2-2 0 0,0 1 0 16,0-2 0-16,0 3 0 0,2-3 0 0,-2 0 0 15,0 0 0-15,0 0 0 0,0 0 0 0,0 0 0 16,0 0 0-16,0 0 0 0,0 0 0 0,0 0 0 15,0 0 0-15,0 0 0 0,0 0 0 0,0 0 0 16,0 0 0-16,0 0 0 0,0 0 0 0,0 0 0 16,0 0 0-16,0 0 0 15,0 0 0-15,0 0 0 0,0 0 0 0,0 0 0 16,0 0 0-16,0 0 0 0,0 0 0 0,0 0 0 16,0 0 0-16,0 1-253 0,-4-1 12 0,0 3 101 15,-3-2 41-15,-2 3-713 0,-2 3 386 0</inkml:trace>
  <inkml:trace contextRef="#ctx0" brushRef="#br0" timeOffset="127310.23">17691 3416 3045 0,'0'0'0'0,"0"0"0"0,8 0 0 0,8 0 0 0,5 0 0 0,8 0 0 0,1 0 0 0,3 0 0 0,10 0 0 0,-11 0 0 0,6 0 174 0,0 0-72 0,-5-2-32 0,1 2-137 15,-2-2 52-15,-2 2 27 0,-7 0 10 0,-3 0-147 16,-1-1 81-16,-8 1 42 16,-1 0-1-16,-5 0-396 0,-1 0 148 0,-2 0 127 15,-2 0-37-15,0-2-157 0,-7-1 140 0,-7 2 70 16,-2-1 25-16,-5 2 71 0,-4 0-27 0,1 0 1 16,0 2 211-16,1 9-115 0,-5 5-44 0,-1 3 160 15,3 6-106-15,-4 6-53 0,3 4 27 0,6-1 463 16,-6 13-188-16,4 2-139 0,3-2-70 0,5 7 200 15,2 0-134-15,5-1-59 0,6-4 109 0,2-4-224 16,0-10 0-16,10 1 0 0,5-4 0 0,-2-11 0 16,9 0 0-16,-4-6 0 0,2-6 0 15,-1-6 0-15,2-3 0 0,-3 0 0 16,3-12 0-16,-4-11 0 0,-4-4 0 0,-2-3 0 16,-1 0 0-16,-5-2 0 0,-3 1-104 0,0 1 0 15,-2 4 3-15,0 5 130 0,0 0-41 0,-9 4-9 16,-3 3-27-16,-1 6 221 0,-4 3-94 0,-1 4-51 15,-1 1-11-15,-4 0 11 0,1 13-19 0,5-2-11 16,-3 4 31-16,4 0-180 0,3 0 87 0,1 0 34 16,5-5-606-16,2-1 300 15,3-3 141-15,2-2-575 0,0-3 365 0,0-1 174 16</inkml:trace>
  <inkml:trace contextRef="#ctx0" brushRef="#br0" timeOffset="127602.56">17935 2778 2741 0,'-11'-8'0'0,"0"6"0"0,-1 2 0 0,-1 0 0 0,0 2 0 0,2 9 0 0,0 2 0 0,3 2 0 0,4 4 0 0,2 2 0 0,2 4 295 16,0-1-128-16,7-3-54 0,11 5-42 0,3-4-57 15,2-1 25-15,2-3 0 0,2-1-1 0,-7-3-19 16,5-1-9-16,-7 0 29 0,1 0-1 15,-6-2 68-15,-1 3-25 0,-5-3-9 0,-3 1-23 0,-4 2-49 16,0 1 0-16,0 2 0 16,-13 0 0-16,-6 1 0 0,-2 1 0 0,-4 0 0 15,4-2 0-15,-4-2 0 0,4-6 0 0,-1 3 0 16,1-5 0-16,4-1 0 0,2-2 0 0,2-4 0 16,2 0 0-16,0 0 0 0,3-6-518 0,2-12 169 15,6-11 155-15,0-10-761 0</inkml:trace>
  <inkml:trace contextRef="#ctx0" brushRef="#br0" timeOffset="127743.8">17911 2813 2761 0,'2'-4'0'0,"2"4"0"0,1 0 0 0,2-1 0 0,5 1 0 0,3-3 0 0,8 1 0 0,1 1 0 0,2-2 0 0,2 2 0 0,-3 1 140 0,8 0 198 0,-3 0-150 0,-1 0-75 15,-1 0-37-15,0 5-561 0,-7 2 272 16,5 7 121-16,-5-3-849 0,-6 0 483 0</inkml:trace>
  <inkml:trace contextRef="#ctx0" brushRef="#br0" timeOffset="128034.3">18269 2945 2565 0,'-3'4'0'0,"1"-3"0"0,2 1 0 0,0-2 0 0,0 3 0 0,2-2 0 0,9 0 0 0,6-1 0 16,0 3 0-16,2 1 0 0,1-2 87 0,0 2 287 0,1-1-168 0,-1-1-83 0,-4 3-43 0,1-1-346 15,-6 2 162-15,1-1 67 0,-3 0-539 16,-3 1 308-16,-1 0 153 0,-3 0-548 0,-2-3 264 16,0 3 185-16,0-3 85 0,-9-1-109 0,-2-2 100 15,-5 0 40-15,4 0 34 0,-4 0-18 0,2 0 38 16,-4 0 44-16,4 0 0 16,2 0 47-16,-3 0-86 0,4 5 31 0,1 0 484 0,1 3-277 15,0 1-119-15,3-2 540 0,0 7-260 0,1-1-160 16,-1 1-81-16,3 3 146 0,-3 1-113 0,2-1-47 15,0 1-38-15,0 3-99 0,1-2 36 0,1-1-1 16,0-3 35-16,2-2-502 0,0-1 246 0,0-3 128 16</inkml:trace>
  <inkml:trace contextRef="#ctx0" brushRef="#br0" timeOffset="128172.14">18439 3059 2583 0,'0'7'0'0,"0"-1"0"16,0 8 0-16,0-2 0 0,0 2 0 0,0 5 0 0,-2-1 0 0,-2 7 0 0,-2-1 0 0,2 1 0 0,1 8 82 0,-1 0-446 0,0-1 202 0,4 5 100 15</inkml:trace>
  <inkml:trace contextRef="#ctx0" brushRef="#br0" timeOffset="128329.65">18687 3979 3931 0,'0'-3'0'0,"0"1"0"0,0-1 0 0,-2 3 0 16,0 0 0-16,0 0 0 0,1-1 0 0,-2 1 0 0,1 0 0 0,-2 0 0 0,2 6 0 0,-1 9-843 0</inkml:trace>
  <inkml:trace contextRef="#ctx0" brushRef="#br0" timeOffset="129845.66">8997 7756 2357 0,'-1'0'0'0,"-3"0"0"0,0 0 0 0,0 0 0 0,-4 5 0 0,1 11 0 16,-1 6 0-16,-4 4 0 0,0 10 0 0,-1 5 0 0,-1 4 132 0,0 6-46 0,1 2 10 0,-1 3 55 0,5-2-55 0,2 1-29 16,2-2 1-16,5-8 146 0,0 4-92 0,0-14-41 15,5 0 0-15,8-6 80 0,0-3-61 0,2-10-19 16,8 4-43-16,-7-11-38 15,12 0 0-15,-5-8 0 0,2-1 0 0,-3 0 0 0,6-8 0 0,-3-10 0 16,-3-5 0-16,0-5 0 16,-1-10 0-16,-5 3 0 0,-2-11 0 0,-3 1 0 15,-2 0-127-15,-4 2 27 0,-3-3 27 0,0 4-92 16,-2-9 64-16,0 3 39 0,-8 2 0 0,-4 0-62 16,-2 3 37-16,0 8-10 0,-2 5 57 0,-2 6 88 15,2 9-43-15,-5 4-1 0,0 5-44 0,-1 6 94 16,-2 0-39-16,1 7-27 0,3 10 352 0,2 2-175 15,0 2-63-15,6 0 216 0,0 5-279 0,2-4-39 16,2 3 0-16,8-4 0 16,-3 1 0-16,3-1 0 0,0-3 0 0,3 1 0 15,3-2 0-15,6 0 0 0,0-2 0 0,6 0-459 16,2 0 163-16,3-2 99 0,1 1-235 0,3 2 196 16,1-3 97-16,1-2-550 0,6-1 330 0,-1-4 159 15</inkml:trace>
  <inkml:trace contextRef="#ctx0" brushRef="#br0" timeOffset="130092.06">9664 7829 3276 0,'-14'-4'0'0,"0"4"0"0,-5 0 0 0,-6 0 0 0,3 4 0 0,-1 9 0 0,1 4 0 0,0 4 0 0,-1 5 0 0,-3 6 0 0,5 0 611 0,4 4-567 0,4-3-44 0,3 5 0 16,7 0 0-16,3-1 0 15,0-1 0-15,2 1 0 0,14-3 0 0,3 0 0 0,2-6 0 16,4-2 0-16,-2-1 0 0,4-7 0 16,1-1 0-16,0-2 0 0,-1-5 0 0,-3 0 0 15,-5-6 0-15,0-1 0 0,-3-3-304 0,0 0 46 16,-5 0-197-16,0 0 208 0,-3-2 103 0,-3-7-494 16,1-3 290-16,-1-3 158 0,-5-3 76 0</inkml:trace>
  <inkml:trace contextRef="#ctx0" brushRef="#br0" timeOffset="130252.05">9574 8148 2853 0,'-21'0'0'0,"3"0"0"0,-1 0 0 0,5 2 0 0,3-2 0 0,4 0 0 0,3 2 0 0,2-2 0 0,2 0 0 0,2 0 0 0,11 0 341 0,4 0-151 0,4 0 184 0,5 0-201 16,-4 0-173-16,8 0-101 0,-5 0-13 0,2 0 76 15,-8 0 40-15,5 0-337 0,-4 2 198 0,0 1 83 16,-1 1 47-16,-1 0-939 0,-4 2 360 15</inkml:trace>
  <inkml:trace contextRef="#ctx0" brushRef="#br0" timeOffset="130726.47">9976 7795 2783 0,'-7'0'0'0,"5"0"0"0,2 0 0 0,0 0 0 0,0 0 0 0,0-2 0 0,2-1 0 0,10-1 0 0,6-2 0 0,3 1 0 0,2-1 192 16,4 0-82-16,-6 2 174 0,2-1-122 0,0 2-62 15,-2 0-30-15,-3 1-171 0,0 1 65 0,-4-1 38 16,0 2-1-16,-5 0-471 0,-2 0 255 0,0 0 136 16,-4 0 55-16,-1 0-828 0,-2 2 410 0,0 4 185 15,0-1-123-15</inkml:trace>
  <inkml:trace contextRef="#ctx0" brushRef="#br0" timeOffset="131008.43">10011 7739 2084 0,'-12'0'0'0,"2"4"0"0,2 1 0 0,1 1 0 0,2 5 0 0,3 2 0 0,2 4 0 0,0 7 0 0,0 1 0 0,0 7 0 0,2 7 271 0,3 3-116 0,-1 5-58 0,-3 2 355 15,1 2-196-15,0 2-114 0,-2 2-51 0,0 0 83 16,0-2-67-16,0-5-34 0,-4-10-44 15,-1 2-29-15,1-7 0 0,1-9 0 0,-2-1 0 16,2-4 0-16,3-8 0 0,-2-2 0 16,2-2 0-16,0-1 0 0,0-2 0 0,0 0 0 15,5-2 0-15,7 0 0 0,1-2 0 0,4 0 0 0,-1 0 0 16,4 0 0-16,1 0 0 0,-3 0 0 16,3 0 0-16,-2 0 0 0,-3 0 0 0,3 0 0 15,-4-2 0-15,1 0 0 0,-2 0-205 0,0 0 49 16,0 1 62-16,-5-2-724 0,3 2 379 0,-1-5 205 15,0-5 97-15</inkml:trace>
  <inkml:trace contextRef="#ctx0" brushRef="#br0" timeOffset="131188.44">10257 8157 3679 0,'-12'-3'0'15,"8"1"0"-15,1 0 0 0,3 2 0 0,0 0 0 0,0 0 0 0,12 0 0 0,6-2 0 0,3 2 0 0,2-2 0 0,7 2 252 0,2 0-252 0,0 0 0 16,3 0 0-16,-1 0 0 0,3 0 0 0,-3 0 0 0,-2 0 0 16,1 0 0-16,-3 0 0 0,-3 0 0 0,-4 2-608 15,0 2 137-15,-2 0 226 0,-5-1-930 16</inkml:trace>
  <inkml:trace contextRef="#ctx0" brushRef="#br0" timeOffset="131494.26">10406 8299 3056 0,'-16'3'0'0,"6"3"0"0,0-5 0 0,7-1 0 0,1 0 0 16,2 3 0-16,0-3 0 0,5 2 0 0,10 4 0 0,2-1 0 0,3 2 103 0,-1 1 122 0,1 3-93 0,-4 1-36 0,0 0-74 0,-7 3 17 16,-2 2 0-16,-3 0-144 0,-4 2 72 15,0 2 46-15,-8-3-10 0,-8 3 7 0,-1-4 0 0,-4-2 29 16,4-3 0-16,-6 1 154 0,1-4-143 0,3-1-50 15,2-3 0-15,6-1 0 16,2 0 0-16,1-4 0 0,5 2 0 0,0-2 0 0,3 0 0 16,0 0 0-16,6 0 0 0,9 0 0 15,4 0 0-15,3 0 0 0,-1 0 0 0,8 0 0 16,-3 0 0-16,-4 0 0 0,6-2 0 0,-3 0 0 16,-4 2 0-16,-1-2 0 0,1 0 0 0,-4 0-130 15,-2 1-340-15,0-2 215 0,-2 0 108 0,-2-5 55 16,-1-2-658-16,-1-2 346 0</inkml:trace>
  <inkml:trace contextRef="#ctx0" brushRef="#br0" timeOffset="131710.64">10298 7686 3447 0,'-7'-11'0'0,"7"10"0"0,0 1 0 0,2-4 0 0,12-2 0 0,7-1 0 0,10-1 0 0,0 0 0 0,8 2 0 0,4-1 0 0,-3 3 205 0,8-1-87 0,-5 1 43 16,-10 2-161-16,4 0 0 0,-12 2 0 0,2 0 0 0,-4 0-3 15,-6 0-43-15,-6 4 44 0,-4 3-716 16,-3 3 389-16,-4-1 180 0,0 3-788 0,0-3 435 16,-9-1 230-16</inkml:trace>
  <inkml:trace contextRef="#ctx0" brushRef="#br0" timeOffset="131857.51">10496 7638 2329 0,'-12'9'0'0,"1"6"0"0,3-2 0 0,0 4 0 0,2 0 0 0,4 3 0 0,0 4 0 0,2 1 0 0,0 0 0 0,0-1 0 0,0-1 86 0,0 7 236 0,0-6-141 16,2 1-71-16,0-4-35 0,1-3-427 0,4 0 205 0,-3-2 89 15,1-7-737-15,0-1 413 16</inkml:trace>
  <inkml:trace contextRef="#ctx0" brushRef="#br0" timeOffset="132011.46">10605 7681 2946 0,'0'0'0'0,"0"0"0"0,0 1 0 0,0 7 0 0,-2 5 0 0,2 4 0 0,0 2 0 0,0 3 0 0,0 1 0 0,0 7 0 0,2-2 173 0,1 2-67 0,2 2-118 0,-2-1 25 16,1-6 11-16,2 8 16 15,-3-5-709-15,1 0 355 0,-1 0 176 0</inkml:trace>
  <inkml:trace contextRef="#ctx0" brushRef="#br0" timeOffset="132260.91">10921 8411 3377 0,'0'-2'0'0,"0"2"0"0,0 0 0 0,0 0 0 0,0 0 0 0,2 6 0 0,0 5 0 0,-1 2 0 0,1 2 0 0,0 1 0 0,0 2 296 0,0 7-129 0,-2-1-76 16,0 1-91-16,0-5 0 0,-2 2 0 0,-4-1 0 15,-4-2-133-15,3 0 21 0,-2-6 74 16,0-2-540-16,-1-1 303 0,2-5 122 0,3-1 89 0,0-4-747 15,3 0 386-15</inkml:trace>
  <inkml:trace contextRef="#ctx0" brushRef="#br0" timeOffset="132693.41">11022 8193 3274 0,'2'-7'0'0,"12"5"0"0,2-1 0 0,7-7 0 0,-1 2 0 0,6-1 0 0,6 0 0 0,4-1 0 0,6-3 0 0,-1 2 0 0,-3 1 607 16,12-1-557-16,-4 2-50 0,-5 2 0 0,-7 1 0 16,1 0 0-16,-3 1 0 0,-6 1 0 0,-8 0-472 15,0 2 156-15,-10 0 177 0,-3 2 89 0,-3 0-733 16,-4 0 385-16,-2 0 126 0,-14 0-113 0,-2 0 173 16,-3 2 87-16,-2 4 19 15,0-2 39-15,2-1 0 0,-2 4 29 0,0 1 216 0,3 2-118 0,-3 1-44 16,4 4-27-16,1 3 460 0,0 7-243 0,2 4-122 15,1 4 604-15,0 10-290 16,1 2-180-16,3 2-90 0,1 4 451 0,3 1-271 16,3-9-179-16,3 10-129 0,1-15 0 0,0 1 0 15,0-5 0-15,9-6 0 0,3-7 0 0,0-4 0 16,4-5 0-16,0-7 0 0,2-5 0 0,2 0 0 16,-5-12 0-16,3-8 0 0,-2-3 0 0,-3-3 0 15,-3 2 0-15,-3-2-15 0,-3 3-184 16,-3-2-83-16,-1 5 122 0,0 1 61 15,0 3 31-15,-12 2 1 0,-2 5 19 0,-4 1 10 0,-3 5 0 16,0-1-55-16,1 4 27 0,-1 0 1 16,0 0-178-16,3 0 107 0,2 0 49 0,2 5 25 0,2-5-399 15,3 2 212-15,3-2 96 0,2 0-389 16,4-11 252-16</inkml:trace>
  <inkml:trace contextRef="#ctx0" brushRef="#br0" timeOffset="132988.62">11360 7465 2800 0,'-9'-17'0'0,"1"5"0"0,2 7 0 0,-1-1 0 0,-2 2 0 0,-1 3 0 0,3 1 0 0,-1 0 0 16,-2 1 0-16,5 10 0 0,1 5 466 0,2 1-214 0,2 1-98 0,0 1 37 0,0 3-123 0,0-3-68 15,6 2 0-15,4-4 0 0,1 2 0 16,2-2 0-16,2-2 0 0,0 0 0 0,0-2 0 0,-2 1 0 15,1-3 0-15,-4 0 0 16,1 2 0-16,-2-2 0 0,-4 2 0 0,-3 0 0 16,-2 2 0-16,0 2 0 0,-2 0 0 0,-13 2 0 15,-2-2 0-15,0-2 0 0,-5 2 0 0,-1-3 0 16,4-5 0-16,-1 4 0 0,-1-4 0 0,0-3 0 16,3 0 0-16,1-5 0 0,-1-1 0 0,5 0-90 15,4 0-702-15,2-4 367 0,4-14 198 0,3-9-674 16</inkml:trace>
  <inkml:trace contextRef="#ctx0" brushRef="#br0" timeOffset="133114.99">11263 7508 2682 0,'1'-7'0'0,"3"5"0"0,2-2 0 0,-1 0 0 0,2-2 0 0,5 1 0 0,3 0 0 15,4-3 0-15,4 2 0 0,3 2 0 0,1 1 169 0,2 3-66 0,-1 0-291 0,0 0 113 0,0 11 66 0,1 4 18 16</inkml:trace>
  <inkml:trace contextRef="#ctx0" brushRef="#br0" timeOffset="133294.74">11649 7746 3191 0,'0'0'0'0,"0"0"0"0,2 0 0 0,6 0 0 0,3 0 0 0,5 0 0 0,5 0 0 0,2-1 0 0,4-2 0 0,3 0 0 0,3-1 147 0,-1 2 283 0,2 1-267 15,-8-2-163-15,6 2-119 0,-3 1-30 0,-9 0 94 16,1 0 47-16,-4 0-747 0,-6 0 406 16,-4 1 189-16,-3 5-346 0,-4-2 263 0,0 2-5 0</inkml:trace>
  <inkml:trace contextRef="#ctx0" brushRef="#br0" timeOffset="133444">11840 7686 1990 0,'-16'4'0'0,"2"5"0"0,3 3 0 0,2-1 0 0,0 0 0 0,1 2 0 0,2 4 0 0,3 0 0 0,-1 2 0 0,1 2 0 0,1-1 602 0,2 1-273 0,-2 0-150 16,0-1-16-16,2 2-62 0,0-4-31 0,0-2-1 15,0-4-613-15,0 1 286 0,0-6 149 0,0-1-829 16,6-4 478-16</inkml:trace>
  <inkml:trace contextRef="#ctx0" brushRef="#br0" timeOffset="133606.68">11893 7758 2985 0,'0'5'0'0,"0"6"0"16,-2-1 0-16,-1 1 0 0,1 2 0 0,0 4 0 0,2 2 0 0,0 0 0 0,0 3 0 0,0-1 0 0,0 5 346 0,0-5-154 0,0 3-77 0,0-3-238 0,2-2 76 16,0-3 43-16,1 0-664 0,1-7 354 0,0 0 176 15,-2-5 97-15,-1 0-878 16</inkml:trace>
  <inkml:trace contextRef="#ctx0" brushRef="#br0" timeOffset="133958.99">11991 7549 2677 0,'0'-9'0'0,"12"7"0"0,8-4 0 0,2 1 0 0,3-1 0 0,0 0 0 0,3 2 0 0,0 1 0 0,2 1 0 0,4 0 0 0,0 0 111 0,-2 1 221 0,-4 1-147 16,-6 0-74-16,0 0-37 0,-2 0 145 0,-8 1-96 0,-3 3-43 0,-2 0-61 16,-2 1-19-16,-3 1 0 15,-2 2 0-15,0 1 0 0,-2 4 0 0,-5 0 0 0,-3 6 0 16,-1 4 0-16,2 3 0 0,-1 6 0 16,3 7 0-16,1 3 0 0,4 5 0 0,1 3 0 0,-1 3 0 15,2 3 0-15,0 0 0 0,0 4 0 16,0 6 0-16,0-4 0 0,0-7 0 15,3 1 0-15,1-4 0 0,0-6 0 0,-3-8 0 0,1-3 0 16,-2-8 0-16,0 1 0 0,0-6 0 0,-7-4 0 16,-6-4 0-16,-4-1 0 0,-6-5 0 15,-5-1 0-15,0-1 0 0,-8-4 0 0,-7 1 0 0,-4-1 0 16,-5-2 0-16,-3 0 0 0,-3 0 0 16,-8 0 0-16</inkml:trace>
  <inkml:trace contextRef="#ctx0" brushRef="#br0" timeOffset="134969.79">12883 7836 2014 0,'-4'-5'0'0,"2"1"0"0,2 2 0 0,0 1 0 0,0 1 0 0,0 0 0 0,2 7 0 0,6 11 0 0,7 7 0 0,-4 3 0 0,6 8 208 0,-4 3-84 16,3 3-41-16,-7-4 242 0,3 12-147 0,-1-1-68 15,-4-1-35-15,-4-1 125 0,-1 1-80 0,0-10-29 16,-2 0-11-16,0-2-44 0,0-4 5 0,0-9 0 16,-5-4 0-16,1-8 119 0,0-3-156 0,-1-2-4 15,-2-6 0-15,2-3 0 16,1-14 0-16,4-11 0 0,0-8 0 0,4-5 0 15,10-7 0-15,2-4 0 0,7 0 0 0,0-3 0 16,1 3 0-16,2 3 0 0,0 2 0 0,1 6 0 16,-6 9 0-16,0 0 0 0,0 6 0 0,-5 7 0 15,-2 2 0-15,0 4 0 0,-3 5 0 16,0 2 0-16,-1 3 0 0,-1 1 0 0,0 2 0 0,1 0-454 16,-1 8 102-16,1 2 145 0,-1 2 88 0,4 3-764 15</inkml:trace>
  <inkml:trace contextRef="#ctx0" brushRef="#br0" timeOffset="135260.44">13504 7899 3381 0,'0'0'-6'0,"0"7"2"0,5-4 1 0,6 3 1 0,5 0 1 0,2 2 1 0,5-2-1 0,1 1 1 0,6 2 0 0,0 0-1 0,4 3 109 0,0-3-34 15,-2 0 185-15,-2 2-132 0,-2-5-127 0,-6 2 0 0,-1-2 0 0,-4 0 0 16,-6 0 0-16,-2-1 0 0,-5-1 0 16,-1-1 0-16,-3 1 0 0,0 0 0 0,-16 1 0 15,-5 1 0-15,-3 1 0 0,2 1 0 0,-9 1 0 16,1 2 0-16,0 3 0 0,-3-1 0 0,3 3 0 16,-4 1 0-16,2 2 0 0,2 4 0 0,-4 3 0 15,8-3 0-15,-1 1 0 0,10-2 0 16,4 2-168-16,6-4-402 0,5 3 262 0,2-5 133 15,4 1-816-15,10-8 466 0</inkml:trace>
  <inkml:trace contextRef="#ctx0" brushRef="#br0" timeOffset="135444.68">13959 8314 3931 0,'-2'4'0'0,"-7"5"0"0,-4 1 0 0,-2 0 0 0,-2 3 0 0,-5 4 0 0,1-1 0 0,0 2 0 0,1 2 0 0,3-4 0 0,-4 5 0 0,4-2 0 16,-2-2 0-16,3 5 0 0,-3-5 0 0,0 0 0 0,-3 1 0 16,4-4 0-16,2-2 0 0,6-3-559 15,2-6 188-15,5-1 215 0,3-2-446 0,2 0 209 16,19-19 177-16</inkml:trace>
  <inkml:trace contextRef="#ctx0" brushRef="#br0" timeOffset="135704.44">14203 8163 3793 0,'11'0'0'0,"-8"13"0"0,-3 4 0 0,0 2 0 0,-6 9 0 0,-3 1 0 0,-2 1 0 16,3 2 0-16,2-3 0 0,6-4 0 0,0 1 138 0,0 2-138 0,2-9 0 0,13-1 0 0,6-6 0 16,-2-4 0-16,7-7 0 0,0-1 0 0,1 0 0 15,-1-15 0-15,0-3 0 0,-3-7 0 0,-4-1 0 16,-3-2 0-16,-2-3 0 0,-7 2 0 15,-3-1 0-15,-4-1 0 0,0-2 0 0,0 3 0 0,-11 0-71 16,-5 2 86-16,0 2-26 0,-1 8-16 0,-8 0 118 16,1 7-88-16,0 8-3 0,-1 0 0 15,-1 3 0-15,7 3 0 0,-5 12 0 0,3 4-241 16,2 4 81-16,2 3 70 0,0 5 37 16,4 4-765-16</inkml:trace>
  <inkml:trace contextRef="#ctx0" brushRef="#br0" timeOffset="136079.99">12553 8660 3172 0,'-12'-20'0'0,"9"20"0"0,3 0 0 0,0 0 0 0,0 0 0 0,0 6 0 0,-2 6 0 0,-4 2 0 0,-3 7 0 0,-3 6 0 0,-6 13 122 0,-8 11-376 16,-1 7 147-16,-3 12 74 0,-4 5 46 0</inkml:trace>
  <inkml:trace contextRef="#ctx0" brushRef="#br0" timeOffset="159786.72">3173 6663 448 0,'0'0'0'0,"0"0"0"0,0 0 0 0,0 0 0 0,0 0 0 0,0 0 0 0,0 0 0 0,0 0 0 0,0 0 0 0,0 0 0 0,0 0 13 0,0 0 72 0,0 0-25 0,0 0-7 16,0 0-31-16,-2 0 46 15,2-2-41-15,0 0-2 0,-2 0 9 0,2 1-7 16,0-2 0-16,0 0-19 0,-2-1 22 0,2 2-3 16,0-2 12-16,-1-1-20 0,1 1 9 15,0 0 1-15,0-2-9 0,-2 1-6 0,2 1 13 0,-2-1-1 16,1-2-5-16,1 0 23 0,-2 0-19 0,-2-1-3 16,4 1 10-16,0-3-7 0,-2 3 1 0,2-1-27 15,-2 0 26-15,-1-1 0 16,1 2 7-16,2 0-57 0,-2-1 47 0,1 1 1 15,1 1-3-15,-2 1-8 0,0-3 11 0,2 0-2 16,-2 1-8-16,2 1-7 0,-1-1 8 0,-1-3-30 16,2 2 36-16,0 1-4 0,-2 0-3 0,2-1-10 15,-1 1 11-15,1-1 1 0,0 3 2 0,0 0-24 16,0-4 19-16,0 3 2 0,-2 1-4 0,2 0-8 16,0-1 11-16,0-2-1 0,0 2-3 0,0 1-23 15,0-2 22-15,0 1-29 0,0-1 31 0,0 2-2 16,0 2-2-16,0-3-2 15,0 2 1-15,0 1 2 0,0-1-1 0,0-1 13 16,0 1-13-16,0-2 0 0,0 2-2 0,0-2 37 16,0 1-32-16,0-2-2 0,-4 1 3 0,2-3-3 15,2 1 6-15,0-2-5 0,0 3-23 0,0-2 24 16,-3-1 1-16,3 1-29 0,0 2 26 0,-2-3 1 16,2 2 0-16,-2 0-3 0,2 1 0 0,0 2 2 15,-2-3-5-15,2 3 5 0,0-3-2 16,-1 1-1-16,1-1 0 0,0 1-19 15,-2-1 19-15,2 1 3 0,-2-1-3 0,2 1-10 16,-1-1 11-16,1 0-19 0,-2 1 17 0,0-2-1 16,2 1 1-16,-2 1 28 0,1-1-29 0,-1 1-1 15,-1-1 2-15,0 3 29 0,3-4 0 0,0 2-25 16,-3 1-2-16,1 1 17 0,0-3-15 0,0 3 7 16,1-2 0-16,-1-1-1 0,0 0-4 0,1 1-23 15,-1 0 24-15,-1-1 4 0,2-2-4 0,0 3-18 16,-1-2 17-16,-1 2-3 0,0-3 2 0,1 0 1 15,-1 3-2-15,1-3-3 16,0 2 3-16,1-1-18 0,-1 3 17 0,0-2 1 16,1-2-28-16,-1 3 26 0,-1-1 0 0,1 0-1 15,2-1-6-15,-5 2 6 0,2-3 1 0,0 1 15 16,1-1-16-16,-2-1-2 0,1 1 2 0,1 0 7 16,-1-2-8-16,-2 1 1 0,5 4-1 0,-2-1-8 15,-3-2 9-15,2-1 3 0,2 4-22 0,-1-3 19 16,0 1 0-16,0 3-10 15,-3-3 9-15,4 0 0 0,-4-1 0 0,1-1 3 16,1 3-4-16,1-1-3 0,-4-2 3 0,4 1 26 16,-3-1-26-16,2 1 0 0,1 2 1 0,-3-2 18 15,2 1-17-15,1-1 3 0,-2 1-2 0,0-3-16 16,1 1 16-16,1 0 2 0,-3 2-18 0,3-3 16 16,-3-1-1-16,2 2 4 0,-1-2-4 0,1 1-2 15,-2 1 2-15,2 2-4 0,-2-4 4 0,3 3-3 16,-1 1 1-16,-1-2 21 0,1 1-20 0,1 1 2 15,-1-3-7-15,0 3 6 16,1-2 1-16,-1-1-28 0,0 3 28 0,-1-2-2 16,4 0 0-16,-3-1-25 0,-1 4 23 0,3-2 1 15,-1 0-2-15,-2 1-11 0,3 0 8 0,-2-1 3 16,0 3-35-16,1-2 33 0,-1-1-4 0,-1 3 3 16,3-3 11-16,-3 2-11 0,2-1-2 0,-1 0 17 15,1 1-15-15,-1-2 0 0,-3 1 1 16,6 1 11-16,-5-1-10 0,1-1-1 0,2 1 0 15,-1 0 5-15,1-1-3 0,-1 2-1 16,1-5 4-16,-1 5-6 0,-3-3 3 0,4-2 0 16,-3-1-22-16,3-1 21 0,-1 0 0 0,-1 2-33 15,1 2 30-15,0-1 1 0,1 1-2 0,-4 1 25 16,4 0-24-16,-1 2 0 0,-1 0-2 0,3-1 30 16,-3 1-27-16,2 1-1 0,1-3 1 0,-4-1 54 15,3-1-49-15,-4-1-2 0,4-1-20 0,-1 3 22 16,-1-2 4-16,1 0-34 15,1 3 31-15,-1-1-1 0,-2 2-1 0,3-1 14 16,-3 1-16-16,0-1 2 0,2 3-5 0,0-1 55 16,-1 1-51-16,1 2 1 0,-2-4-2 0,3 4 29 15,-3 0-23-15,0-1-2 0,2 0 3 0,1 1-1 16,-1 0 7-16,0 1-32 0,-1-2 28 0,-1 0-2 16,2 0 2-16,-1-2-30 0,0 0 25 0,0 3 2 15,1-2-5-15,0-1-15 0,-2 2 17 16,-1 0-1-16,3-2-3 0,1 0 0 15,-4 1 0-15,4 1 1 0,-4 0 1 0,4-1 0 16,-3 1 0-16,1 1 36 0,-1-3-34 0,1 3-1 16,-1 0 1-16,0-4 16 0,3 4-15 0,-5-2 2 15,4-2-2-15,-1 3-6 0,-3 0 6 0,5-2 2 16,-3 1-1-16,3-2-16 0,-3 1 15 0,0-2 1 16,1 1-9-16,1 0 7 0,-3 0 1 0,1-1 5 15,1 2-6-15,-1 0-3 0,2 1 3 0,-1-2 43 16,-3 3-42-16,5-2 1 15,-3 1-1-15,1 1 9 0,1-1-7 0,0-1 2 16,-3 1-2-16,3-1-10 0,-3 1 10 0,1-1-9 16,1 1 9-16,-1-3 2 0,2 3-1 0,-1 0 7 15,-3-3-7-15,5 3-3 0,-5-1 1 0,4 1-4 16,-1-2 4-16,1 3-1 0,-2-4 1 0,-3 3 6 16,3-1-6-16,1-1 1 0,-1 2-1 0,-1-1-17 15,4 0 17-15,-6 4 7 0,5-5-8 16,-1 3 1-16,-1 1 0 0,2 0 26 15,-2 1-26-15,0-1 0 0,1 3 0 0,0-2 49 16,-1-2-47-16,1 2 4 0,-1 0-4 0,0-2 6 16,2 2-4-16,-4 0 4 0,4-3-36 0,-2 1 37 15,0-1-4-15,0 0-39 0,0 2 38 0,1-1-2 16,-2-2 2-16,3 2-20 0,-4 1 17 0,2-1-6 16,0 1 6-16,1 0 15 0,0 0-17 0,-1 1-4 15,0 0 4-15,3 1 27 0,-3-1-26 0,1 0 1 16,1 1 0-16,0-1 3 15,-2 2-1-15,2-1-1 0,-2-3-14 0,1 1 15 16,-1 2-1-16,2-3-10 0,-2 2 10 0,0 1-1 16,0-3 1-16,0 3-14 0,0-4 12 0,0 5-3 15,1-4 0-15,-3 0-5 0,3 2 5 0,-3-1 1 16,4-1-1-16,-2 2 13 0,1-2-11 0,-3 1-11 16,3-1 11-16,-1 3-1 0,2-3 0 0,-1 0-5 15,-1 1 5-15,2 1 0 0,-2-1 0 16,0-2-4-16,-2 4 4 0,2-2 0 15,0 1-1-15,2-1 39 0,-7 0-37 0,3-1-1 16,2 2 2-16,0 1-6 0,-3-3 7 0,2 2-14 16,0 1 13-16,1-2-1 0,0 0 3 0,0 1-19 15,0 1 16-15,-1-3 0 0,1 3-1 0,0-3-7 16,0 2 6-16,1 0 1 0,-1-1-7 0,-3 1 13 16,3 0-8-16,0 1 1 0,-4-1 47 0,4 0-46 15,-1 0 2-15,-2 2-2 0,3-2 30 0,-2 1-28 16,2 0 5-16,-1 1 19 15,-1-2-20-15,2-1-1 0,0 1 5 0,-1 1-19 16,-1-1 19-16,0-1-4 0,2 1 3 0,-2 1-24 16,2-4 20-16,-1 2 1 0,-1 1-14 0,2 0 12 15,0 1-3-15,-2-1 3 0,-1 0 28 0,3 0-28 16,1 1 1-16,-2 0-7 0,-1 0 6 0,-1 0 0 16,3 0 1-16,-2 0-3 0,2 0 4 0,-2 0-1 15,-1-1 2-15,2 0-14 0,0 3 12 0,0-3-1 16,2-1 1-16,-5 2-16 0,4 0 12 15,-1 0 3-15,0 0-16 0,1-1 14 16,-2 0-1-16,2 3 2 0,0-3-1 0,2 2-1 16,-4 0 0-16,4 0-49 0,-4 0 49 0,4 0-1 15,0 1 1-15,-2-2 29 0,3 1 0 0,-5 2-28 16,4 0-1-16,-1 0-6 0,0-3 7 0,0 3-1 16,-2 0-15-16,4-2 15 0,-3 2 1 0,0 0-15 15,1-2 13-15,-2 2 0 0,3 0 0 0,-4 0-9 16,5 0 8-16,-5 0 2 15,4-2-1-15,0 2-6 0,-2 0 4 0,0 0 1 16,2 0-1-16,-1 0 1 0,-3 0-1 0,4-2 1 16,-2 2 32-16,-1 0-31 0,-1 0 0 0,0-2-5 15,2 2 5-15,0 0 1 0,-1 0 0 0,-1-2-10 16,0 2 9-16,2-1 1 0,0 1 2 0,-1-2 10 16,1 0-7-16,0 1-1 0,0 1 0 0,-2-3-54 15,-1 1-1-15,3 2 50 16,0 0 7-16,1-1-12 0,-1 1 5 0,0 0 9 15,-3 0-11-15,3 0-4 0,0 0 3 0,0 0 19 16,0 0-19-16,-3 0-2 0,3 0 1 0,0 0 37 16,1 0-35-16,-1 0 1 0,0 0-2 0,-1 0 27 15,3 0-25-15,-1 0 9 0,1 0-13 0,-2 0 5 16,3 0 1-16,-3 0-4 0,3 0 3 16,-6 0 1-16,5 0-1 0,-2 0-6 0,0 0 6 0,-2 0-1 15,2 0 1-15,-1 0 11 0,2 0-12 16,-4 0 0-16,1 0-44 0,0 1 43 15,1 1 0-15,-1 1-1 0,2-3 34 0,-3 3-33 16,2-1 1-16,-1-1-1 0,3 1 0 0,-1 0 0 16,-2 0 1-16,2-2 14 0,-1 2-14 0,1 2 0 15,-4-1-1-15,4-3 13 0,0 2-12 0,-4 2 2 16,4-2-2-16,-1 2 0 0,1-2 1 0,-1 2 4 16,2-1-16-16,-2-1 11 0,1 2 1 0,0-1-14 15,0-1 12-15,0 2 0 16,1 0 0-16,-2 1-11 0,1-3 8 0,2 2 2 15,-3 0-3-15,3 0-5 0,0 2 8 0,-1-3-1 16,-2 1 0-16,1 1 7 0,2 0-7 0,-1 0 1 16,1-1 2-16,-4 1-2 15,5 0 2-15,-4 0-6 0,3 0 6 0,-1-1-1 0,1 2-7 0,1-2 4 32,-1 1 3-32,-2-1-1 0,3 2 0 0,-3-3 24 0,2 4-24 15,0-5 1-15,1 4-1 0,-1-2-30 16,1 2-1-16,-1-2 38 15,1 0-10-15,0 0 1 0,-1 0-1 0,1 2 2 0,0 0-1 0,1-2 1 0,-4 2-2 0,4-1 16 16,-1 2-14-16,-2-3 0 0,3 1 1 0,-4 3 6 16,3-2-8-16,0 1 2 0,-1 0 14 0,-1 0-12 15,1 0-1-15,-1 3 5 0,0-2-4 0,1-1 0 16,-2 2 1-16,1 1 25 0,-1-1-24 0,2-1 0 16,-3 2 1-16,2 0 26 0,-1-2-24 15,0 0-1-15,3 0 2 0,-5 2-4 16,4-3 6-16,0 0-3 0,-2 1-3 0,2-2 4 15,-2 0 2-15,3 1-2 0,-1-2 5 0,1-1-4 16,0 2-1-16,0 0 5 0,1-2-5 0,-3-1 0 16,3 1 0-16,-2 0-6 0,3 0 5 0,-2 0 1 15,-1-1-1-15,3 1-16 0,-2 0 17 0,2 0-2 16,-3-1-7-16,1 1 6 0,2 0 0 0,-2 1-13 16,1-1 12-16,-1 0 0 0,2-1-3 0,-2 1-4 15,1 2 5-15,1-2 1 16,-2-1-1-16,2 1 16 0,-2 1-15 0,0 1 0 15,2 1 0-15,-1-2 7 0,1 1-6 0,-2-1 0 16,2 0 0-16,0 3-1 0,0-1 2 0,0-3-1 16,0 4-6-16,0-3 6 0,0 1 0 0,0 0-9 15,0 0 8-15,0-1 0 0,0 1 0 0,0-1-25 16,0 1 23-16,0 2-2 0,0-1 1 0,0 1 1 16,2-1 0-1,-1 0-2-15,-1 1 0 0,2 1 26 0,0-3-25 0,0 1 1 16,-1 1 21-16,1-1-20 0,0 0-1 15,-1 0 28-15,1-1-26 0,0-1 4 0,1 0-3 0,-1 2-3 16,-2-1 4-16,3-1 2 0,-1 2-2 0,-2-1 12 16,3-3-12-16,-2 3 2 0,1 0 21 0,-2-1-23 15,2 3 1-15,-2-3-17 0,1 3 16 0,1-2 0 16,0 1 0-16,0 1-17 0,-1-3 17 0,1 3 2 16,0 0-1-16,1-1-21 0,-1-1 20 0,0 1 0 15,-1-2 0-15,1 3-18 16,1-2 16-16,-2 1-1 0,1 0 15 0,1 0-13 15,-1 0-1-15,3 0-11 0,-3 1 11 0,3 1 0 16,-2-1-1-16,1-1-2 0,0 4 2 0,0-5 2 16,-3 2-1-16,3-1-8 0,1 1 7 0,0 1 1 15,-3-1-1-15,3 1 49 0,-1-2-47 0,0 1 0 16,-1 2 46-16,2-3-44 16,-3 1-1-16,0-1 57 0,3 2-53 0,-2-1 3 0,1 1-3 15,-3-2 12-15,4 4-10 0,-2-4-6 16,-1 1-4-16,3-2 0 0,-3 3 0 0,1-2 0 15,-1 2 0-15,1-1 0 0,0-1 0 0,2 1 0 16,-3-1 0-16,1 1 0 0,2-1 0 0,-1 1 0 16,-1 1 0-16,0-1 0 0,2 1 0 0,-1 0 0 15,2 1 0-15,1 0 0 0,-2-2 0 0,0 3 0 16,0-1 0-16,1 0 0 0,-2 1 0 0,2-2 0 16,0 3 0-16,-1-3 0 0,0 2 0 0,3 0 0 15,-3 1 0-15,0-3 0 16,0 2 0-16,0 0 0 0,3-1 0 0,-1 0 0 15,-2 1 0-15,2 0 0 0,1-2 0 0,-2 0 0 16,1 1 0-16,0 2 0 0,0-4 0 0,0 3 0 16,-1-5 0-16,2 7 0 0,-1-5 0 0,1 2 0 15,-3-1 0-15,5 2 0 0,-5-2 0 0,2 3 0 16,1-1 0-16,-3 1 0 0,2-3 0 0,1 4 0 16,-3-2 0-16,3 1 0 15,-1-3 0-15,-5 0 0 0,5 0 0 0,-1 4 0 16,2-2 0-16,-4-2 0 0,1 0 0 0,3 3 0 15,-4-5 0-15,5 4 0 0,-4-2 0 0,0 1 0 16,2-1 0-16,-2 1 0 0,3-3 0 0,-3 3 0 16,0 1 0-16,0-2 0 0,2 1 0 0,-2 1 0 15,0-2 0-15,3 3 0 0,-3-1 0 0,2 0 0 16,1 0 0-16,1-1 0 0,-4 1 0 0,5 0 0 16,-2 1 0-16,-2-3 0 0,1 2 0 0,2 0 0 15,0 0 0-15,0-1 0 0,1 1 0 16,0 2 0-16,-4-1 0 0,3-1 0 15,1 2 0-15,-2 0 0 0,2 0 0 0,-1 1 0 16,0-1 0-16,-2 0 0 0,2-2 0 0,1 2 0 16,-2-2 0-16,2 1 0 0,-2-1 0 0,-1-2 0 15,3-1 0-15,0 2 0 0,-2 0 0 0,2 0 0 16,-2 0 0-16,1-1 0 0,2 2 0 16,-2-1 0-16,1 1 0 0,1 0 0 0,1 0 0 0,-3 0 0 15,2 2 0-15,-3-4 0 16,3 3 0-16,0 0 0 0,-1-1 0 0,2 2 0 15,-1-2 0-15,1 4 0 0,-3-2 0 0,5 2 0 16,-2-1 0-16,-1 1 0 0,3-1 0 0,-4 0 0 16,1 0 0-16,0-2 0 0,2 1 0 0,2 1 0 15,-5-3 0-15,3 2 0 0,1-2 0 0,-1 1 0 16,0-1 0-16,1 0 0 0,1 0 0 0,-2-1 0 16,0 1 0-16,4 0 0 0,-4 0 0 0,1-1 0 15,0 1 0-15,0 0 0 16,2-1 0-16,-2 1 0 0,2 1 0 0,-2-3 0 15,2 0 0-15,-2 3 0 0,2-3 0 0,-2 0 0 16,-2 1 0-16,1-2 0 0,2 0 0 0,-2 2 0 16,1-3 0-16,2 3 0 0,-6-3 0 0,2 2 0 15,3 1 0-15,0-3 0 0,-2 1 0 16,-1-1 0-16,4-1 0 0,-2 1 0 0,0 0 0 0,0-2 0 16,4 1 0-16,-4-1 0 0,5 1 0 0,-2 0 0 15,0-1 0-15,3 1 0 16,-3-1 0-16,4 3 0 0,-2-1 0 0,-1 3 0 15,0-3 0-15,-1 1 0 0,-2 2 0 0,0-3 0 16,0 3 0-16,0-3 0 0,-3 0 0 0,2-1 0 16,0 2 0-16,-1-3 0 0,-1 1 0 0,1-1 0 15,-1 1 0-15,0-2 0 0,-1 1 0 0,1 0 0 16,-2 0 0-16,0 0 0 16,-2 0 0-16,1-2 0 0,-2 0 0 0,0 1 0 0,-3 1 0 0,2-5 0 15,-2 3 0-15,-2 0 0 16,-1-2 0-16,1-1 0 0,0 0 0 0,-1 2 0 15,-1-2 0-15,0 0 0 0,0 0 0 0,0 0-39 16,0 0-167-16,0 0 75 0,0 0 25 0,0 0-631 16,0 0 343-16</inkml:trace>
  <inkml:trace contextRef="#ctx0" brushRef="#br0" timeOffset="166350.94">17505 2010 724 0,'0'0'0'0,"0"0"0"0,0 0 0 0,0 0 0 0,0 0 0 0,0 0 0 0,0 0 0 0,0 0 0 0,0-1 0 0,0-1 0 0,0 0 10 0,0 1 34 0,0-1-56 0,0-1 0 16,0 2 40-16,0 1 1 0,0 0 29 0,0-2-22 15,0 2-8-15,0-2 68 0,0 2-32 0,0 0 0 16,-2 0-34-16,2 0 68 0,0 0-32 0,-2 0-1 16,2 0-19-16,0 0 38 0,0 0 11 0,0 0-56 15,0 0 1-15,0 0 35 16,0 0 0-16,0 0-36 0,0 0 53 0,0 0-52 16,0 0 0-16,0 0 43 0,0 0 0 0,0 2-43 15,0 0 10-15,0 2 27 0,-2-1 0 0,0 1-37 16,2 0 0-16,-1 2-31 0,1-2 41 0,0-1-10 15,-2 3-23-15,2-3 23 0,0 3 0 0,0-2-32 16,0 2 10-16,0-2 22 0,0 1-1 0,0-1-20 16,0 2 18-16,0-1-14 15,0 0 19-15,0 0 16 0,0 2 0 0,0-1-28 0,0-1 3 16,0 2 30-16,0-1 10 0,0-1-32 16,0 4-24-16,0-4 23 0,0 1-1 0,0-1-48 15,0 4 58-15,0-2-7 0,0-2-2 0,0 3-66 16,0-1 31-16,0 1-8 0,0 0 43 0,0 0-58 15,0 0 0-15,0 1 31 0,0 0 11 0,0 0-22 16,0-2 22-16,0 2-14 16,0-2 0-16,0 3 4 0,0-2 3 0,0-1-14 15,0 2 17-15,0 0-3 0,0-1-1 0,0 2-12 0,2-2 12 0,-2 3 1 16,1-2 3-16,-1 1-18 16,2-1 13-16,-2 0-2 0,0 0 2 0,2 0-11 15,-2 1 13-15,0 0-6 0,0-1 49 0,0-2-45 16,2 3-10-16,-2-2-5 0,2 1 0 0,0-1 0 15,-2-1 0-15,2-1 0 0,0 1 0 0,0 1 0 16,0-1 0-16,0 0 0 0,-1 1 0 0,1-1 0 16,-2 1 0-16,2 0 0 0,-2 0 0 0,2-2 0 15,-2 4 0-15,2-2 0 0,-2 1 0 0,2-2 0 16,-2 1 0-16,1-2 0 16,1 1 0-16,0-2 0 0,0 1 0 0,0 2 0 15,-1-2 0-15,2-1 0 0,-1 1 0 0,0-1 0 16,0 1 0-16,0-1 0 0,-1 2 0 0,1-2 0 15,0 1 0-15,0-1 0 0,0 1 0 0,-1-1 0 16,1 1 0-16,-2 0 0 0,2 1 0 0,-2-1 0 16,2-1 0-16,0 0 0 0,0 1 0 0,0 3 0 15,0-4 0-15,0 1 0 0,0-1 0 0,1 1 0 16,-1 2 0-16,2-3 0 16,0 0 0-16,-1 1 0 0,1 2 0 0,-1-2 0 15,4-1 0-15,-4 2 0 0,1-1 0 0,0 1 0 16,1-2 0-16,-1 2 0 0,2-2 0 0,-2 1 0 15,1 0 0-15,1 1 0 0,-1-1 0 0,1 2 0 16,2-2 0-16,-3 1 0 0,3 0 0 0,-3 0 0 16,2-1 0-16,2 2 0 0,-2-2 0 0,0-1 0 15,1 1 0-15,2-1 0 0,-1-1 0 0,-2 1 0 16,5-4 0-16,-5 3 0 16,6-4 0-16,-5 2 0 0,5-2 0 0,-4 0 0 15,3 0 0-15,-1 0 0 0,0 0 0 0,1 0 0 16,-2 0 0-16,2 0 0 0,-1 0 0 0,0-2 0 15,1-3 0-15,-1 0 0 0,-2 0 0 0,3-1 0 16,-3-2 0-16,2 2 0 0,-1 1 0 0,-1-3 0 16,2 3 0-16,1-3 0 0,-1 1 0 0,0-1 0 15,1 1 0-15,-1-1 0 16,-1 1 0-16,2-1 0 0,-1 0 0 0,1 1 0 16,-1 0 0-16,-2-1 0 0,1 1 0 0,1-1 0 15,-2-2 0-15,1 4 0 0,-1-4 0 0,0 1 0 16,1-1 0-16,0 1 0 0,1-2 0 0,-2 0 0 15,1 1 0-15,1-1 0 0,-2 0 0 0,1-3 0 16,1 3 0-16,-2-2 0 0,1 0 0 0,-3 0 0 16,2-3 0-16,1 1 0 0,-1 0 0 0,1 0 0 15,-1 1 0-15,1 0 0 0,-1-1 0 0,0 1 0 16,1-2 0-16,-1 2 0 16,-2 0 0-16,3-1 0 0,-2 1 0 0,-1 0 0 15,0 1 0-15,-1-2 0 0,2 0 0 0,-3-1 0 16,1 3 0-16,-1-3 0 0,4 0 0 0,-4 1 0 15,2 0 0-15,1-3 0 0,-1-2 0 0,1 2 0 16,1-2 0-16,0-1 0 0,1 2 0 0,-2-1 0 16,1-1 0-16,-2 1 0 0,1 5 0 0,-1-2 0 15,-1 1 0-15,-1 2 0 0,1 1 0 16,0 1 0-16,-2-2 0 0,0 3 0 16,-1-2 0-16,3 2 0 0,-3-3 0 0,3 2 0 15,0-2 0-15,0-1 0 0,-1-2 0 0,1 2 0 16,1-5 0-16,-1 1 0 0,2-2 0 0,-3-1 0 15,2 1 0-15,-1-1 0 0,0 1 0 0,1 0 0 16,-1 0 0-16,-1 3 0 0,1-1 0 0,-2 4 0 16,2 1 0-16,-3-2 0 15,1 3 0-15,2 0 0 0,-3 0 0 0,3 0 0 0,0 0 0 16,0-1 0-16,-3 0 0 0,3 4 0 16,-1-3 0-16,2 2 0 0,-2-1 0 0,0 1 0 15,-1 0 0-15,0 3 0 0,1-3 0 0,-1 1 0 16,0 2 0-16,2 0 0 0,-2-2 0 0,-1 1 0 15,3-2 0-15,-1 3 0 0,2-2 0 0,-2 1 0 16,2-3 0-16,1 3 0 0,-1 0 0 0,-1 0 0 16,2 0 0-16,1-1 0 0,-2 0 0 0,1 1 0 15,-2 3 0-15,1-2 0 16,-2 1 0-16,4 2 0 0,-2-2 0 0,-2 3 0 16,3-2 0-16,-3 2 0 0,5-1 0 0,-3 1 0 15,2-2 0-15,-1 2 0 0,4-2 0 0,-3 2 0 16,3-2 0-16,-1 0 0 0,-1-2 0 0,2 3 0 15,-1-1 0-15,-2 2 0 0,3-2 0 0,-3 4 0 16,0-5 0-16,1 5 0 0,1-1 0 0,-2 1 0 16,2 0 0-16,-2 0 0 0,0 0 0 0,3 0 0 15,-5 0 0-15,4 2 0 16,-2 0 0-16,1-1 0 0,-3 1 0 0,2 0 0 16,1-3 0-16,-2 3 0 0,-1 0 0 0,-2 0 0 15,1 0 0-15,0 0 0 0,-2 0 0 0,0 0 0 16,-1 0 0-16,-1 0 0 0,2 0 0 0,-3 0 0 15,1 0 0-15,0 0 0 0,0 0 0 0,-2 0 0 16,0 0 0-16,2 0 0 0,-2 0 0 0,0 0 0 16,0 0 0-16,0 0 0 0,0 0 0 15,0 0 0-15,0 0 0 0,0 0 0 16,3 0 0-16,-3 0 0 0,0 0 0 0,0 0 0 16,0 0 0-16,0 3 0 0,0 4-319 0,0 4 106 15,-3 4 87-15,-1 5-977 0</inkml:trace>
  <inkml:trace contextRef="#ctx0" brushRef="#br0" timeOffset="167991.36">18946 2301 2224 0,'-2'0'0'0,"2"0"0"0,-2 0 0 0,2 0 0 0,0 0 0 0,0 0 0 0,0 0 0 0,0 0 0 0,4 0 0 0,5-3 0 0,3 3 165 0,2-3-68 16,2 1 244-16,0-2-150 0,3 3-76 0,0-4 162 15,3 2-108-15,3 1-69 0,-1 0-30 0,3 0 112 16,-1 1-182-16,-2-2 0 0,11 3 0 0,-3 0 0 16,1 0 0-16,3 0 0 0,-1 0 0 0,3 3 0 15,5 2 0-15,-3-1 0 0,2 2 0 0,0-2 0 16,3-1 0-16,-4 0 0 0,10 0 0 0,-2-3 0 15,-2 0 0-15,2 0 0 16,3 0 0-16,3 0 0 0,-1 0 0 0,1 0 0 0,-3 0 0 0,3 0 0 16,-1 0 0-16,-1 0 0 0,-1 0 0 0,-1 0 0 15,2 0 0-15,2 0 0 16,-2 5 0-16,2-1 0 0,0 1 0 0,-1-1 0 16,-2 0 0-16,1 0 0 0,0-3 0 0,2-1 0 15,-3 0 0-15,2 0 0 0,1 0 0 0,0 0 0 16,-3 0 0-16,-7 0 0 0,5 0 0 0,-11 0 0 15,-2-1 0-15,-3 1 0 0,-4 0 0 0,-7 0 0 16,0 0 0-16,-4 0 0 0,-4 0 0 0,-1 0 0 16,-3 0 0-16,-1 0 0 0,-3 1 0 15,-3 1 0-15,1-2 0 0,-3 2 0 0,0-2 0 0,-1 0 0 16,1 0 0-16,-2 0 0 16,0 0 0-16,0 0 0 0,0 0 0 0,0 0 0 15,0 0-245-15,0 0 30 0,0-2 86 0,0-5-865 16,0-9 476-16</inkml:trace>
  <inkml:trace contextRef="#ctx0" brushRef="#br0" timeOffset="168208.62">21578 2131 2768 0,'0'4'0'0,"0"-1"0"0,0 0 0 0,1 1 0 0,3-4 0 0,7 1 0 0,4-1 0 0,7 0 0 0,5 5 0 0,5-4 0 0,8 3 405 0,-1 3-182 0,2 3 242 0,1 0-395 16,-7 2-70-16,8 5 0 0,-11-2 0 0,2 2 0 15,-4 2 0-15,-2 0 0 0,-7-3 0 0,2 3 0 16,-10-4 0-16,-2 2 0 0,-6-2 0 0,-2-1 0 16,-3 4 0-16,-12 3 0 0,-15 1 0 15,-6 1 0-15,-12 0 0 0,-15 8 0 16,-7-8 0-16,-22 7 0 0,1 0 0 0,-8 2 0 16,-12 0 0-16,-17 9-1118 0</inkml:trace>
  <inkml:trace contextRef="#ctx0" brushRef="#br0" timeOffset="171191.15">19160 1189 1200 0,'0'-4'0'0,"0"0"0"0,0 0 0 0,0 1 0 0,2-1 0 0,3 0 0 0,1 0 0 0,2-1 0 0,-1 1 0 0,0 0 0 0,2 2 118 0,0-1-38 0,-2 0 0 15,0 2-39-15,1 0 92 0,0-3-51 0,-1 3 0 16,0 1 22-16,2 0-31 0,-2 0 0 0,2 0-21 15,0 0 30-15,3 0-40 0,-3 5-1 16,-2-3 21-16,5 4-10 0,-3 0-11 0,2 1 1 0,-1 2-21 16,-3-2 21-16,3 0-1 15,-5 2 11-15,5 3 2 0,-3-1-13 0,-1 2 1 16,1 0 47-16,1 1-47 0,-2 1 9 0,1 0-9 16,0 0 20-16,2 0-20 0,-4 0-1 0,2-3 16 15,1 4-5-15,-3-1-10 0,3 0-1 0,-2-2 5 16,-1 2-5-16,-1 0 1 0,1 0 10 0,-1-1 35 15,1 4-45-15,-2-2-1 0,1 0 1 0,-2 0 16 16,1-1-6-16,-1 3-11 0,2-3-1 0,-2 1-27 16,1-1-13-16,1 2 0 15,-1 1 0-15,0-3 0 0,-1 1 0 0,2 1 0 16,-1 1 0-16,-1-3 0 0,0 2 0 0,0 2 0 16,1-3 0-16,-1 0 0 0,2 2 0 0,-2-2 0 15,1 1 0-15,0 1 0 0,-1-3 0 0,0 1 0 16,0 1 0-16,-1 0 0 0,3-2 0 0,-2 2 0 15,0-2 0-15,0 2 0 0,-1 0 0 0,1-1 0 16,0-1 0-16,0 2 0 0,1 1 0 0,-2-2 0 16,1-1 0-16,0 0 0 15,0 2 0-15,0-2 0 0,0 2 0 0,-1 0 0 16,1-1 0-16,0 0 0 0,0 1 0 0,0-2 0 16,-1 2 0-16,1-2 0 0,0 2 0 0,0 0 0 15,1-1 0-15,0 1 0 0,-1 1 0 0,2-3 0 16,-2 5 0-16,1-2 0 0,1 0 0 0,-2-1 0 15,1 0 0-15,1 0 0 0,1-2 0 16,-2 1 0-16,1-1 0 0,-1 0 0 0,1 1 0 0,0-3 0 16,-1 2 0-16,3 0 0 15,-2-3 0-15,0 3 0 0,2 1 0 0,-3-4 0 16,1 4 0-16,1-3 0 0,-1 0 0 0,2 1 0 16,-2-2 0-16,1-1 0 0,1-1 0 0,-2 1 0 15,3-1 0-15,-3 1 0 0,4-2 0 0,-3 0 0 16,1 1 0-16,-1 0 0 0,3 1 0 0,0 0 0 15,-3-2 0-15,2 1 0 0,2-1 0 0,-4 0 0 16,2 2 0-16,1-1 0 0,-3-2 0 0,3 1 0 16,0 0 0-16,-1 1 0 15,0 0 0-15,1-3 0 0,0 3 0 0,-1-5 0 16,-2 4 0-16,4-1 0 0,-2-2 0 0,0 2 0 16,0-1 0-16,2 0 0 0,-4 1 0 0,2-3 0 15,1 2 0-15,-3-1 0 0,3 2 0 0,-2-3 0 16,1 3 0-16,0-1 0 0,-1-2 0 0,0 2 0 15,0-2 0-15,1-1 0 0,-2 2 0 0,1-1 0 16,0-1 0-16,0 0 0 0,-1 1 0 0,-1-3 0 16,1 2 0-16,1 0 0 15,-2-1 0-15,2 1 0 0,-1 0 0 0,1-3 0 16,-3 4 0-16,3-1 0 0,0 0 0 0,0-1 0 16,-1-1 0-16,1 2 0 0,-1 0 0 0,2-2 0 15,0-1 0-15,-2 4 0 0,3-4 0 0,-1-1 0 16,1 2 0-16,1 0 0 0,-1-2 0 0,-3 2 0 15,3-2 0-15,-1 2 0 0,3-2 0 0,-3 0 0 16,1 1 0-16,-1-1 0 0,1 0 0 0,2 0 0 16,-1 0 0-16,-2 0 0 0,2 0 0 0,1 0 0 15,-1 0 0-15,0 0 0 16,3 0 0-16,-4-1 0 0,3-1 0 0,0-4 0 16,-1 0 0-16,0 1 0 0,1-3 0 0,-1 1 0 15,1-3 0-15,1 1 0 0,-3-1 0 0,2 1 0 16,1-2 0-16,-1-1 0 0,0 2 0 15,1-2 0-15,-1-1 0 0,1 2 0 0,-3-3 0 0,2 1 0 16,1 0 0-16,-2 0 0 16,0-2 0-16,1 3 0 0,0-2 0 0,-2-2 0 15,3 1 0-15,-3 1 0 0,2 1 0 0,-1-2 0 16,1 0 0-16,-2-3 0 0,3 2 0 0,-3 0 0 16,2 0 0-16,-1-1 0 0,-1 0 0 0,1-3 0 15,0 3 0-15,-1-1 0 0,-2-4 0 0,2 3 0 16,1-1 0-16,-3-1 0 15,2-4 0-15,0 7 0 0,0-7 0 0,0 3 0 0,-2 1 0 0,1-1 0 16,2-1 0-16,-1 1 0 0,-2 1 0 0,3-3 0 16,-1 3 0-16,0-6 0 0,1 5 0 15,1-3 0-15,0 0 0 0,3-2 0 16,-3-2 0-16,2 3 0 0,0 0 0 0,1-2 0 16,-1 1 0-16,-1 2 0 0,0 2 0 0,1-7 0 15,-1 5 0-15,-1 1 0 0,0-2 0 0,1 1 0 16,0-3 0-16,1 0 0 0,3-4 0 0,1-4 0 15,1 1 0-15,3-1 0 0,-5 5 0 16,5-4 0-16,0 1 0 0,-2 4 0 0,0 3 0 16,-3 2 0-16,0 4 0 0,3-3 0 15,-5 5 0-15,-1 2 0 0,3 1 0 0,-4-2 0 16,4 1 0-16,-2 1 0 0,4-2 0 0,-2 2 0 16,3 1 0-16,-1-2 0 0,0 3 0 0,3-4 0 15,0 3 0-15,-1-1 0 0,3 1 0 0,-1 3 0 16,-2 1 0-16,5-5 0 0,-6 7 0 0,1 0 0 15,3-1 0-15,-2 3 0 0,0 1 0 0,-3 0 0 16,3 3 0-16,-3-1 0 0,0 3 0 16,1-2 0-16,-3-1 0 0,0 2 0 15,-2 1 0-15,2-1 0 0,-4 0 0 0,-1 2 0 16,1-2 0-16,-1 2 0 0,-2-2 0 0,1 2 0 16,-2-2 0-16,-3 2 0 0,2 0 0 0,0 0 0 15,-4 0 0-15,1 0 0 0,-2 0 0 0,2 0 0 16,-3 0 0-16,1 0 0 0,0 0 0 0,0 0 0 15,0 0 0-15,-2 0 0 0,0 0 0 0,0 0 0 16,0 0 0-16,0 0 0 0,0 0 0 16,0 0 0-16,0 0 0 0,0 0 0 15,0 0 0-15,0 2 0 0,0 7-203 0,-6 8-59 16,-13 6 116-16</inkml:trace>
  <inkml:trace contextRef="#ctx0" brushRef="#br0" timeOffset="172917.4">18527 2039 2087 0,'0'-2'0'0,"0"0"0"0,4 1 0 0,1-1 0 0,1 2 0 0,1 0 0 0,0 0 0 0,0 3 0 0,-2 7 0 0,-1 4 0 0,0 0 117 0,-1 3-44 16,-1 3 207-16,0 1-121 0,-2 5-59 0,0-7 70 0,0 3-56 15,0 0-41-15,0-4 5 0,0 0-39 0,0-7 1 16,0 0 0-16,0-1-25 16,0-6-10-16,0-1 35 0,0-3 0 0,0 0-32 15,0 0 32-15,0 0 10 0,0-2-11 0,0-11 82 16,2-4-40-16,-2-2-1 0,0-2-122 0,0-1 49 16,0 2-17-16,0 2 47 0,0 1-48 0,0 6-1 15,0 2 45-15,0 1 7 0,0 5-40 0,0 0 0 16,0 1 0-16,0 2 0 15,-4 0 0-15,0 5 0 0,1 10 0 0,-5 7 0 0,3 1 0 0,-3 3 0 16,2-1 0-16,-1 5 0 0,3-8 0 16,-1 1 0-16,3-5 0 0,0 0 0 15,2-10 0-15,0 2 0 0,0-2 0 0,0-4 0 16,0-4 0-16,0 2 0 0,0-2 0 0,0 0 0 16,0 0 0-16,0-6 0 0,0-8 0 0,0-2 0 15,2-2 0-15,-2 1 0 0,2-3 0 0,-2-2 0 16,2 1 0-16,-2 2 0 0,0 2 0 0,0 1 0 15,0 8 0-15,0 0 0 0,0 3 0 0,0 3 0 16,0-1 0-16,0 2 0 0,0 1 0 0,0 0 0 16,0 11 0-16,0 4 0 15,0 4 0-15,0 3 0 0,-4 1 0 0,2-2 0 16,-1 0 0-16,2-2 0 0,1-5 0 0,0-2 0 16,0 0 0-16,0-4 0 0,0-4 0 0,0-2 0 15,0-1 0-15,0-1 0 0,0 0 0 0,0 0 0 16,0-5 0-16,0-8 0 0,1-2 0 0,2-2 0 15,1-1 0-15,-2-1 0 0,0 2 0 0,1-1 0 16,-1 6 0-16,0 0 0 0,0 4 0 16,-2 3 0-16,0 2 0 0,0 0 0 15,0 3 0-15,0 0 0 0,0 0 0 0,0 9 0 16,0 7 0-16,0 6 0 0,0-1 0 0,0 5 0 16,0-5 0-16,0 1 0 0,0-1 0 0,0-4 0 15,0-4 0-15,0-2 0 0,0-3 0 0,0-3 0 16,0-3 0-16,0-1 0 15,0-1 0-15,0 0 0 0,1 0 0 0,1-8 0 0,2-7 0 16,1-2 0-16,-2-4 0 0,1-1 0 16,1-4 0-16,-3 1 0 0,0 5 0 0,0-5 0 15,0 0 0-15,-1 7 0 0,1 6 0 0,-2-1 0 16,0 6 0-16,0 3 0 0,0 3 0 0,0-2 0 16,0 3 0-16,0 0 0 0,2 0 0 0,-2 9 0 15,0 7 0-15,0 1 0 16,0 1 0-16,0 1 0 0,0 2 0 0,0-5 0 0,0 2 0 0,0-8 0 15,0 1 0-15,0-4 0 0,0-2 0 16,0-3 0-16,0 0 0 0,0-2 0 16,0 0 0-16,0 0 0 0,0-2 0 0,0-11 0 15,0-3 0-15,0-4 0 0,0 0 0 0,0-1 0 16,0-4 0-16,0 5 0 0,0-2 0 0,0 4 0 16,0 7 0-16,0 0 0 0,-2 6 0 0,-1-1 0 15,1 4 0-15,0 1 0 0,0 1 0 0,-2 0 0 16,1 12 0-16,-1 5 0 0,1 10 0 0,3 1 0 15,0 2 0-15,0 2 0 0,0-1 0 0,5 1 0 16,6-3 0-16,4-1-299 16,2-1-67-16,0 0 164 0,1-2 81 0</inkml:trace>
  <inkml:trace contextRef="#ctx0" brushRef="#br0" timeOffset="173521.84">19615 2222 2590 0,'-4'-2'0'0,"0"-1"0"0,4 2 0 0,-2 1 0 16,-2 0 0-16,0 0 0 0,1 6 0 0,-3 4 0 0,2 7 0 0,-1 2 0 0,0 6 103 0,-4-3 140 0,6 0-100 0,-3-2-51 0,1-1 117 0,1-2-89 15,2-6-39-15,0 1 19 0,1-5-29 0,1-4 0 16,-3-1-18-16,3-2-68 0,0 0 28 0,0 0 1 15,0 0 28-15,0-12-41 16,0-10-1-16,0-3 0 0,4-5 0 0,2 1 0 16,1-1 0-16,-1 3 0 0,-3 6 0 0,1 1 0 15,-2 7 0-15,1 2 0 0,-2 5 0 0,-1 2 0 16,0 2 0-16,0 1 0 0,0 1 0 0,0 3 0 16,0 14 0-16,0 4 0 0,-6 5 0 0,-3 0 0 15,2 4 0-15,-1-1 0 0,0-1 0 0,4-5 0 16,-1-3 0-16,3-1 0 0,0-8 0 0,0 2 0 15,2-3-146-15,0-2-127 16,0-1 126-16,0 0-949 0</inkml:trace>
  <inkml:trace contextRef="#ctx0" brushRef="#br0" timeOffset="178273.36">16680 4999 3158 0,'-10'-6'0'0,"4"-2"0"0,-1 2 0 0,3-2 0 0,1 0 0 0,1 1 0 0,2-1 0 0,0 1 0 0,0-2 0 0,9-1 0 0,5 5 125 0,6-3-42 0,4 4 48 16,1 1-46-16,-3 3 10 15,8 0-55-15,-4 0-70 0,-1 3 36 0,-1 10-1 16,-4 1 34-16,-2 2-150 0,-2 7 70 0,-6-1 41 16,-6 2-1-16,-2 1-161 0,-2 1 93 0,0-3 0 15,-18 6 37-15,2-7-19 0,-5 0-1 0,-2-2 278 16,3-7-117-16,-3-3-64 0,0 0-26 0,5-4 364 16,3-4-383-16,6-2 0 0,0 0 0 0,2 0 0 15,5 0 0-15,2 0 0 0,0-5 0 16,7-2 0-16,7 1 0 0,9 1 0 15,4 2 0-15,-2 1 0 0,5 2 0 0,0 0 0 16,0 10 0-16,-3 8 0 0,-3 2 0 0,-5 5 0 16,-3 1 0-16,-7 2 0 0,-2 2 0 0,-5 2 0 15,-2 0 0-15,0-4 0 0,-14 2 0 0,-2-6 0 16,-4-3 0-16,-6 0 0 0,0-6 0 0,-1-4 0 16,-1-2 0-16,-1-7 0 0,5 0 0 0,-5-2 0 15,7 0 0-15,0 0 0 0,1-6 0 0,2-3 0 16,6-2 0-16,4-2 0 15,2 3 0-15,7-4 0 0,0-1-541 0,9-6 31 16,12 2 225-16,13-6-756 0</inkml:trace>
  <inkml:trace contextRef="#ctx0" brushRef="#br0" timeOffset="178710.59">17317 5002 3575 0,'-9'1'0'0,"0"3"0"0,-9 3 0 0,2 1 0 0,2 1 0 0,0 2 0 0,2 2 0 0,3 5 0 0,3 0 0 0,1 9 0 0,5-1 224 16,0 1-92-16,0 4-132 0,4 1 0 0,7 1 0 15,4 0 0-15,1-4 0 0,2-1 0 0,0-1 0 16,1-8 0-16,2 3 0 16,-3-9 0-16,1 1 0 0,0-5 0 0,0-3 0 0,0-5 0 0,-1-1 0 15,1 0 0-15,4-9 0 0,-3-10 0 16,1-1 0-16,-2-5 0 0,-2-3 0 15,0-2 0-15,-2-4 0 0,-2 1 0 0,-4-7 0 16,0-4 0-16,-5 2 0 0,-2-2 0 0,-2-1 0 16,0-3 0-16,-4-2 0 0,-7 2 0 0,-4 1 0 15,-2 6 0-15,0 11 0 0,-5 1 0 0,-2 6 0 16,-5 7 0-16,1 7 0 0,-4 9 0 0,0 0 0 16,-1 9 0-16,-1 10 0 0,4 3 0 0,2 2 0 15,3 4 0-15,6-3 0 0,6 1 0 16,6-2 0-16,1 3 0 0,6-2 0 0,0-1 0 15,0-2 0-15,11 2 0 0,0-8 0 16,8 3 0-16,-1-3 0 0,5-1 0 0,2-7 0 16,0 0 0-16,-3-3 0 0,7-1 0 0,0-3 0 15,-1-1 0-15,2 0 0 0,-2 0 0 0,1-1 0 16,1-4 0-16,-2-3 0 0,2 2-293 0,2 0 47 16,2 1-507-16</inkml:trace>
  <inkml:trace contextRef="#ctx0" brushRef="#br0" timeOffset="178863.24">18020 5200 3722 0,'-6'0'0'0,"4"0"0"15,1 0 0-15,1 0 0 0,-2 0 0 0,2 0 0 0,0 0 0 0,0 0 0 0,0 0 0 0,0 0 0 0,3 0-315 0,5 0 177 0,1 0 87 16,3 0-1076-16</inkml:trace>
  <inkml:trace contextRef="#ctx0" brushRef="#br0" timeOffset="181965.09">20099 4117 2332 0,'0'-6'0'0,"-3"-3"0"0,-2 0 0 0,1-2 0 0,1 2 0 0,-3-4 0 0,3 5 0 0,-3-7 0 0,-2 5 0 0,3-1 0 0,-3-2 40 0,-1 4 42 0,-1 3-32 0,-3 2-10 16,1 1 0-16,-7 3 39 16,-4 0 0-16,-4 7-39 0,-1 14 10 0,-4 7 58 0,2 4-33 0,0 4-1 15,5 0-34-15,2 2 98 0,7-6-39 16,2 3-10-16,6-1 10 0,7-4-29 15,1-3 0-15,0-5 94 0,3 0-91 0,12-3-73 16,6-2 0-16,0-8 0 0,2-3 0 0,6-6 0 16,4 0 0-16,1-1 0 0,6-13 0 0,-6-7 0 15,1-4 0-15,-3 0 0 0,-7-2 0 0,1-1 0 16,-6 0-113-16,0 4 21 0,-10 4 49 0,1 4-48 16,-8 6 32-16,1 1-7 0,-2 5 0 15,-2 3 337-15,0-2-144 0,0 3-77 16,0 4-39-16,-6 15 60 0,-4 3-71 0,5 3 0 15,3 1 0-15,2 1 0 0,0-5 0 0,0 9 0 16,12-9 0-16,4-1 0 0,3-5 0 0,1-4 0 16,10-1 0-16,-1-6 0 0,1-5 0 0,0 0 0 15,2-2 0-15,-4-9 0 0,0-6 0 0,-3-1 0 16,-4-3 0-16,-3-1 0 0,-3-1 0 16,-7 0 0-16,-1-5 0 0,-5 2 0 15,-2-3 0-15,0-1 0 0,-7 1 0 0,-11 1 0 16,0 1 0-16,-3 4 0 0,-4 7 0 0,-1 2 0 15,-1 5 0-15,-5 5 0 0,4 2 0 0,-4 2 0 16,3 0 0-16,8 5 0 0,-1 5 0 0,5 0 0 16,2 3 0-16,6-1 0 0,1 0 0 0,7 3 0 15,1 1-119-15,0-1-82 0,3 2-556 0,15-3 359 16,5-2 179-16,5-1-217 0,6-5 198 0,2 0 89 16,7-4 60-16,-2-2-441 0</inkml:trace>
  <inkml:trace contextRef="#ctx0" brushRef="#br0" timeOffset="182253.15">20820 4032 2498 0,'2'-11'0'0,"0"-1"0"0,-2 1 0 0,-4 4 0 0,-10 1 0 0,-4 5 0 0,-3 1 0 0,-2 0 0 0,-2 3 0 0,0 8 0 0,-1 4 637 0,1 3-298 16,9-3 118-16,-5 8-457 0,10-5 0 15,3 2 0-15,6-2 0 0,2 3 0 0,0 0 0 16,16 0 0-16,3-4 0 0,6-1 0 0,3-2 0 15,1-3 0-15,1 0 0 0,-4-1 0 0,-3-3 0 16,0 3 0-16,-7-1 0 0,0-2 0 0,-9 0 0 16,-2 0 0-16,-1 4 0 0,-4-1 0 0,0 1 0 15,-11 0 0-15,-8-2 0 0,-7 2 0 0,-3 0 0 16,1-3 0-16,-4 2 0 0,7-7 0 16,-7 4 0-16,7-6 0 0,1-1 0 0,3 0 0 15,1 0 0-15,4-1 0 0,5-9 0 16,6-8-240-16,5-8-238 0,0-7 219 0,11-7-826 15,11-3 513-15</inkml:trace>
  <inkml:trace contextRef="#ctx0" brushRef="#br0" timeOffset="182613.63">20933 3848 3379 0,'15'-2'0'0,"2"1"0"0,-2-4 0 0,2 4 0 0,-1-1 0 0,7 0 0 0,2-1 0 0,1 3 0 0,-4 0 0 0,6 0 0 0,-3 13 194 0,-6-3-77 0,-3 5 124 0,0 0-241 15,-5 5 0-15,-6 0 0 0,-3 1 0 0,-2 4 0 16,-5-2 0-16,-10 0 0 0,-6-3 0 0,-3-3 0 16,-3 1 0-16,0-6 0 0,-1 0 0 0,7-6 0 15,-2-3 0-15,6 1 0 0,6-4 0 0,1 0 0 16,5 0 0-16,3 0 0 0,2 0 0 0,2-4 0 16,13-2 0-16,7 0 0 0,3 3 0 15,1 1 0-15,3 2 0 0,-2 0 0 16,1 0 0-16,-3 11 0 0,-2 4 0 0,-4 3 0 15,-6-2 0-15,-1 9 0 0,-5-3 0 0,-5 4 0 16,-2 1 0-16,0-1 0 0,-14 0 0 0,-4 1 0 16,-5-2 0-16,-4-3 0 0,1-4 0 0,-2-1 0 15,-1-5 0-15,-1-2 0 0,2-4 0 0,1-2 0 16,0-4 0-16,6 0 0 0,4 0 0 0,4 0 0 16,4-7 0-16,7-6 0 0,2-8-115 0,2-4-381 15,16-2 219-15,12-10 123 16,-1 5-423-16,6-5 268 0</inkml:trace>
  <inkml:trace contextRef="#ctx0" brushRef="#br0" timeOffset="182979.31">21495 3977 2868 0,'16'-3'0'0,"-4"0"0"0,-5 2 0 15,-5 1 0-15,0 0 0 0,-2 4 0 0,-6 7 0 0,-6 7 0 0,-4 6 0 0,0 1 0 0,0 4 765 0,3 1-467 0,2 2-298 0,7-2 0 16,2 0 0-16,2 1 0 0,0-2 0 0,9-3 0 0,5-4 0 15,7 2 0-15,-1-6 0 0,3-3 0 0,1-3 0 16,3-6 0-16,-7-4 0 0,8-2 0 0,-3 0 0 16,1-2 0-16,0-10 0 0,-2-5 0 0,1-4 0 15,-2-1 0-15,-2-3 0 0,-5-3 0 0,-2-2 0 16,-3-6 0-16,-6-1 0 0,-3-8 0 0,-2 4 0 16,0-3-308-16,-13 7 132 15,-4 8 69-15,-8-1 3 0,-5 9 37 0,-2 5 0 16,-3 5 28-16,-3 7 222 0,-6 4-112 0,10 0-64 15,-3 0-18-15,7 7 454 0,12 2-268 0,1 2-175 16,6 1 0-16,7 1 0 0,4 5 0 0,0-4 0 16,4 7 0-16,12-4 0 0,5-1 0 0,4 2 0 15,1-2 0-15,3-4 0 0,1-3 0 0,0 0 0 16,0-1 0-16,0-2 0 0,0-4 0 0,-1-1 0 16,1-1 0-16,2 0 0 15,1 0-275-15,1 0-281 0,1-1 263 0</inkml:trace>
  <inkml:trace contextRef="#ctx0" brushRef="#br0" timeOffset="183255.07">22210 3936 3931 0,'-9'0'0'0,"5"0"0"0,2 0 0 0,2 0 0 0,0 6 0 0,8 0 0 0,11 2 0 0,3-2 0 0,6 3 0 0,11 4 0 0,1-3 0 0,1 3 0 0,2-2 0 16,1 3 0-16,-9-4 0 0,5 0 0 15,-5 2 0-15,-2-3 0 0,-6 0 0 0,-8-1 0 16,1 0 0-16,-10-3 0 0,-2 1 0 0,-5-2 0 16,-1-3 0-16,-2 4 0 0,-7 0 0 0,-13 1 0 15,-7 1 0-15,-4 2 0 0,-13 5 0 0,-3-1 0 16,-6 3 0-16,-12 4 0 0,3 2 0 16,-2 1 0-16,2 2 0 0,13-5 0 15,6-2 0-15,1 5 0 0,10-6 0 0,12-3 0 16,1 1 0-16,8 1-435 0,6-5-57 0,5 2 231 15,0-2 112-15,9 1-744 0</inkml:trace>
  <inkml:trace contextRef="#ctx0" brushRef="#br0" timeOffset="183445.83">22753 4289 3931 0,'2'6'0'0,"-2"-1"0"0,-4 2 0 0,-17 3 0 0,-3-2 0 0,-3 3 0 16,-3 1 0-16,-3 2 0 0,-1 4 0 0,-7 4 0 0,5-1 0 0,-1 1 0 0,2-1 0 0,-4 5 0 0,11-6 0 16,1 3 0-16,13-5 0 0,0-2 0 0,7-1 0 15,1 0 0-15,6-5-239 0,0-1-395 0,0-4 336 0,8-3 80 16,9-2 112-16</inkml:trace>
  <inkml:trace contextRef="#ctx0" brushRef="#br0" timeOffset="183762.61">22937 4279 3018 0,'8'5'0'0,"-5"6"0"0,1 0 0 0,-2-3 0 0,-2 8 0 0,0 0 0 0,0 0 0 0,-4 3 0 0,2 0 0 0,2 4-1 0,0 3 624 0,7-4-332 0,13 0-291 0,2-1 0 16,7 0 0-16,4-3 0 0,8-7 0 15,0-2 0-15,-1-8 0 0,3-1 0 16,-2 0 0-16,-4-10 0 0,0-4 0 0,-1-4 0 15,-4-5 0-15,-6 1 0 0,-3-1 0 0,-7 0 0 16,0-7 0-16,-11 4 0 0,-3-4 0 0,-2 0 0 16,-11 0 0-16,-12-1 0 0,-10 1 0 0,-8 5 0 15,-1 5 0-15,-8 5 0 0,2 8 0 0,4 4 0 16,-8 3 0-16,9 0 0 0,9 7 0 16,0 6 0-16,8 3 0 0,6 2 0 15,2 0 0-15,8 3 0 0,4 1 0 0,1-1 0 16,5 2 0-16,0 0 0 0,2 1 0 0,8-2 0 15,3-1-423-15,1 2 198 0,-2-1 55 0</inkml:trace>
  <inkml:trace contextRef="#ctx0" brushRef="#br0" timeOffset="187314.21">18760 4902 2172 0,'-4'-14'0'15,"-1"3"0"-15,-5 0 0 0,0-1 0 0,1 5 0 0,-3 0 0 0,-4 1 0 0,-3 4 0 0,-1 2 0 0,-5 2 0 0,-3 16 75 0,-6 5 0 0,6 5-26 0,-9 12 115 0,7-1-61 16,0 4-30-16,3 2-1 0,6-1 183 16,12-6-97-16,2 10-63 0,7-8-26 0,0-5 169 15,5 1-98-15,13-2-51 0,5-5 15 0,11 4-104 16,-2-9 0-16,6-6 0 0,-1 1 0 0,3-3 0 15,-7-7 0-15,5 1-36 0,0-3 4 0,-4-4 35 16,-4 2 0-16,-8-5-422 0,0 0 165 0,-2 0 125 16,-6 0-17-16,-2-7-367 15,-3-1 237-15,-3-4 119 0,-3-3-394 0,-1 0 261 0,-2-4 126 0</inkml:trace>
  <inkml:trace contextRef="#ctx0" brushRef="#br0" timeOffset="187477.2">18535 5171 3349 0,'-23'3'0'0,"0"0"0"0,5 1 0 0,6-1 0 0,3-3 0 0,5 1 0 0,2-1 0 0,2 1 0 0,2 2 0 0,13-3 0 0,9 2 275 0,-3-2-110 0,11 0-67 0,-2 0-54 0,2 0-44 16,0 0 0-16,4 0-168 16,-1 0-38-16,1 0 117 0,0 0 64 0,0 0-928 15,-1 0 489-15,3 0 246 0</inkml:trace>
  <inkml:trace contextRef="#ctx0" brushRef="#br0" timeOffset="188840">19532 4912 2167 0,'-10'-1'0'0,"3"-3"0"0,4 2 0 0,0 2 0 0,3 0 0 0,-2 0 0 0,2 0 0 0,0 0 0 0,0 0 0 0,0 0 0 0,14 0 293 0,4-2-127 0,3 1-52 16,5-2-41-16,-1 3 166 0,0-1-99 0,-6 1-49 16,6 0-1-16,-2 0-125 0,-1 0 33 0,-3 0 0 15,-2 0-344-15,-4 1 193 16,-4 3 98-16,1 0-250 0,-4 0 88 0,-3-1 113 16,-1 1-40-16,0 0-574 0,-2-2 329 0</inkml:trace>
  <inkml:trace contextRef="#ctx0" brushRef="#br0" timeOffset="189098.21">19539 4882 1548 0,'-13'9'0'0,"4"2"0"0,1 1 0 0,2 2 0 0,3 6 0 0,1 5 0 0,2 5 0 0,0 7 0 0,0 2 0 0,2 3 0 0,5 11 363 0,-1 1-162 0,-2 3-79 16,0-1 160-16,-3-2-120 0,1 0-51 0,-2 0 80 15,0-9-76-15,0-9-37 0,-2 0 0 0,-3-7 142 16,1-7-80-16,0 0-54 0,0-6-1 0,2-5 64 15,0-1-149-15,2-4 0 0,0-3 0 0,0-1 0 16,0 0 0-16,0-2 0 0,4 0 0 0,6 0 0 16,3 0 0-16,2 0 0 0,2 0 0 0,2 0 0 15,1-2 0-15,1-1 0 16,0 1 0-16,1 0 0 0,-1-1 0 0,2 2-469 16,3 1 129-16,-6-2 151 0,5 2-659 0,1-2 408 15,0-4 199-15</inkml:trace>
  <inkml:trace contextRef="#ctx0" brushRef="#br0" timeOffset="189380.45">19994 5334 2755 0,'-4'-8'0'0,"-3"4"0"0,1 3 0 0,-2-2 0 0,1 3 0 0,-2 0 0 0,5 13 0 0,0 3 0 0,4 2 0 0,0 1 0 0,0 6 414 0,8-7-177 0,6 4-103 15,4-3-48-15,3-3-58 0,0-2 11 0,0-7 11 16,6 1-10-16,-6-6-112 0,2-2 56 0,0 0 27 15,-2-2-267-15,-4-11 157 0,-2-3 64 0,-4-5-139 16,-4-2 97-16,-3-3-28 0,-1-1 49 0,-3 0 84 16,0-4-24-16,-14 4-58 0,-1-4 16 0,-4 3 294 15,-2 0-135-15,1 4-52 16,-4 4-38-16,1 4 222 0,-2 5-116 0,5 6 6 16,-3 2-66-16,2 3-77 0,3 0 0 0,1 3 0 15,4 7 0-15,3 5 0 0,5 5 0 0,5 0-606 16,0 6 306-16,0-1 120 0,15-1 89 0,5 0-797 15,5-1 424-15</inkml:trace>
  <inkml:trace contextRef="#ctx0" brushRef="#br0" timeOffset="189536.63">20416 5438 3346 0,'0'10'-4'0,"0"7"1"0,-1-4 1 0,-10 0 0 0,-1 1 1 0,-1 2 1 0,1 1 0 0,0-2 0 0,1 0 0 0,-1 2 0 0,1 0 224 0,2-2-92 15,0 0-46-15,4-2-1 0,0-2-264 0,3 1 104 0,-2-5 57 16,4 0 29-16,0-1-726 0,0-1 378 0,0-5 197 16</inkml:trace>
  <inkml:trace contextRef="#ctx0" brushRef="#br0" timeOffset="189700.97">20484 5286 3131 0,'7'-4'0'0,"5"3"0"16,3-1 0-16,6-2 0 0,3 0 0 0,6 0 0 0,4 1 0 0,2 1 0 0,1-2 0 0,0 2 0 0,2 2 129 0,-2 0 78 0,0 0-84 0,6 0-42 0,-8 0 0 15,0 0-387-15,-1 0 182 0,-4 0 77 16,-8 2-658-16,1 4 372 0,-6 0 186 0,-2 1-777 16</inkml:trace>
  <inkml:trace contextRef="#ctx0" brushRef="#br0" timeOffset="190017.37">20655 5438 2738 0,'-17'8'0'0,"4"-1"0"0,3 1 0 0,6-4 0 0,4 1 0 0,0-1 0 0,9 1 0 0,7 0 0 0,9 2 0 0,-1-1 0 0,5 1 144 0,-4 0-53 0,1 3 78 16,-5 0-56-16,0 1-42 0,-4 0-86 0,-3 2 26 15,-7 2 1-15,-5 3-155 0,-2-3 101 0,0 3 35 16,-14 0 0-16,-4-2-2 0,-5-1-1 0,-4 0 49 15,1-4 9-15,-1 0 89 0,-1-1-57 0,1 0-28 16,8-5-66-16,1-1 185 0,6-1-77 0,1-1-17 16,5 0-26-16,2-2 29 0,4 0-80 15,0 0 0-15,4 0 0 0,16 1 0 16,3-1 0-16,4 0 0 0,1 2 0 0,4 1 0 16,0-3 0-16,0 0 0 0,0 1 0 0,-2-1 0 15,0 0 0-15,-4 0 0 0,-4 0-116 0,3 0-64 16,-4 0 80-16,-2 0-284 0,-5 0 173 0,2 0 87 15,-7-1-553-15,4-9 324 0,0-1 157 0</inkml:trace>
  <inkml:trace contextRef="#ctx0" brushRef="#br0" timeOffset="190225.64">20550 4843 3141 0,'-13'-9'0'16,"11"3"0"-16,2 4 0 0,0 1 0 0,13-1 0 0,8-4 0 0,5 5 0 0,6-4 0 0,2 4 0 0,3-2 0 0,14 1 191 0,-4-1-76 15,-2 1-38-15,-2 0 137 0,-7 2-87 0,-1 0-61 0,-3 0-66 0,-9 0-193 16,0 0 61-16,-4 0 86 0,-10 2 43 0,0 3-670 16,-5 0 351-16,-3 1 181 0,-1-1-799 0,0 2 450 15</inkml:trace>
  <inkml:trace contextRef="#ctx0" brushRef="#br0" timeOffset="190360.01">20790 4813 1992 0,'-16'8'0'0,"2"2"0"0,5 2 0 0,2 1 0 0,-2 1 0 0,4 0 0 0,3 4 0 0,0 0 0 0,2-1 0 0,0 2 0 0,0-1 128 0,0 3-35 16,0-2-9-16,0 2-86 0,0-3 1 0,0 2 40 15,2-6 1-15,4-2-532 0,4-1 261 16,-1-7 135-16</inkml:trace>
  <inkml:trace contextRef="#ctx0" brushRef="#br0" timeOffset="190506.96">20933 4847 2930 0,'0'-2'0'0,"0"2"0"0,0 0 0 0,0 7 0 0,0 5 0 0,0 1 0 0,0 3 0 0,2 3 0 0,0 1 0 0,0 8 0 0,0-3 228 0,-1 0-85 0,-1 7-56 0,0-4-113 16,2 2 33-16,-2-1 0 0,2-5 42 0,0 8-702 15,0-2 346-15</inkml:trace>
  <inkml:trace contextRef="#ctx0" brushRef="#br0" timeOffset="191249.57">25039 4103 1706 0,'-13'-22'0'0,"1"7"0"0,3 5 0 0,4 3 0 0,5 0 0 16,0-1 0-16,0 2 0 0,3 1 0 0,11 3 0 0,10-1 0 0,-2 3 117 0,8 0-44 0,1 0 64 16,-3 9-49-16,0 1-25 0,-2 5-120 0,-9-1 57 15,0 2-9-15,-7 4 48 0,-3 0-97 0,-7 4 48 16,0 1 1-16,-4-5 63 0,-15 5-16 0,1-2 1 16,-3-3-55-16,-2 0 229 0,10-8-90 0,2-1-59 15,-1-2-26-15,7-1 238 0,3 0-119 0,2 0-58 16,0-3-31-16,11 3 27 0,12-3-9 0,1 2-47 15,5 1 31-15,-3 1-31 0,-1 0-1 0,-5 1-16 16,1 3-10-16,-5-1 27 16,-4 1-1-16,-5 5-34 0,-5-4-1 0,-2 4 46 0,-9 5-11 15,-12-3 74-15,-6 1-98 0,-4 0-14 16,-1-5 0-16,-3 1 0 0,4-6 0 0,-1-3 0 16,9-1 0-16,-4-4 0 0,10-3 0 0,3 0-554 15,3 0 239-15,8-6 152 0,3-13 50 0,5-5-306 16,21-10 189-16,8-4 87 0,13-12 56 0</inkml:trace>
  <inkml:trace contextRef="#ctx0" brushRef="#br0" timeOffset="191572.46">25580 4130 2519 0,'8'-2'0'0,"1"2"0"0,-6 6 0 0,-3 6 0 0,0 5 0 0,-7 8 0 15,-4 1 0-15,-1 4 0 0,5 0 0 0,1 1 0 0,2-1 377 0,4-3-170 0,0 2-84 0,3-4 246 16,11-4-166-16,4-4-72 0,10 0-129 0,0-7-2 0,2-4 0 15,2-5 0-15,0-1-14 0,2 0-44 16,-4-7 43-16,0-8 27 0,-4-2-96 0,-4-4 61 16,-4-4 31-16,-4 6-246 0,0-12 126 15,-7 3-20-15,-5-2 61 0,-2-2-83 0,0-3 58 16,-4-2 19-16,-13-4 84 0,-2 10 1 0,-3 2-47 16,-7 5 0-16,-1 4 1 0,-2 8-11 0,-1 6 11 15,1 5 329-15,0 1-134 0,4 0-84 0,1 10-42 16,9-1 372-16,-1 7-162 0,2 1-195 0,6 2-46 15,5 0 0-15,3 1 0 0,3 1 0 0,0 0 0 16,1 3 0-16,14-3 0 0,0-3 0 0,5-1-77 16,0-4-122-16,6 2 79 15,-1-2-639-15,5-3 355 0,-2-1 183 0,0-1 91 16,4-3-252-16,0 0 176 0,4-2 84 0</inkml:trace>
  <inkml:trace contextRef="#ctx0" brushRef="#br0" timeOffset="191888.67">26551 4027 1587 0,'0'-6'0'0,"0"2"0"16,-2 0 0-16,-2 0 0 0,1-2 0 0,-5 5 0 0,-2-5 0 0,-1 4 0 0,-4 0 0 0,-2 2 0 0,-8 0 215 0,1 0-89 0,-6 8-44 0,0 5 324 0,-5 8-185 16,4-1-82-16,-2 8 232 0,6-3-166 0,3 5-84 15,5 0 185-15,6 3-154 0,5 1-152 16,7-4 0-16,1 2 0 0,0-1 0 0,11-1 0 16,3-2 0-16,8-2 0 0,0 0 0 0,4-2 0 15,1-3 0-15,1-4 0 0,0-2 0 0,-3-4 0 16,3 1-365-16,-8-6 82 0,3-2 82 0,-2-3-450 15,-3-1 307-15,0 0 144 0</inkml:trace>
  <inkml:trace contextRef="#ctx0" brushRef="#br0" timeOffset="191913.74">26558 4532 373 0</inkml:trace>
  <inkml:trace contextRef="#ctx0" brushRef="#br0" timeOffset="192061.15">26312 4236 2326 0,'-18'0'0'0,"-1"0"0"0,8 0 0 0,0 0 0 0,6 0 0 16,5 0 0-16,0 0 0 0,2 0 0 0,13 0 0 0,8 0 0 0,1 0 137 0,2 3-50 0,4 0-39 0,2 1-2 0,-2 2-8 0,1-3-521 15,-1 3 260-15,0 0 131 0,0-1 64 0,0 3-303 0</inkml:trace>
  <inkml:trace contextRef="#ctx0" brushRef="#br0" timeOffset="192284.83">26960 3831 2869 0,'-4'-6'0'0,"4"5"0"0,0-2 0 0,0 1 0 0,4 1 0 16,10-3 0-16,7 2 0 0,-2 1 0 0,10-1 0 0,-1-1 0 0,4 2 103 0,-2-1 77 0,1 2-70 0,-4 0-36 0,-4 0 0 15,-1 0-332-15,-3 0 144 0,-5 6 76 0,-1 1-580 16,-6-2 325-16,-4 5 163 0,-1-2 89 16,-2 3-795-16</inkml:trace>
  <inkml:trace contextRef="#ctx0" brushRef="#br0" timeOffset="192556.41">27044 3788 2173 0,'-12'5'0'0,"0"5"0"0,3 5 0 0,2-1 0 0,3 5 0 0,-1 6 0 0,1 4 0 0,3 1 0 0,-1 5 0 0,-2 4 0 0,1 8 161 0,-4-4-62 0,-1 4 240 15,-2-2-151-15,-2-1-75 0,4-7-27 0,-2 2 8 0,1-4-27 16,0-4-1-16,1-6-28 0,0-3 34 0,3-3 9 16,1-8-42-16,0 1 27 0,3-7-1 0,-1-1-26 15,2-2-1-15,0-2 35 0,0 0-39 16,0 0-34-16,6 0 0 0,4 0 0 15,4-2 0-15,1 0 0 0,0 0 0 0,2-2 0 16,0 3 0-16,-1-1-392 0,2 2 130 16,-1 0 132-16,3 0 38 0,-4 0-641 0,4 3 347 0,-1 1 174 15,-1 2 77-15,2-1-236 0</inkml:trace>
  <inkml:trace contextRef="#ctx0" brushRef="#br0" timeOffset="192865.87">27353 4124 2352 0,'-2'-10'0'0,"-5"7"0"0,-3 1 0 0,-1 2 0 0,0 0 0 0,2 2 0 0,-3 9 0 0,3 4 0 0,7 4 0 0,-2 1 0 0,4 7 222 0,0-2-93 16,0-4 136-16,6 6-118 0,8-7-55 0,-3-2-26 0,6-2 9 15,1-2-37-15,-2-5 11 0,3-3-11 0,-1-5-50 16,-1-1 24-16,1 0 1 0,-1-3-61 0,-2-10 52 15,-2-1-9-15,-4-2 44 0,-1-5-134 0,-4 2 66 16,-3-1-9-16,-1-3-56 16,0 1 33-16,-1-3 30 0,-11 4-3 0,-3 1 72 15,-2 2-9-15,1 6-39 0,-9-3-6 0,6 9 85 16,-8-2-35-16,4 6 0 0,2 2 8 0,-2 0 1 16,2 2-22-16,3 10-13 0,1 3-350 0,4 2 169 15,4 8 85-15,5-5-648 0,4 7 353 0,0 1 173 16,5-2 85-16</inkml:trace>
  <inkml:trace contextRef="#ctx0" brushRef="#br0" timeOffset="193027.93">27762 4346 3237 0,'3'6'0'0,"-3"-1"0"0,-3 2 0 0,-12 0 0 0,-3 2 0 0,-6-1 0 0,1 4 0 0,-2-1 0 0,-1 4 0 0,1 0 0 16,1 2 114-16,7-4-37 0,2 4-34 0,2-2-5 0,5-4 10 0,3 5-9 15,5-5-654-15,0-2 327 0,3-3 163 0,19 0-795 16,3-6 437-16,13 0 230 0</inkml:trace>
  <inkml:trace contextRef="#ctx0" brushRef="#br0" timeOffset="193328.24">28213 3875 2573 0,'2'-14'0'0,"-2"7"0"0,-2 7 0 0,-17 0 0 0,-5 10 0 0,-8 13 0 0,2 6 0 0,-2 8 0 0,-7 13 0 0,8 1 0 0,6 2 135 0,-4 13 366 16,12-15-231-16,4 5-115 0,5-4-59 0,8-7 105 15,0-9-201-15,2 0 0 0,12-6 0 0,2-6 0 16,-2-8 0-16,3 0 0 0,5-8 0 0,-1-4 0 16,-4-4 0-16,5 0 0 0,-5-6 0 0,-1-10 0 15,-2 0 0-15,-3-3 0 0,-5 0-98 0,-4-3-40 16,-2-1 63-16,0-1-110 0,-5 3 64 0,-12-1 46 15,-2 3 0-15,-6 6 66 0,0 3-29 16,-2 3-1-16,3 3-9 0,-5 3 126 0,8 1-58 16,2 0-29-16,3 0-65 0,8 2 53 15,0 5-20-15,3 2 41 0,5-2-235 0,0 3 108 16,11-4 48-16,13-2-501 0,3-4 261 0,6 0 145 16</inkml:trace>
  <inkml:trace contextRef="#ctx0" brushRef="#br0" timeOffset="193636.07">28300 4066 2562 0,'-7'-6'0'0,"6"4"0"0,1 0 0 0,0 0 0 0,0 0 0 0,11 2 0 0,12-3 0 0,4 3 0 0,6 0 0 0,3 0 0 0,0 0 510 0,1 0-227 0,3 0-127 0,-3 0-58 16,-3 0-64-16,-2 0 4 0,-2 3 0 0,-7 1-410 15,-2 0 200-15,-3 0 105 0,-8-2 53 0,-2-1-639 16,-3 1 336-16,-5 1 185 0,0-2-99 0,-13-1-455 15,-12 0 324-15,1 0 162 0,-1 0-76 0,2 0 134 16,-2 0 75-16,1 0 39 0,2-4 28 16,3 2 0-16,2 1 0 0,4-1 121 15,2 2-98-15,1 0-31 0,3 0 0 0,2 9 456 16,3 6-190-16,1 4-145 0,1 6 73 0,-2 1 350 16,0 0-249-16,-1 4-124 0,-2 0 257 0,-2-5-182 15,-1 8-104-15,1-6-249 0,-3-1 77 0,5-7 38 16,-3 3 0-16,5-9-549 15,1 2 289-15,0-5 149 0,2-5 75 0,0-3-357 0</inkml:trace>
  <inkml:trace contextRef="#ctx0" brushRef="#br0" timeOffset="193794.51">28600 4143 2327 0,'1'-2'0'0,"1"2"0"0,1 0 0 0,-3 9 0 0,0 4 0 0,0 4 0 0,0 2 0 0,0 6 0 0,-5-3 0 0,2 2 0 0,-1-1 354 0,-2 7-162 0,1-3-74 15,-1-3-39-15,5-3-1 0,-3 0-40 0,2-5-530 16,2 1 260-16,0-6 135 16,0-4 68-16,0-1-674 0,0-2 365 0,0-4 75 15</inkml:trace>
  <inkml:trace contextRef="#ctx0" brushRef="#br0" timeOffset="194168.49">28784 3728 1919 0,'14'-7'0'0,"4"5"0"0,1 2 0 0,-1 0 0 0,2 0 0 0,-5 0 0 0,7 5 0 0,-4 2 0 0,2 1 0 0,2 2 0 0,-4-1 105 0,2 0 176 16,-3 0-112-16,1 0-70 0,0 1 71 0,-6 0-66 16,1-3-32-16,1 0-1 0,-6-1 44 0,7 4-43 15,-5-3 0-15,-2-1 83 0,-1 1-58 0,3-1-29 16,-5 2 9-16,-2 1 104 0,2 2-77 0,-3 2-104 15,-2 2 0-15,0 9 0 0,0-4 0 0,0 10 0 16,0 2 0-16,0 9 0 16,0 0 0-16,0 7 0 0,0-2 0 0,0 4 0 15,0 3 0-15,0-2 0 0,5-1 0 0,0 1 0 16,0-8 0-16,1 5 0 0,-5-6 0 0,0-10 0 16,1 3 0-16,-2-7 0 0,0-6 0 0,-2-1 0 15,-6-4 0-15,-7-4 0 0,2-4 0 0,-6-5 0 16,-4-1 0-16,-6-3 0 0,-7 0 0 0,-6 0 0 15,-3-1 0-15,-5-5 0 0,0-1 0 0,2 0 0 16,13-1 0-16,-5 1 0 16,11-1 0-16,0 1-119 0,10 1-379 0,-4 3 235 0</inkml:trace>
  <inkml:trace contextRef="#ctx0" brushRef="#br0" timeOffset="194316.49">29259 5042 368 0,'0'-2'0'0,"13"2"0"0,-8 0 0 0,-4 0 1162 0</inkml:trace>
  <inkml:trace contextRef="#ctx0" brushRef="#br0" timeOffset="194331.53">29265 5032 368 0,'-16'-1'0'0</inkml:trace>
  <inkml:trace contextRef="#ctx0" brushRef="#br0" timeOffset="195092.87">15883 4340 2682 0,'0'-13'0'0,"0"11"0"0,0 0 0 0,0 2 0 0,0 0 0 0,0 0 0 0,0 9 0 0,0 11 0 0,0 2 0 16,2 7 0-16,5 2 612 0,0 2-285 0,4 2-142 0,-2 2-72 0,0 0-101 16,0 0-12-16,-3-1 0 0,0 2 0 0,-4 0 0 15,-1-4 0-15,-1-1 0 0,0-2 0 0,-1-5-37 16,-5-5-182-16,-6-3 131 0,1-1 65 0,-1-4-871 16,-4-3 355-16,0-6-330 0,-2 0 413 0</inkml:trace>
  <inkml:trace contextRef="#ctx0" brushRef="#br0" timeOffset="195611.13">15687 4781 2435 0,'-14'-10'0'0,"0"7"0"0,3 1 0 0,4 2 0 0,-1 0 0 0,2 0 0 0,4 0 0 0,2 4 0 0,0 7 0 0,0 0 0 0,8 3 457 0,7-2-212 0,4 6-102 16,1-2-50-16,3-4-209 0,2 3 79 0,-3-6 50 16,10 5-291-16,0-5 161 0,0-2 79 0,0-3-664 15,0-4 372-15,0 0 197 0,1 0-3 0,-1-10-506 16,0-4 301-16,0-5 149 0,-5-2 75 0,-3 0-13 15,-2 0 53-15,-3-3 77 0,-1 2 0 0,-6 4 59 16,1-2-72-16,-3 2-10 16,-1 4 395-16,-2 5-216 0,-3 0-99 0,-1 6 212 15,-1 0-120-15,-1 1-3 0,-1 2-71 0,0 2 375 16,-13 15-204-16,-7 4-103 0,-3 5-50 0,-3 0 156 16,-8 8-108-16,0-3-50 0,-1-2 0 0,-2-1-10 15,2-2 0-15,-1-4-28 0,-5 2-12 16,4-5 110-16,-2-3-55 0,7-2 34 15,1-3-44-15,6-3 10 0,3-1-54 0,8-4 185 16,3-1-131-16,6 0-96 0,1-2 0 0,3 0 0 16,1 0 0-16,9 0 0 0,13 0 0 0,7 0 0 15,4 0 0-15,3 0 0 0,9 0 0 0,-3 0 0 16,0 0 0-16,-1 0 0 0,-7 0 0 0,3 0 0 16,-6 0 0-16,-7 0 0 0,-1 0 0 0,-6 0 0 15,-6 0 0-15,-2 2 0 0,-2 0 0 0,-4 0 0 16,-1 2 0-16,0-1 0 0,-2 1 0 0,0 5 0 15,0 2 0-15,-4 3 0 0,1 1 0 0,-4 2 0 16,5 4 0-16,1-1 0 16,1 6 0-16,0-1 0 0,0 1 0 0,1 1 0 15,5 1 0-15,2-2 0 0,-1 2 0 0,1-3 0 16,-1 1 0-16,-1-7 0 0,0 1 0 0,-3 1 0 16,-1-5 0-16,0 0 0 0,-2-6-262 0,0 3-765 15,0-3 482-15,0 0 257 0,0-5 122 0,-7 1-560 16</inkml:trace>
  <inkml:trace contextRef="#ctx0" brushRef="#br0" timeOffset="195769.56">15848 5267 2787 0,'-25'3'0'0,"4"2"0"0,5 1 0 0,4-5 0 0,3 3 0 0,3-2 0 0,6 1 0 0,0-2 0 0,4 3 0 0,19-2 0 0,4 0 269 0,3-2-119 0,6 2 61 0,0-2-85 16,0 1-43-16,-3 1-669 0,-5 2 323 0,4-1 148 15,-11 6 77-15,-1-1-890 16,-6 4 469-16</inkml:trace>
  <inkml:trace contextRef="#ctx0" brushRef="#br0" timeOffset="195910.48">15797 5511 3921 0,'-25'7'0'0,"0"0"0"0,3-4 0 0,7 0 0 0,8-3 0 0,1 0 0 0,4 0 0 0,2 0 0 0,19 0 0 0,18-3 0 0,7 2 10 0,7-5-10 0,4 0 0 15,14 2 0-15,-17 1 0 0,18 0 0 0,-18 3 0 16,8 0 0-16,7 0-44 0,-14 3-129 16,2 7 107-16</inkml:trace>
  <inkml:trace contextRef="#ctx0" brushRef="#br0" timeOffset="197467.81">21337 4854 2217 0,'0'-2'0'0,"0"2"0"0,-2-3 0 16,2 3 0-16,0-2 0 0,0 2 0 0,0 0 0 0,0 0 0 0,0 0 0 0,0 0 0 0,4 0 76 0,3 0 82 0,4 0-59 0,1 0-29 0,-3 5 9 16,5-3 50-16,-2 4-45 15,1-2 0-15,-1-1-14 0,1 1 0 0,-1 0-20 0,0 0 4 16,-3-1-14-16,3 1 0 0,-4 1 0 0,1-4-46 16,-4 0 56-16,0 3-11 0,-2-3 1 0,-1 0-6 15,0-1 6-15,0 3 0 0,-2-3 10 0,0 0 83 16,0 1-46-16,0 3-23 15,0 0-64-15,0-1 0 0,0 5 0 0,0-2 0 16,0 2 0-16,0 3 0 0,0-2 0 0,0 5 0 16,0-2 0-16,2 5 0 0,-1 1 0 15,1 2 0-15,4 4 0 0,-1 0 0 0,0 5 0 0,-2 3 0 16,1-1 0-16,0 3 0 0,-1 2 0 0,-1 2 0 16,0-2 0-16,0-1 0 0,0-2 0 0,-2-2 0 15,0-2 0-15,1 0 0 0,-1-9 0 16,0 2 0-16,0-6 0 0,0 1 0 0,0-5 0 0,-1-3 0 15,-7 1 0-15,1-5 0 16,-5 0 0-16,-2 1 0 0,-4-4 0 0,-3 1 0 16,0-3 0-16,-6 2 0 0,2-2 0 0,-1 0 0 15,4 0 0-15,-1 0 0 0,1 0 0 0,3 0 0 16,2 0 0-16,8 0 0 0,2 0 0 0,0 0 0 16,7 0-581-16,0 0 62 0,14 0 238 0</inkml:trace>
  <inkml:trace contextRef="#ctx0" brushRef="#br0" timeOffset="198621.71">22165 5003 2181 0,'-5'0'0'0,"-2"6"0"0,2 2 0 0,-2 3 0 0,1 1 0 0,1 5 0 0,-3 5 0 0,2 4 0 0,1 3 0 0,1 3 0 0,0 4 93 0,3 3 260 15,1 6-163-15,0 0-75 0,0 4-39 0,1 0 145 16,12-2-92-16,1-10-35 0,4 10 52 0,-2-15-54 16,4 2-27-16,-1-6-35 0,0-5 8 0,-3-7 10 15,3 0-10-15,0-7-16 16,-2-4-22-16,-1-5 0 0,2 0 0 0,-1 0 0 15,-1-16 0-15,0-5 0 0,-3-3 0 0,-2-6 0 16,0-3 0-16,-1-6 0 0,-3-6 0 0,0 3 0 16,-1-8 0-16,0-2 0 0,-2-3 0 0,-3 3 0 15,-1 5 0-15,0 11 0 0,0 1 0 0,0 3 0 16,-1 9 0-16,-7 2 0 0,3 6 0 0,0 4 0 16,2 4 0-16,-1 2 0 0,4 4 0 0,-2-1 0 15,2 2-594-15,0 0 175 0,9 9 191 0,7 6-314 16,5-1 252-16,2 1 117 0</inkml:trace>
  <inkml:trace contextRef="#ctx0" brushRef="#br0" timeOffset="198837.53">22883 4928 2782 0,'-2'-2'0'0,"2"0"0"0,0 0 0 0,2 0 0 0,5 0 0 0,8 1 0 0,0-2 0 0,4 1 0 0,8 1 0 0,-4-1 0 0,4 0 93 0,-3 2-18 0,8-2 117 15,-4 2-78-15,-1 0-38 0,-4 0-387 0,-2 0 175 16,-1 0 95-16,-3 0-645 0,-6 0 355 16,-2 0 178-16,-5 0 89 0</inkml:trace>
  <inkml:trace contextRef="#ctx0" brushRef="#br0" timeOffset="199129.33">22957 4914 2114 0,'-9'14'0'0,"2"1"0"0,1 2 0 0,1 7 0 0,0 2 0 0,5 6 0 0,0 5 0 0,0 7 0 0,0 1 0 0,0 2 0 0,0 2 431 0,0 2-197 0,0-9-89 15,-1 13 36-15,-3-8-72 0,-3-6-36 0,-1-7 1 0,-2 2 36 16,3-9-27-16,-4-3-10 15,2-4-35-15,-3-5 228 0,5-1-266 0,0-9 0 16,0 1 0-16,2-2 0 0,1-4 0 0,2 1 0 16,2-1 0-16,0 0 0 0,0 0 0 0,0 0 0 15,2 0 0-15,7 0 0 0,8 0 0 0,1 4 0 16,0-2 0-16,7 2 0 0,-1 0 0 0,3-1 0 16,-2 1 0-16,2-1 0 15,-5 0 0-15,8 0 0 0,-3 1 0 0,-2-1 0 0,-5 0-413 0,4 1 151 16,-3-3 104-16,-1 2-724 15,-1-3 423-15,2 0 210 0</inkml:trace>
  <inkml:trace contextRef="#ctx0" brushRef="#br0" timeOffset="199340.94">23302 5357 3439 0,'-8'-1'0'0,"6"-3"0"0,2 2 0 0,0 0 0 0,2 1 0 0,10-3 0 0,9 0 0 0,4 2 0 0,5-1 0 0,4-2 0 16,1 4 188-16,9-3-76 0,-3 2-38 0,-4 1 44 0,5-2-118 0,-3 1 0 15,-1 1 0-15,-3-2 0 0,-5 3 0 0,-3 0 0 16,-1 0 0-16,-5 0-502 16,-3 0 186-16,-4 0 176 0,-5 0 89 0,-1 3-993 15</inkml:trace>
  <inkml:trace contextRef="#ctx0" brushRef="#br0" timeOffset="199698.57">23431 5510 2280 0,'-2'0'0'0,"1"0"0"0,1 0 0 0,0 0 0 0,1 0 0 0,8 0 0 0,7 0 0 0,0 0 0 0,4 0 0 0,3 0 0 0,2 0 157 0,-1 1 32 0,-3 6-66 16,-2 0-48-16,-2 2-115 15,-4 0 39-15,-3 3-1 0,-7 1 40 0,-1 3-93 16,-2 0 41-16,-8 1 26 0,-8 1 0 0,-5-1-7 16,-1-1 1-16,-5 1 41 0,-1-4-56 0,-1-2 113 15,2-2-46-15,-2-1-42 16,3-4 245-16,6 0-108 0,1-4-55 0,3 0 229 0,5 0-236 0,4 0-91 16,2 0 0-16,3 0 0 0,0 0 0 15,2 0 0-15,0-4 0 0,11 0 0 16,8 0 0-16,3 0 0 0,2 2 0 0,3 1 0 15,1 1 0-15,2 0 0 0,0 0 0 0,0 0 0 16,0 0 0-16,-1 3 0 0,-2 2 0 0,-1 2 0 16,-5-6 0-16,2 6 0 0,-2-6-89 0,-3 3-73 15,-2-2 36-15,-5 0-685 0,-2-2 377 0,1 0 203 16,-3 0 96-16,0 0-343 0</inkml:trace>
  <inkml:trace contextRef="#ctx0" brushRef="#br0" timeOffset="200560.06">23543 4742 1594 0,'-5'-6'0'0,"-1"0"0"0,3 3 0 0,-3-3 0 0,4 2 0 0,1-2 0 0,-1 1 0 0,2 1 0 0,0-1 0 0,0-1 0 0,0 0 70 0,3 1 0 0,5 1 125 16,-1 0-83-16,3 1-38 0,-1 1 48 0,0-1-43 15,3 2 0-15,-3 1-33 0,4 0-42 0,-1 0 0 16,1 1 33-16,-3 5-67 0,2 4 33 0,-1-1 10 16,-2 1 24-16,0 2-80 0,-4 2 39 15,-1 0 0-15,-2 2 1 0,-2 0-1 16,0 1-9-16,-8 1-1 0,-4-1 88 0,-2-3-31 15,-2 1-14-15,0 0-16 0,-1-1 260 0,0-4-123 16,3-2-50-16,5 0 234 0,2-4-149 0,2-1-65 16,3 0-46-16,0-2 38 0,2 1-112 0,0 2 0 15,2-2 0-15,9 2 0 0,3-2 0 0,2 5 0 16,-2 1 0-16,2-1 0 0,-3 1 0 0,-1 3 0 16,-3-2 0-16,-2 2 0 0,-3 3 0 0,-3-3 0 15,-1 2 0-15,0-2 0 0,-9 2 0 16,-5 0 0-16,-9 3 0 0,0-5 0 15,3-2 0-15,-6 1 0 0,1-3 0 0,4-1 0 16,1-2 0-16,-1-1 0 0,4-1 0 0,2-2 0 16,6 0 0-16,-1 0 0 0,5 0-280 0,1 0-538 15,4-2 381-15,0-5 205 0,9-9 98 0</inkml:trace>
  <inkml:trace contextRef="#ctx0" brushRef="#br0" timeOffset="200740.25">23906 4888 2589 0,'21'4'0'0,"5"1"0"0,3-4 0 0,1-1 0 0,2 0 0 0,7 0 0 0,-2 1 0 0,14-1 0 0,-6 0 0 0,2 0 0 0,-4 3 90 0,-1-2 15 0,-8 1-25 0,1 0-9 16,-1 2-34-16,-6-1-452 0,-7 0 227 0,-3 0 112 15,-7 1 66-15,-2 0-689 0,-8 0 348 0,-1 3 174 16</inkml:trace>
  <inkml:trace contextRef="#ctx0" brushRef="#br0" timeOffset="200893.68">24221 4918 2454 0,'-16'0'0'0,"0"2"0"0,4 4 0 0,1 0 0 0,1 7 0 0,1 2 0 0,1 5 0 0,3 2 0 0,0 5 0 0,3 1 0 0,1 2 295 0,-1 3-128 0,2 0 98 15,0-1-118-15,-2 0-55 0,2-2-28 16,0-2-138-16,0 0 55 0,0-5 38 15,0-1-10-15,0 0-697 0,0-8 363 0,0-3 181 16,5-3-816-16</inkml:trace>
  <inkml:trace contextRef="#ctx0" brushRef="#br0" timeOffset="201064.03">24310 4982 2994 0,'3'0'0'0,"2"7"0"0,-1 8 0 0,-3 1 0 0,1 2 0 0,0 7 0 0,-2 5 0 0,0 0 0 0,0 4 0 0,0 4 0 0,0 4 180 0,0-6-62 0,-2 3-45 0,0 1 93 16,-1-5-65-16,1 0-31 0,0-5-531 0,2-4 258 15,0 6 116-15,0-11 62 0,0-3-777 0,0-1 419 16</inkml:trace>
  <inkml:trace contextRef="#ctx0" brushRef="#br0" timeOffset="201274.57">24651 5511 3931 0,'0'0'0'0,"0"0"0"0,0 4 0 0,0 1 0 0,0 0 0 0,0 4 0 0,0 0 0 0,-3 3 0 0,-1-1 0 0,-1 4 0 0,-3 3 0 0,-2 0 0 0,-1 0 0 15,-1 3 0-15,0-2-115 0,1-2-183 0,0 1 167 16,1 0-450-16,1-1 304 0</inkml:trace>
  <inkml:trace contextRef="#ctx0" brushRef="#br0" timeOffset="201673.99">24928 5230 2657 0,'0'0'0'0,"0"0"0"0,0 0 0 0,10 4 0 0,4-3 0 0,7-1 0 0,4 0 0 0,3 0 0 0,2 0 0 0,9 0 0 0,0-3 490 0,-3-1-217 0,4-1-123 15,-1 2-56-15,-1-4 13 0,-3 4-35 0,1-2 1 16,-1 4-58-16,-2-1-374 0,-1 2 183 16,-4 0 107-16,-6 0-749 0,1 0 415 0,-2 0 127 0,-8 3-336 15</inkml:trace>
  <inkml:trace contextRef="#ctx0" brushRef="#br0" timeOffset="202014.22">25118 5453 2167 0,'-17'0'0'0,"8"0"0"0,5 0 0 0,2 0 0 0,2 0 0 0,0 0 0 0,11 2 0 0,10-2 0 0,9 2 0 0,0 2 0 0,2 0 157 0,0 4-60 0,0 3 98 0,-10 0-70 16,8 2-48-16,-13 0-123 0,-2 4 41 0,-3 2 1 16,-11 1 41-16,-1 2-70 0,0 2 30 15,-17-2 1-15,-4 1 39 0,-3-3-93 0,-2-3 47 16,-4 0 10-16,-3-3 85 0,3-5-31 0,3-2-61 15,0-2 18-15,7-2 290 0,1-3-131 16,5 0-65-16,5 0 244 0,4 0-230 0,1 0-120 16,4 0 0-16,0-3 0 0,9 0 0 0,16-4 0 15,1-1 0-15,3 3 0 0,3-1 0 0,-1 1 0 16,1 4 0-16,0-1 0 0,0 2 0 0,0 0 0 16,-4 0 0-16,-1 0 0 0,-5 0 0 0,4 0-499 15,-5 3 124-15,-2 0 169 0,-4 2 84 0,-2-2-519 16,-4-1 306-16,-3 0 149 15,-2-2 75-15,3 0-243 0,-5 0 158 0</inkml:trace>
  <inkml:trace contextRef="#ctx0" brushRef="#br0" timeOffset="202369.42">25292 4714 1593 0,'-2'-7'0'0,"0"6"0"0,2 1 0 0,0 0 0 0,0 0 0 0,-1 1 0 0,1 9 0 0,-4 2 0 0,2 1 0 0,-1 2 0 0,-3-1 62 0,-2 0 77 0,1 1-56 16,-3-2-23-16,0-1 46 0,-1-3-35 0,5-3 0 16,2-1-25-16,0-1 139 0,2-4-74 15,0 3-37-15,2-3 0 0,0 0 30 16,0 0-24-16,11 0-9 0,6 0 34 0,5 0-33 15,1 2-1-15,-5 2-34 0,7 4 30 0,-4-1-30 16,0 4 0-16,-3 2 22 0,-2-1-22 0,-4 3 0 16,-4 2 9-16,-2 2-23 0,-4 0 14 0,-2 0 0 15,0 0 0-15,-8-1-38 0,-5-1 47 0,-4-5-9 16,-3 3 0-16,-5-5-134 0,6-4 64 0,-1-2-152 16,-1-3 106-16,0-1 31 0,3 0 31 0,0 0-527 15,6-5 258-15,-2-8 104 16,5-5 64-16,3-4-471 0,6-3 277 0</inkml:trace>
  <inkml:trace contextRef="#ctx0" brushRef="#br0" timeOffset="202502.81">25349 4714 2234 0,'0'0'0'0,"0"0"0"0,3 0 0 0,3 0 0 0,4 0 0 0,2 0 0 0,6 0 0 0,0 0 0 0,3 0 0 0,5 0 0 0,-1 0 146 16,-1 0-305-16,6 0 94 0,-4 3 50 0,1 9-344 15,-1 1 197-15</inkml:trace>
  <inkml:trace contextRef="#ctx0" brushRef="#br0" timeOffset="202677.84">25751 4918 2403 0,'0'2'0'0,"7"-2"0"0,8 0 0 0,2 0 0 0,11 0 0 0,4 0 0 0,2 0 0 0,11-2 0 0,-6 1 0 0,-3 1 0 0,4 0 418 16,-1 0-190-16,-4 0-96 0,-2 0-419 0,-3 5 162 0,-8-1 90 16,-2 2 31-16,0 3-310 0,-11-3 176 0,0 1 87 15,-6 2 44-15</inkml:trace>
  <inkml:trace contextRef="#ctx0" brushRef="#br0" timeOffset="202843.58">25945 4962 1979 0,'-19'8'0'0,"3"1"0"0,1-1 0 0,4 4 0 0,0 2 0 0,5 1 0 0,3 3 0 0,1 3 0 0,2 3 0 0,0-1 0 0,0 7 516 0,0-4-240 0,0 1-119 15,0-1 7-15,0-4-63 0,0 0-23 0,0-1-9 0,0-2-476 16,2-4 222-16,-1-6 111 0,1 1 55 16,-1-4-661-16,2-5 353 0,2-1 180 0,5 0-15 0</inkml:trace>
  <inkml:trace contextRef="#ctx0" brushRef="#br0" timeOffset="203005.65">26036 5059 2156 0,'2'-4'0'0,"-2"2"0"0,0 2 0 0,0 0 0 0,0 14 0 0,0-2 0 0,0 6 0 0,0 3 0 0,0 0 0 0,0 4 0 0,0 2 511 0,0-5-229 0,0 8-126 16,0-3-60-16,0-5-83 15,0 1 0-15,0-1 24 0,0-3 9 0,0-2-582 16,0-4 287-16,0-4 143 0,0-1-628 0,2-4 325 15,4-1 206-15,-1-3-14 0</inkml:trace>
  <inkml:trace contextRef="#ctx0" brushRef="#br0" timeOffset="203399.75">26261 4702 1402 0,'14'-5'0'0,"3"5"0"0,-1 0 0 0,2 0 0 0,-1 5 0 0,5 4 0 0,1 7 0 0,-3-1 0 0,4 0 0 0,-1-2 0 0,-2 2 125 0,-1-4-34 0,-1 0 38 16,0-1-46-16,-2-2-23 0,-4-2 0 15,-4-3 17-15,-1-1 8 0,-1-2-48 0,-5 0 0 16,0 0 112-16,0 0-56 0,-2 0-28 0,0 0 9 0,0 0 214 16,0 0-126-16,0 0-62 0,0 0-32 0,0 0 190 15,0 0-102-15,-4 7-64 16,2 8 80-16,0 8-104 0,2 1-68 0,0 7 0 15,0 4 0-15,0 8 0 0,0 2 0 0,0 1 0 16,0 6 0-16,0 1 0 0,0-1 0 0,0 1 0 16,0-1 0-16,0-2 0 0,0-4 0 0,0-4 0 15,-2-5 0-15,1-2 0 0,-6-5 0 0,3-5 0 16,-4-3 0-16,-2-3 0 0,-1-4 0 0,-2-5 0 16,-4-3 0-16,-2-2 0 0,-7-2 0 15,0-3 0-15,-4 0 0 0,-3 0 0 16,-3 0 0-16,1-3 0 0,0-4 0 0,8 2-298 15,3-7 95-15,3 1 84 0,6-4-631 0,8-2 357 16,7-5 179-16,0-2-668 0</inkml:trace>
  <inkml:trace contextRef="#ctx0" brushRef="#br0" timeOffset="203687.31">26934 5121 2553 0,'0'8'0'0,"0"9"0"0,0 8 0 0,0 4 0 0,0 1 0 0,-3 6 0 0,2 3 0 0,1 1 0 0,0 12 0 0,0-7 0 0,1-2 603 0,11-3-284 0,5 0-141 0,0-13 100 15,6 4-278-15,1-7 0 0,2-5 0 16,2-6 0-16,1-6 0 0,1-5 0 0,0-2 0 0,2-2 0 16,-2-13 0-16,-4-4 0 0,-1-5 0 15,-6-2 0-15,-3-6 0 0,-3-7 0 16,-4-3 0-16,-2-3-54 0,-4-4-67 0,-1-3-205 15,-2-3 148-15,0 1 71 0,0 4 36 0,-9 5-191 16,-3 10 112-16,3 7 48 0,-4 4 37 0,3 3-34 16,3 10 31-16,0 1 0 0,2 7-74 0,4 0 44 15,-1 3 35-15,2 5 0 0,0 15-469 0</inkml:trace>
  <inkml:trace contextRef="#ctx0" brushRef="#br0" timeOffset="204305.18">27704 5070 1735 0,'-7'-7'0'0,"4"1"0"0,0 2 0 0,1 0 0 0,0 1 0 0,2-1 0 0,0 2 0 0,0 0 0 0,2 1 0 0,8-1 0 0,10-1 122 0,5 3 202 0,1 0-144 0,1 0-72 16,3 0-35-16,-7 3 57 0,11 2-51 0,-8 1 0 15,-3-3-42-15,2 3 21 0,-7 0-22 0,1-3 10 16,-3 3-229-16,-5-2 110 0,-3 1 55 0,-2-2-486 16,1 0 234-16,-7 1 149 0,0 0 6 0,0 2-556 15,-11-2 317-15</inkml:trace>
  <inkml:trace contextRef="#ctx0" brushRef="#br0" timeOffset="204591.61">27710 5100 1936 0,'-18'0'0'0,"4"3"0"0,4 2 0 0,1 1 0 0,2 3 0 0,0 2 0 0,6 8 0 0,0 3 0 0,1 5 0 0,0 1 0 0,0 6 124 0,0 4-34 0,0 7 119 15,-4-5-86-15,1 2-43 0,-4 3 0 0,-2-1 235 0,-2-7-130 16,3 2-79-16,-3-1 105 0,-3-4-88 0,3-4-43 16,1-8 1-16,4 1 94 0,-4-7-162 15,8-2-13-15,-3-3 0 0,4-4 0 16,1 0 0-16,0-4 0 0,0 2 0 0,1-2 0 15,13-1 0-15,1 0 0 0,6-2 0 0,-1 1 0 16,3-1 0-16,4 0 0 0,-5 0 0 0,0 0 0 16,1 0 0-16,0 0 0 0,-3 0 0 0,0 0 0 15,0 0 0-15,-2 0-374 0,-1 2 10 0,-2 2 155 16,1-2-496-16,-4 1 334 0,0 0 167 0,1-2-178 16,-4 1 164-16,7 0 95 0</inkml:trace>
  <inkml:trace contextRef="#ctx0" brushRef="#br0" timeOffset="204807.46">27960 5488 2641 0,'5'0'0'0,"6"0"0"0,3 0 0 0,2 0 0 0,7 0 0 0,3-3 0 0,4 0 0 0,2-1 0 0,6 0 0 0,-1 3 0 0,1-4 285 0,0 4-124 0,-3 1 85 15,-1-2-104-15,-1 2-53 0,-4 0-17 0,2 0-27 16,-4 0-8-16,-4 0 0 0,-1 0 0 0,-1 0-481 16,-6 0 250-16,0 3 111 0,-8 2-705 0,3 0 400 15,-4 1 90-15,-4-1-470 0</inkml:trace>
  <inkml:trace contextRef="#ctx0" brushRef="#br0" timeOffset="205117.25">28150 5634 1782 0,'-10'5'0'0,"5"3"0"0,5-3 0 0,0 1 0 0,3-2 0 0,12 2 0 0,7-3 0 0,1 5 0 0,1 1 0 16,-1 1 0-16,-5 1 134 0,1 2-53 0,-1 3 72 0,-4-2-58 16,-5 4-29-16,-4-2-52 0,-3 2 8 0,-2 1 15 15,-2 2 0-15,-16-2 45 0,0-3-45 0,-1-2 9 16,-9 1-9-16,1-2 64 0,1-3-32 0,1-1 0 15,2-3 212-15,2-3-113 0,4 1-71 0,5-2-29 16,5-2-1-16,4 0 264 0,-1 0-274 0,4 0-57 16,2 0 0-16,16 0 0 0,7 0 0 0,5 0 0 15,2-2 0-15,1-2 0 0,1 1 0 0,0 0 0 16,-1 0 0-16,-2 1-3 0,0 2-10 16,-9-4-275-16,6 2 81 0,-8 2 103 15,0-1-572-15,-8-2 319 0,-2 2 160 0,0-1 71 16,-5-2-439-16,2-5 264 0</inkml:trace>
  <inkml:trace contextRef="#ctx0" brushRef="#br0" timeOffset="205431.91">28197 4936 1875 0,'-3'-10'0'0,"3"6"0"0,0 0 0 0,3-2 0 0,5 1 0 0,5 1 0 0,4 3 0 0,0-2 0 0,-1 2 0 0,6 1 0 0,-2 0 233 0,0 0-97 0,-3 0-40 16,-1 0-34-16,-5 4 97 0,-2 1-60 0,0-1-31 15,-6-1 153-15,1 1-82 0,-3 0-56 0,-1 0 1 16,0 2-46-16,0 1 85 0,0 2-42 0,-5 3 8 16,0 1 144-16,-2 1-121 15,-1 6-112-15,3 1 0 0,2-1 0 0,-1 5 0 16,3 2 0-16,-1-2 0 0,2 2 0 0,0-2 0 15,0 0 0-15,0-4 0 0,0 1 0 0,0 0 0 16,0-3-365-16,0 0 30 0,0-2 162 0,0-3-279 16,0-5 208-16,0 0 103 0,0-2 52 0,-7-1-494 15,1-2 264-15,-1-4 145 0</inkml:trace>
  <inkml:trace contextRef="#ctx0" brushRef="#br0" timeOffset="205582.48">28089 5181 2154 0,'-19'-11'0'0,"2"3"0"0,7 5 0 0,-3-3 0 0,8 5 0 0,2-2 0 0,3 2 0 0,0 1 0 0,10 0 0 0,17 0 0 0,3 0 230 0,11 0-96 0,-1 0 221 0,5 4-159 15,-6-1-70-15,12 2-49 0,-5 1-353 0,-2-1 157 16,-1 3 78-16,-6-2-360 0,0 1 229 0,2 1 100 16</inkml:trace>
  <inkml:trace contextRef="#ctx0" brushRef="#br0" timeOffset="205763.51">28721 5191 2248 0,'0'-6'0'0,"0"2"0"0,0-2 0 16,12 1 0-16,6-1 0 0,3 2 0 0,5 1 0 0,7 1 0 0,1 0 0 0,1 2 0 0,3 0 186 0,0 0 81 0,-1 0-115 0,-2 0-57 15,-1 4-28-15,-4 1-427 0,-6 1 208 0,1 1 90 16,-5 2 50-16,-6-2-270 0,-6-1 159 0,-5 1 81 15,-3 0 49-15,0 2-746 0,-12-6 289 0</inkml:trace>
  <inkml:trace contextRef="#ctx0" brushRef="#br0" timeOffset="205905.36">28971 5225 1443 0,'-23'-2'0'0,"0"2"0"0,0 0 0 0,2 0 0 0,5 9 0 0,1 6 0 0,3 5 0 0,2 6 0 0,5 2 0 0,3 1 0 0,1 3 493 0,1 3-218 0,0-4-123 16,0 0-58-16,0 0 97 0,0-3-77 0,0 0-38 0,0-5-341 15,0-3 147-15,0 1 78 0,0-6 38 0,0-6-560 16,0 2 299-16,0-6 121 0,0-5 80 0</inkml:trace>
  <inkml:trace contextRef="#ctx0" brushRef="#br0" timeOffset="206073.57">29034 5252 2554 0,'-5'-2'0'0,"-1"2"0"0,0 5 0 0,0 10 0 0,1 1 0 0,0 7 0 0,3 2 0 0,-4 2 0 16,5 1 0-16,-3 3 0 0,3-5 575 0,-3 7-273 0,-1-4-133 0,3-1-65 0,-3 1-169 15,4-8 51-15,-1 2 35 0,0-2-9 0,2-1-686 0,0-2 355 16,0-4 179-16,0 2-330 0,0-5 247 0</inkml:trace>
  <inkml:trace contextRef="#ctx0" brushRef="#br0" timeOffset="206250.26">29183 5632 2766 0,'7'6'0'0,"4"1"0"0,-4 2 0 0,-1 2 0 0,-2-3 0 0,-3 7 0 0,1 2 0 0,-2 0 0 0,0 6 0 0,-7-1 0 0,-4-1 225 16,-6 3 169-16,2-1-179 0,0-3-88 0,1-3-45 15,0 0-393-15,-1-3 184 0,3-4 77 0,2-2-307 16,1-2 197-16,3-5 99 0,1-1 58 0,5 0-900 15</inkml:trace>
  <inkml:trace contextRef="#ctx0" brushRef="#br0" timeOffset="206434.41">29393 5479 3274 0,'22'-3'0'0,"4"-5"0"0,6 7 0 0,4-5 0 0,1 0 0 0,1 3 0 0,2-3 0 0,4 4 0 0,2-2 0 0,-4 1 0 0,-7 1 242 16,5-1-103-16,-5 2-41 0,-2 1-135 0,-5 0 38 16,-4 0-1-16,-4 0 37 0,-5 4-619 0,-5 1 318 0,-5 3 147 15,-3 3-765-15,-2 0 459 16</inkml:trace>
  <inkml:trace contextRef="#ctx0" brushRef="#br0" timeOffset="206729.57">29451 5617 2482 0,'-10'3'0'0,"10"0"0"0,0-3 0 0,5 0 0 0,20 0 0 0,2 0 0 0,3 0 0 0,4 0 0 0,0 0 0 0,3 5 0 0,-4 5 365 15,-1 1-165-15,-4 0-81 16,-8 2-41-16,-5 2-22 0,-4 0-9 0,-7 4-10 0,-4 0 0 0,-2 3-42 16,-19-1 42-16,-6-1 0 15,-3-1-60-15,-3-2 25 0,1-2 1 0,-3 0 8 16,5-3-1-16,5-1 27 0,7-4 10 0,-2 1 102 15,11-4-58-15,1 0-29 0,3-2-23 0,5-2-26 16,0 3-13-16,5-3 0 0,15 0 0 0,7 0 0 16,4 0 0-16,4 0 0 0,7 0 0 0,-6 0 0 15,1 0 0-15,0 0-228 0,-4-1-57 0,-4 1 119 16,2-2 84-16,-8 0-610 0,1-2 328 0,-6-3 163 16,-3 0 82-16,-2-2-431 15,-6-2 261-15,-3-6 126 0,0-2-104 0</inkml:trace>
  <inkml:trace contextRef="#ctx0" brushRef="#br0" timeOffset="207055.19">30004 4936 2247 0,'-17'-31'0'0,"-1"1"0"0,-3 7 0 0,-3-1 0 0,-6 3 0 0,-2 6 0 16,-1 8 0-16,-10 4 0 0,10 3 0 0,-1 0 0 0,3 13 133 0,-1 3-48 0,7 7 265 0,2 1-161 0,7-1-75 15,6-2 35-15,2 3-56 0,5-3-28 0,3-1 9 16,0-3-60-16,2-2 0 0,7-4 23 0,8-3-139 16,2-3 69-16,1-5 45 0,7 0-10 0,-3 0-190 15,-1-1 113-15,-5-8 32 0,1-1 35 0,-1-1-302 16,-6-1 149-16,-5 5 26 0,-2 1 78 0,1 1 16 16,-4 0 3-16,0 4-8 15,-1-1 331-15,-1 2-159 0,0 0-80 0,-5 6 118 16,-6 8-90-16,3 4-20 0,-1 4-30 0,0 1 320 15,2 1-155-15,2 0-65 0,3 2-43 0,0-5-114 16,2 4 31-16,0-5 0 0,0 2-435 0,0-6 237 16,5-1 119-16,2-5 56 0,6-1-916 0,-1-6 452 15,4 0 226-15</inkml:trace>
  <inkml:trace contextRef="#ctx0" brushRef="#br0" timeOffset="207238.3">29881 4973 2183 0,'0'-6'0'0,"3"2"0"0,10 1 0 0,4-1 0 0,8 0 0 0,5 0 0 0,7 1 0 0,4 1 0 0,-2 2 0 0,6 0 0 0,0 0 354 0,-2 0-159 15,-10 0 202-15,3 0-180 0,-8 0-81 0,4 5-54 16,-11-1-347-16,0 1 151 16,-4 0 75-16,-4 0-590 0,-6-2 342 0,-3-2 157 15,-3 1 84-15,-1-2-336 0,-1 0 96 0,-13 0 136 16,-4 0-30-16</inkml:trace>
  <inkml:trace contextRef="#ctx0" brushRef="#br0" timeOffset="207366.81">30217 4936 1706 0,'-17'0'0'0,"4"0"0"0,2 7 0 0,-1 2 0 0,2 2 0 0,2 6 0 0,2 2 0 0,-3 4 0 0,7-1 0 16,-5 7 0-16,2-3 133 0,2 0-47 0,-1 1-25 0,-1-4 212 0,1-1-108 0,0 2-69 15,0-4-282-15,0-1 112 0,2-4 55 0,2-4-559 16,0-1 317-16,0-3 144 0</inkml:trace>
  <inkml:trace contextRef="#ctx0" brushRef="#br0" timeOffset="207529.31">30267 5020 2431 0,'0'0'0'0,"0"8"0"0,-2 2 0 0,1 4 0 0,-1-2 0 0,2 8 0 0,-2 1 0 0,-2 6 0 0,0 1 0 0,-1 3 0 0,-2-1 121 0,-3 1-41 0,2 2 265 0,-2-2-154 15,5 0-77-15,2-7-459 0,-1 7 186 0,4-10 98 16,0 2 49-16,0-4-794 0,0-2 420 0</inkml:trace>
  <inkml:trace contextRef="#ctx0" brushRef="#br0" timeOffset="207939.71">30475 5152 1532 0,'12'-3'0'16,"8"3"0"-16,0 0 0 0,-2 0 0 0,-1 0 0 0,3 0 0 0,-4 4 0 0,3 0 0 0,-2-2 0 0,1 1 0 0,0-1 94 0,-2 0 217 0,-2 0-137 0,-4 0-69 16,3-2 140-16,-6 1-95 0,-2-1-61 0,0 0-26 15,-3 0 192-15,2 0-109 0,-3 0-54 0,-1 0 77 16,0 0-71-16,0 0-31 0,0 0 1 0,0 4 109 15,0 5-81-15,0-2-96 0,0 4 0 0,0 4 0 16,2 5 0-16,2 5 0 0,-2 4 0 0,0 2 0 16,-1 4 0-16,1 10 0 0,-2-5 0 0,0 3 0 15,0 3 0-15,0-7 0 0,0 11 0 0,0-8 0 16,0-6 0-16,0 2 0 16,0-2 0-16,0-4 0 0,0-4 0 0,0-5 0 15,0-1 0-15,-5-6 0 0,-4-4 0 16,0-1 0-16,-3-4 0 0,-3-3 0 0,0-4 0 0,-10 0 0 15,0 0 0-15,-5 0 0 0,-3-4 0 0,-9-6 0 16,1 1 0-16,-1 2 0 0,7-1 0 0,0 1 0 16,12 3 0-16,-2 0 0 0,2 2 0 0,4 0 0 15,8 2-824-15,-1 0 327 0,5 0 230 0,5 7 115 16</inkml:trace>
  <inkml:trace contextRef="#ctx0" brushRef="#br0" timeOffset="208334.25">30907 5377 2114 0,'1'-10'0'0,"-1"8"0"0,0 0 0 0,0 2 0 0,0 0 0 0,0 8 0 0,-1 10 0 0,-7 5 0 0,-1 5 0 16,1 14 0-16,3-6 522 0,-3 14-248 0,6-4-119 0,2-4-60 0,0 2 221 0,2-1-140 15,7-5-61-15,8 4 49 0,0-12-164 0,3-1 0 16,0-8 0-16,1-8 0 0,-2-2 0 16,4-6 0-16,2-5 0 0,-8 0 0 0,6-4 0 15,-3-14 0-15,-3-3 0 0,3-5 0 16,-7-5 0-16,5-5 0 0,-9-3 0 0,6-2 0 15,-7 4 0-15,-1-12 0 0,8 0 0 0,-4 0 0 16,2 1 0-16,1 1 0 0,-5 12 0 0,3-2 0 16,-3 8 0-16,0 8-56 15,-4 4-4-15,-1 7-8 0,-1 3 9 0,-3 3-52 0,2 2 38 0,-2 2 0 16,0 4-388-16,2 10 204 16,-2 8 114-16,3 2 54 0</inkml:trace>
  <inkml:trace contextRef="#ctx0" brushRef="#br0" timeOffset="208873.87">31580 5237 1839 0,'3'-11'0'0,"-1"5"0"0,6 3 0 0,7-1 0 0,5 2 0 0,3 1 0 0,2-2 0 0,2 3 0 0,3 0 0 0,0 0 0 0,-3 0 226 0,3 4-98 0,-9 2 65 16,2 0-77-16,-2 1-39 0,-5 0 0 15,0 1-300-15,-4 2 125 0,0-3 69 0,-7-2 33 0,2 5-545 16,-6-5 290-16,-1 4 89 0</inkml:trace>
  <inkml:trace contextRef="#ctx0" brushRef="#br0" timeOffset="209118.98">31658 5237 1480 0,'-10'0'0'0,"0"10"0"0,3 5 0 0,2 2 0 16,-3 6 0-16,0 4 0 0,3 5 0 0,-2 6 0 0,5 5 0 0,-6-1 0 0,3 1 207 0,-1 0-85 0,-1-6 247 0,0 10-171 15,2-11-79-15,-5 0 87 0,2-1-84 16,1-4-42-16,4-11 9 0,-1 3 34 0,1-8-42 16,3-4-1-16,0-2-42 0,0-2 54 0,0-5-17 15,0 1-10-15,8-3 4 0,8 0 1 0,5 0-32 16,4-8 0-16,-2 2 40 0,7-5-9 0,-3 4-46 16,2 1-405-16,-1-2 203 0,-5 7 89 15,2-3 69-15,-2 2-744 0,-1 2 365 16,-2 0 177-16,0 0-433 0,-2 0 309 0</inkml:trace>
  <inkml:trace contextRef="#ctx0" brushRef="#br0" timeOffset="209291.47">31846 5594 1907 0,'0'0'0'0,"2"0"0"0,16 0 0 0,7-2 0 0,2-1 0 0,3 0 0 0,6 2 0 0,8 0 0 0,-7 1 0 0,11 0 0 0,-8 0 478 0,-5 0-220 0,2 2-110 0,-6 6-199 16,-6-2 54-16,0 3-10 0,-2-1 45 0,-7 1-607 16,-2 3 304-16,0-3 151 0,-6 2 85 0</inkml:trace>
  <inkml:trace contextRef="#ctx0" brushRef="#br0" timeOffset="209601.22">31982 5760 1410 0,'-9'0'0'0,"4"3"0"0,3 1 0 0,2-1 0 0,2-3 0 0,12 1 0 0,12 2 0 0,1 1 0 0,1 2 0 0,0 2 0 0,0 2 268 0,-4 0-106 0,4 4-67 15,-13-2-29-15,2 3 10 0,-9 2 0 0,-5 1-38 16,-3-1 9-16,-3 6-37 0,-15-3-1 0,-6-2 29 16,-4 0-17-16,-10 0 17 0,6-3 10 0,-4-2-11 15,4-2 55-15,11-3-28 0,0-1 1 0,13-3 151 16,-2-2-79-16,5 1-55 0,5-2 1 15,0-1 101-15,3 0-72 0,19 0-38 16,6 0 10-16,12 0 79 0,2 0-62 0,6 0-66 16,0-1-35-16,-3-2-97 0,-11 1 25 0,4 2 50 15,-4 0-192-15,-11 0 127 0,2 0 62 0,-12 0 41 16,2 0-619-16,-8 5 232 0,-4-5 169 0,-1 1-304 16,-2-1 234-16,0 0 108 0,-5 0 68 0,-4-4-248 15,2-9 153-15</inkml:trace>
  <inkml:trace contextRef="#ctx0" brushRef="#br0" timeOffset="209798.84">32095 5134 2564 0,'-6'-9'-1'0,"6"7"1"0,0 2 0 16,0 4 0-16,0 8 0 0,0 4 0 0,0 4 0 0,0 4 0 0,0-2 0 0,0 6 0 0,-1-2 224 0,-3 6-96 0,1-2 211 15,-5-2-149-15,3-1-74 0,0-7-316 0,-2 0 129 16,2 0 49-16,3-5 29 0,-1-4-602 0,0-1 317 16,3-5 158-16,0-3 90 0,3-2-819 0,14 0 404 15</inkml:trace>
  <inkml:trace contextRef="#ctx0" brushRef="#br0" timeOffset="209963.07">32269 5100 1957 0,'5'-7'0'0,"-3"5"0"0,3 2 0 0,-1 0 0 0,-3 4 0 0,3 6 0 0,-2 6 0 0,0 3 0 0,0 5 0 0,1 3 0 0,-3-1 519 0,0 2-229 0,0 2-130 0,0 0-60 15,0-1 21-15,-7-2-41 0,3-1 1 0,1-3-31 16,1-1-478-16,0-1 234 0,2-4 117 0,0 1-662 16,0-6 368-16,2-1 194 0</inkml:trace>
  <inkml:trace contextRef="#ctx0" brushRef="#br0" timeOffset="210141.87">32489 5296 2689 0,'25'-10'0'0,"2"6"0"0,4 3 0 0,6-1 0 0,3 0 0 0,0 2 0 0,3 0 0 0,1 0 0 0,2 0 0 0,-11 0 0 0,4 5 196 0,-4 1-114 16,-3 2 11-16,-4 1-52 0,-10-2 0 0,1 3-564 15,-5-1 281-15,-7-1 143 0,-4 0 80 0,-3 1-364 16,0-2 204-16</inkml:trace>
  <inkml:trace contextRef="#ctx0" brushRef="#br0" timeOffset="210295.98">32739 5361 1811 0,'-10'4'0'0,"-3"4"0"0,6 1 0 0,2 1 0 0,0 1 0 0,0 3 0 0,3-2 0 0,-2 5 0 0,2 0 0 0,2 2 0 0,-3-1 268 0,1 2-113 15,-1 0 105-15,-1-1-99 0,-1-1-65 16,-2-1-27-16,1-4-402 0,1 3 187 0,3-7 94 16,-1-2-597-16,3 1 340 0,0-5 175 15</inkml:trace>
  <inkml:trace contextRef="#ctx0" brushRef="#br0" timeOffset="210459.75">32804 5404 2202 0,'0'-1'0'0,"0"1"0"0,0 0 0 0,0 6 0 0,0 7 0 0,0 2 0 0,0 3 0 0,0 5 0 0,0 2 0 0,0-3 0 0,-3 8 335 0,-1 0-147 0,-1-1-73 0,0-2 67 15,-1 2-70-15,-1-7-24 0,2 6-12 0,3-1-508 16,-1-3 236-16,3-3 119 0,0 1-720 0,0-1 428 16</inkml:trace>
  <inkml:trace contextRef="#ctx0" brushRef="#br0" timeOffset="210635.4">32987 5923 2931 0,'9'2'0'0,"2"5"0"0,-1 3 0 0,-5-2 0 0,-1 1 0 15,-2 0 0-15,-2 1 0 0,0 1 0 0,-2 2 0 0,-8 0 0 0,-12 2 137 0,2-2 8 0,2-2-41 16,-4 1-11-16,4-1-52 0,-2-2-579 0,4-1 290 15,0-2 145-15,6 3-307 0,3-2 221 0</inkml:trace>
  <inkml:trace contextRef="#ctx0" brushRef="#br0" timeOffset="211613.49">33454 5291 1523 0,'3'-9'0'0,"-3"8"0"0,0 1 0 0,0 0 0 0,0 0 0 0,0 7 0 0,-10 8 0 0,-2 6 0 0,-6 5 0 0,-7 8 0 0,3 2 159 16,2 1 192-16,-3 1-155 0,2 1-78 0,7-5-27 15,0 3 76-15,3-1-63 0,3-4-31 16,6 0 0-16,2-3 65 0,0-8-38 0,0 2-10 0,5-2-33 16,7-3-15-16,4-6-1 0,2-3 1 0,1-3-37 15,1-4 36-15,5-2 0 0,-3 0-81 16,-1 0 40-16,1-6 0 0,-5-3 52 15,-1-2-156-15,-4-2 68 0,-5 2 11 0,-1-3-55 16,-4 2 33-16,-2-4 31 0,0 3-9 0,-8 0 0 16,-11 0-12-16,-4 1 35 0,-2 5-46 0,3 1-73 15,-6 1 54-15,6 2 0 0,-3 2 93 0,4 1-1 16,4 0-49-16,7 0-2 0,0 0 44 0,2 0-32 16,4 4-2-16,3 1-283 0,1 1 132 15,0-2 53-15,10 1 46 0,11 0-436 16,6-2 231-16,6-3 116 0</inkml:trace>
  <inkml:trace contextRef="#ctx0" brushRef="#br0" timeOffset="211757.04">33498 5559 1942 0,'2'0'0'0,"3"-2"0"0,4-2 0 0,5-1 0 0,0 0 0 0,4 2 0 0,4 1 0 0,5 0 0 0,4 2 0 0,1 0 0 0,1 0 122 0,2 0-29 0,0 0-12 15,-5 4-39-15,-10 2-420 0</inkml:trace>
  <inkml:trace contextRef="#ctx0" brushRef="#br0" timeOffset="211942.44">33748 5591 1412 0,'-21'0'0'0,"-4"-5"0"0,-1 3 0 0,12-1 0 0,-6 3 0 0,12 0 0 0,-4 0 0 16,2 0 0-16,0 3 0 0,1 5 0 0,4 5 78 0,-2 5 275 0,0-2-156 0,3 5-67 0,-3 0-50 15,2-2 89-15,-2 4-63 0,0-1-33 0,0-1-64 16,2-1 43-16,0-2-11 0,-1-2 1 0,2-1-382 16,-1-6 191-16,3 0 95 0,2-1-504 0,0-4 244 15,0-4 160-15,11 0 0 0,2 0-325 0,-3-10 218 16,3-3 100-16</inkml:trace>
  <inkml:trace contextRef="#ctx0" brushRef="#br0" timeOffset="212098.87">33674 5688 1685 0,'6'-13'0'0,"-1"6"0"0,-3 4 0 0,3-2 0 0,-3 3 0 0,-2 2 0 0,0 0 0 0,0 7 0 0,-2 7 0 0,-5 0 0 0,2 6 74 0,-3 5 228 16,5-2-130-16,-4 2-65 0,0-2 25 0,-4 4-50 0,4 0 0 15,0-5-41-15,-1-2-125 0,0 2 63 0,3-3 41 16,-2-2-448-16,2-2 234 0,3-4 118 0,-1-1 58 16,3-4-636-16,-2 0 306 15,0-2 124-15,-5-4 92 0</inkml:trace>
  <inkml:trace contextRef="#ctx0" brushRef="#br0" timeOffset="212484.41">33563 5497 1004 0,'9'-6'0'0,"11"4"0"0,-3 2 0 0,6-1 0 0,-5 1 0 0,-1 0 0 0,1 0 0 0,2 0 0 0,7 0 0 0,-7 3 0 0,-2 3 78 0,2 0 0 15,-2-1-10-15,1-2-26 0,-9 1-1 0,-4 1 28 16,3-2-28-16,-6-1 1 0,-1-2-1 0,0 2 54 16,-2-1-27-16,0-1 10 0,0 3 69 0,0 0-54 15,0 3-25-15,0 0 0 0,-7 1 124 0,0 5-65 16,5-2-48-16,-3 6 1 0,4 2 68 0,-3 1-53 16,0 7-27-16,2-3 36 0,2 9-36 15,-2 2 0-15,-4 7-27 0,4 1-36 0,-5 2 0 16,-4 4 47-16,2-1-30 0,-1-1 20 15,0-1-1-15,0 2 1 0,0-4-57 0,-3-5 39 16,1 7-10-16,4-13 2 0,-5 4-75 0,3-6 30 16,-6 0 26-16,3-9-31 0,-2-1 23 0,2-3-15 15,1-4 39-15,-1-2 96 0,-4-5-47 0,1-2 4 16,-6-4 29-16,-1 0-35 0,-4 0 0 0,-1 0-24 16,-4-2 31-16,-1-4 12 0,-1-1-72 0,-9-1-509 15,3-1 243-15,-2 3 129 0,6 3 72 16</inkml:trace>
  <inkml:trace contextRef="#ctx0" brushRef="#br0" timeOffset="213890">16781 6580 2696 0,'-6'5'0'0,"1"3"0"0,-2 8 0 0,-2 4 0 0,2 8 0 0,-3 4 0 0,-1 10 0 0,4-6 0 0,-2 12 0 0,0 0 0 0,6 2 180 0,3 2-71 15,0-1 130-15,0-8-90 0,0 12-59 0,10-12-26 16,1-2 93-16,2-6-59 0,4-4-30 0,-1-4 13 15,2-1-81-15,3-8 0 0,-3-7 0 16,5-1 0-16,1-7 0 0,-2-3 0 0,4 0 0 16,-1-7 0-16,-1-12 0 0,-1-1 0 15,-3-7 0-15,-3-3 0 0,-2 0 0 0,-1-3 0 0,-4-3 0 16,-2-3 0-16,-2 2 0 0,-4-8 0 16,0 4 0-16,-2-2 0 0,0 0 0 15,0-2-213-15,-7 2 59 0,-5-10 62 0,-1 8 26 16,-1 11-127-16,-4-2 76 0,-1 8 39 0,0 12-9 15,-4-3 143-15,0 9-47 0,-2 7 0 0,1 3 217 16,0 0-132-16,3 0-76 0,-6 14 185 16,5 4-113-16,2 2-24 0,1 3-40 0,1 3 177 15,4 2-203-15,3 0 0 0,1 0 0 0,6 2 0 16,4-4 0-16,0 1 0 0,2-4 0 0,12 3 0 16,2-6 0-16,5 0 0 0,2-5 0 15,0-4 0-15,6-4 0 0,-1-2 0 16,2 0 0-16,0-5 0 0,0 0 0 0,0 0 0 15,0 0-378-15,2 0 128 0,-2 0 105 0,3-3-752 16,1 0 428-16</inkml:trace>
  <inkml:trace contextRef="#ctx0" brushRef="#br0" timeOffset="214154.77">17646 6663 3015 0,'0'-6'0'0,"0"2"0"0,-2 1 0 0,-7 0 0 0,-3 2 0 0,1 1 0 0,-6 0 0 0,1 1 0 0,-5 11 0 16,4 5 0-16,-6 6 128 0,1 1-44 0,1 6 585 0,-3 7-634 0,5 1-35 15,6-3 0-15,-1 9 0 0,9-2 0 0,5 0 0 16,0 0 0-16,2-1 0 0,9-7 0 0,8 1 0 16,7 1 0-16,3-8 0 0,-1-7 0 15,4 0 0-15,1-6 0 0,3-5 0 16,-2-5 0-16,1-3 0 0,-3-2 0 0,-5 0 0 15,4 0 0-15,-8 0 0 0,-2-2 0 0,-3-2-674 16,-2 3 105-16,-7-2 255 0,-4 0 142 0,1-1-687 16</inkml:trace>
  <inkml:trace contextRef="#ctx0" brushRef="#br0" timeOffset="214302.25">17600 6983 2868 0,'-12'-11'0'0,"4"6"0"0,3-1 0 0,-1 1 0 0,4 1 0 0,2 3 0 0,0-4 0 0,0 2 0 0,13 1 0 0,6 0 0 0,2-1 463 0,3 2-212 16,-1 1-96-16,5 0-53 0,-4 0-32 0,2 1-48 16,1 6-22-16,-1 1-476 0,4-2 223 15,2 2 142-15</inkml:trace>
  <inkml:trace contextRef="#ctx0" brushRef="#br0" timeOffset="-214626.98">18153 6657 2249 0,'0'-5'0'0,"0"3"0"16,0 2 0-16,0 0 0 0,6 0 0 0,7 0 0 0,4 0 0 0,1 0 0 0,5 0 0 0,4 0 0 0,-3 0 165 0,2 0 87 0,-3 0-30 0,5 2-95 0,-9-1-43 0,-1 3-171 0,1 0 64 16,-2 0 32-16,-5-1 11 15,-2 1-197-15,-2 0 110 0,-2-1 53 16,-2 2 28-16,-2-1-634 0,-2-1 247 0,0 2 189 0</inkml:trace>
  <inkml:trace contextRef="#ctx0" brushRef="#br0" timeOffset="-214334.7">18187 6661 1911 0,'-6'10'0'0,"2"3"0"0,1 2 0 0,1 3 0 0,0 6 0 0,2 5 0 0,0 5 0 0,0 9 0 0,0-7 0 0,0 15 0 0,0-2 435 15,0-1-197-15,0 3-98 0,0-4-50 0,0-8 110 16,0 5-84-16,0-7-38 0,0-3 130 0,0-4-83 16,0-8-42-16,0-1 10 0,0-6 89 0,0-4-150 15,0-2-32-15,0-3 0 0,0 0 0 0,0-5 0 0,0 2 0 16,0-1 0-16,0-1 0 0,4-1 0 16,3 0 0-16,3 0 0 15,3 0 0-15,-2 0 0 0,1 0 0 0,0 0 0 16,2 0 0-16,-3 0 0 0,2 0 0 0,-1 0 0 15,-3 0 0-15,0 0-562 0,1 2 63 0,-1 2 219 16,-2-2 124-16,1 1-533 0,0 1 324 0,-1-2 162 16,0-2 81-16</inkml:trace>
  <inkml:trace contextRef="#ctx0" brushRef="#br0" timeOffset="-213999.02">18501 6952 2282 0,'0'-1'0'0,"0"1"0"0,0 0 0 0,0 3 0 0,-4 10 0 0,0 3 0 0,2 2 0 0,2 6 0 0,0 2 0 0,0-7 0 0,0 7 243 0,8-1-102 16,1-6 154-16,2 2-127 0,3-5-64 0,-2-3-20 15,2-1-43-15,-1-5-1 0,2-3 1 0,-2-2-42 16,0-2 10-16,2 0 32 0,-2-2-1 0,1-9-136 15,-5-5 68-15,2 0 35 0,-3-2 9 0,-2-1-190 0,-1-3 103 16,-3 0-4-16,0 0-161 0,-2 0 87 16,0-2 62-16,0-2-72 0,-8 3 61 0,-2 2 25 15,-1 2-1-15,1-2 58 0,-4 6-35 16,1 2 11-16,-1 3-1 0,0 5 108 0,-1 2-53 0,2 2-28 16,2 1 102-16,-3 0-55 15,3 1-19-15,2 9-165 0,-1 5 62 0,4 1 40 0,3 2 16 16,3 1 15-16,0 3-562 0,3-1 269 0</inkml:trace>
  <inkml:trace contextRef="#ctx0" brushRef="#br0" timeOffset="-213799.06">18933 7207 3092 0,'-7'10'0'0,"0"3"0"0,0-2 0 0,0 2 0 0,-1-2 0 0,0 2 0 0,1-3 0 0,0 1 0 0,1 1 0 0,-2 1 0 0,2-2 179 0,1 0-69 0,-1 0-36 0,1 0-328 16,0 0 156-16,-2-2 64 0,2-2 36 0,1 1-589 15,-1-2 313-15,3-5 157 0,0 1-286 16,0-2 211-16,0 0-5 0</inkml:trace>
  <inkml:trace contextRef="#ctx0" brushRef="#br0" timeOffset="-213616.18">18981 6965 2412 0,'19'-1'0'0,"2"1"0"16,3-3 0-16,2 2 0 0,3-5 0 0,2 1 0 0,3-3 0 0,2 1 0 0,2 1 0 0,-1-2 0 0,1-1 105 0,-5 4-23 0,-1-2-290 0,-2 2 124 0,-3 1 61 15,-6 0 31-15,-1 3-243 0,-3-3 147 0,-2 1 59 0,-7 0-552 16,-3 1 305-16,-3 0 153 15,-2 1-51-15,0-4-243 0</inkml:trace>
  <inkml:trace contextRef="#ctx0" brushRef="#br0" timeOffset="-213339.68">19406 6838 1714 0,'-15'0'0'0,"0"7"0"0,-2 4 0 0,-2 6 0 0,2 1 0 0,0 9 0 0,0 4 0 15,-1 8 0-15,4-2 0 0,-2 16 0 0,2 0 84 0,3-2 1 0,2 1 331 0,3-3-188 0,4-10-85 0,2 0 241 16,0-3-173-16,2-6-86 15,8-9-43-15,3-2-10 0,0-6 11 0,4-3-44 0,2-10 0 0,-1 0-76 16,5 0 38-16,-4-14-240 0,-3-1 149 16,2-8 60-16,-6 6 34 0,2-9-250 0,-8 8 103 0,1-5 81 15,-5 1-116-15,-1-2 82 0,-1 6 2 0,0-1 28 16,-5 6-1-16,-8 0 186 0,0 6-89 16,-6 3-29-16,-3 3 77 15,-1 1-58-15,-2 0-30 0,2 6 0 0,3 4 174 0,1 1-86 16,3 3-12-16,0-3-32 0,5 0-166 0,4-4 70 15,2 3 35-15,0-5-497 0,3 1 246 0,2-4 128 16,0 0 43-16,0-2-482 0,8-2 266 16</inkml:trace>
  <inkml:trace contextRef="#ctx0" brushRef="#br0" timeOffset="-213123.03">19062 6323 3136 0,'-17'-7'0'0,"6"4"0"0,6 3 0 0,1 0 0 0,4 0 0 0,0 0 0 0,0 0 0 0,5 0 0 0,18 0 0 0,5 4 0 0,6 1 222 0,9-4-97 0,-9 1-43 0,5 0-1 0,1-2-227 32,-5 0 91-32,-6 2 57 0,4 2-523 0,-12 1 280 0,-2-1 140 0,-4 1-295 15,-8 4 218-15,-1-2 63 0,-2 1 66 0,-4 2-700 16,0 2 355-16,-10-7 178 0</inkml:trace>
  <inkml:trace contextRef="#ctx0" brushRef="#br0" timeOffset="-212981.69">19289 6379 1539 0,'-16'-9'0'16,"0"4"0"-16,4 0 0 0,1 4 0 0,1-1 0 0,0 2 0 0,3 0 0 0,1 0 0 0,2 8 0 0,0 2 0 0,4 8 193 0,0 2-82 0,-1 5-37 0,1-1 231 15,-4 4-133-15,2 2-67 0,-1-5-108 16,-1 8 17-16,0-5-1 0,1-3 25 0,3-4 0 0,-3-1-477 15,3-6 248-15,0-1-228 0,0-6 218 0,6-2 117 0</inkml:trace>
  <inkml:trace contextRef="#ctx0" brushRef="#br0" timeOffset="-212828.78">19337 6473 2030 0,'0'0'0'0,"-6"4"0"0,2 10 0 0,-2 4 0 0,1 5 0 0,-1 1 0 0,2 5 0 0,1 0 0 0,-1 1 0 0,2 2 0 0,1-2 95 0,-4 2 100 0,5-3-79 0,0-6-38 16,0 2-1-16,0-2-401 0,2-5 177 0,4-1-541 16,3-4 351-16,-1-1 176 0,2-3 89 0</inkml:trace>
  <inkml:trace contextRef="#ctx0" brushRef="#br0" timeOffset="-212427.73">19574 6534 1697 0,'16'-2'0'0,"3"-1"0"0,-1 2 0 0,5-1 0 0,0 0 0 0,0 2 0 0,4 0 0 0,1 0 0 0,2 0 0 0,-1 0 0 0,1 0 165 0,-6-2-54 16,6 2 116-16,-9-2-95 0,-1 0-47 0,-2 2 69 0,-9 0-58 15,0 0-19-15,-3 0-10 0,-2 0 165 0,-2 0-97 16,0 0-48-16,-2 0-25 0,0 0 209 15,0 2-121-15,0 7 33 0,0 5-183 0,-2 0 0 16,0 9 0-16,-2 3 0 0,2 3 0 0,1 10 0 16,-2 3 0-16,1 2 0 0,2 3 0 0,-2 6 0 15,2 0 0-15,0 2 0 0,0 1 0 0,0-4 0 0,0 1 0 16,4-10 0-16,0 0 0 16,0-2 0-16,0-3 0 0,-2-4 0 15,-1-6 0-15,-1-5 0 0,0-5 0 0,0-3 0 16,-1-3 0-16,-9-5 0 0,0-2 0 0,-2-3 0 15,-4-2 0-15,0 0 0 0,-3 0 0 0,-1 0 0 0,-1-2 0 16,0-2 0-16,-4-3 0 0,1 0 0 16,2-1 0-16,-3-1 0 0,6 2-58 0,1-5-118 15,2 2-624-15,7-1 381 0,5 2 190 0,2-4-583 16,2 0 377-16</inkml:trace>
  <inkml:trace contextRef="#ctx0" brushRef="#br0" timeOffset="-212118.86">20300 6833 3188 0,'0'0'0'0,"0"5"0"0,0 6 0 0,0 3 0 0,2 6 0 0,-1 6 0 0,1 10 0 0,2 2 0 16,1-1 0-16,0 11 0 0,2 0 113 0,4-5 273 0,3-2-174 0,-1-7-180 0,4 0-32 0,1-4 0 15,1-4 0-15,4-7 0 0,-1-3 0 0,1-7 0 16,0-5 0-16,5-4 0 0,-4 0 0 0,0-5 0 16,1-11 0-16,-3-6 0 0,-1-1 0 0,-4-4 0 15,-2-1 0-15,-2-6 0 0,-2 0 0 0,-1-11 0 16,-3 8 0-16,-1-16 0 16,-1 5 0-16,2-6 0 0,-4 2 0 0,3 1 0 15,-4 12-44-15,-1-1-26 0,-1 9-408 0,0 9 220 16,0 7 110-16,0 5-382 0,0 2 236 0,0 4 132 15,0 4 62-15,0 0-644 0</inkml:trace>
  <inkml:trace contextRef="#ctx0" brushRef="#br0" timeOffset="-211660.02">21034 6646 1842 0,'0'-6'0'16,"6"4"0"-16,8 0 0 0,4 1 0 0,5-3 0 0,1 0 0 0,6 2 0 0,4-2 0 0,3 1 0 0,-1 1 0 0,1 0 100 0,0 0 161 0,-5 2-115 0,-4 0-53 15,-6 0-171-15,-1 0 59 0,-5 0 30 0,-4 2-365 0,-3 4 191 16,-4-3 102-16,-3 5 51 0,-2-1-270 16,0 1 117-16,-12 2 86 0</inkml:trace>
  <inkml:trace contextRef="#ctx0" brushRef="#br0" timeOffset="-211371.64">21156 6652 1920 0,'-7'13'0'0,"2"1"0"15,0 3 0-15,1 3 0 0,3 5 0 0,1 2 0 0,0 5 0 0,0 6 0 0,0 2 0 0,0 6 0 0,0-2 219 0,0 2-89 0,1-1-45 0,-1 0 178 0,0-9-101 16,0 1-66-16,0-2-28 0,0-6 62 0,0-6-45 15,0-1 1-15,-3-5 88 0,1-6-72 16,0-1-31-16,0-5 1 0,1-2 126 0,1-2-128 0,0-1-70 16,0 0 0-16,0 0 0 0,0 0 0 0,0 0 0 15,0 0 0-15,1 0 0 0,8 0 0 0,5 0 0 16,3 0 0-16,0 0 0 16,3 0 0-16,1 0 0 0,2 0 0 15,0 0 0-15,0 0 0 0,0 0 0 0,0 2 0 0,-2-1-140 16,-1 4-823-16,1 0 461 0,0 0 231 0,-5-2 116 15</inkml:trace>
  <inkml:trace contextRef="#ctx0" brushRef="#br0" timeOffset="-211134.14">21598 7021 3400 0,'0'-1'0'0,"0"1"0"0,1 0 0 0,11-2 0 0,5 0 0 0,2-2 0 0,5 1 0 0,5-3 0 0,-1 0 0 0,4 0 0 0,0 1 225 0,0 2-93 0,-2-1-47 0,0-1-101 16,-7 3 37-16,7 1-10 0,-7-2-481 0,-2 3 253 15,-3 0 128-15,0 0 63 0,-7 3-785 0,-3 5 415 16,-4 1 100-16</inkml:trace>
  <inkml:trace contextRef="#ctx0" brushRef="#br0" timeOffset="-210794.22">21757 7117 2201 0,'-18'1'0'0,"-1"6"0"0,6-5 0 0,1 0 0 0,5 0 0 0,1-2 0 0,6 2 0 0,0 1 0 0,9 1 0 0,14 2 0 0,-2 0 199 0,9 3-85 16,-1 0-9-16,-1 3-33 0,-3-1 0 15,-6 2-35-15,1-1-52 0,-6 4 22 0,-5-1 0 0,-2 1 30 16,-7 0-138-16,0 1 70 0,-7-1 44 0,-13 2-18 16,-3-4 1-16,-1 1 42 0,-3-5 92 15,-1-1-49-15,4-1-23 0,-7-1-67 16,8-1 157-16,2-3-58 0,3 0-32 0,6-1 0 16,3-2 243-16,1 0-136 15,7 0-63-15,-1 0-99 0,2 0-3 0,0 0 0 0,11 1 0 0,10 1 0 16,2 0 0-1,4 0 0-15,3 0 0 0,0 0 0 0,-4-1 0 0,8 2 0 0,-6-2 0 16,0 1 0-16,-3-2 0 0,-2 0 0 0,1 0-148 16,-3 0-71-16,-2 0 103 0,-5 0-30 15,2 0-455-15,-7 0 271 0,-2-3 152 16,2-7-478-16,-2-1 309 0,-4-6 155 0</inkml:trace>
  <inkml:trace contextRef="#ctx0" brushRef="#br0" timeOffset="-210602.57">21725 6497 2384 0,'-9'-13'0'0,"7"12"0"0,2-1 0 0,0 2 0 0,0 0 0 0,14-2 0 0,10 2 0 0,6-2 0 0,2 0 0 0,10 2 0 0,0-2 87 0,4 2 403 0,-1 0-225 15,-4 0-113-15,-6-2-39 0,2 2-42 0,-7 0 0 16,-9 0-533-16,0 0 250 0,-8 0 125 15,-3 0 73-15,-6 8-780 0,-2-1 371 0,-2 3 219 0,-8 0-4 16</inkml:trace>
  <inkml:trace contextRef="#ctx0" brushRef="#br0" timeOffset="-210451.66">21906 6522 1614 0,'-13'7'0'0,"2"7"0"0,-1-1 0 0,3 1 0 0,0 2 0 0,1 5 0 0,2-1 0 0,3 0 0 0,-1 5 0 0,4-1 0 0,-2-2 405 15,2 3-188-15,0-4-89 0,0 3-62 0,0-6-28 16,0-3 1-16,0-2 10 0,2-2-522 0,5-3 256 16,2-2 128-16,3-6 64 0,1 0-679 0</inkml:trace>
  <inkml:trace contextRef="#ctx0" brushRef="#br0" timeOffset="-210301.25">22043 6560 2164 0,'2'-6'0'0,"-2"4"0"0,0 0 0 0,0 2 0 0,0 0 0 0,0 4 0 0,0 9 0 0,-2 5 0 0,0 0 0 0,1 4 0 0,1 5 260 16,-4-1-111-16,1 4-56 0,0 0 44 0,1 0-49 0,0-6-15 15,0 8-10-15,2-3-512 0,0-3 244 16,0-6 122-16,-2 5 61 0,0-3-759 0</inkml:trace>
  <inkml:trace contextRef="#ctx0" brushRef="#br0" timeOffset="-210085.33">22495 7278 2911 0,'0'0'0'0,"3"7"0"0,-3-1 0 0,0 1 0 0,0 3 0 0,0 2 0 0,-3 0 0 0,-4 1 0 0,0-2 0 0,-2 1 0 0,-2 4 173 0,1 1-58 0,-1-2-343 15,1-2 134-15,1 0 65 0,3-3-583 16,-1-3 313-16,-1 1 161 0,0-3 74 0,3-1-365 0,-1-2 202 16</inkml:trace>
  <inkml:trace contextRef="#ctx0" brushRef="#br0" timeOffset="-209848.87">22743 6952 2878 0,'-2'-11'0'0,"2"5"0"0,0 5 0 0,0-1 0 0,2-1 0 0,8 0 0 0,7 1 0 16,4 0 0-16,7 0 0 0,2 0 0 0,5 0 183 0,8 0-72 0,3 1-38 0,-2-1 274 0,-2 0-146 15,7 2-87-15,-6 0-216 0,-9 0 70 0,3 0 35 16,-3 0-604-16,-9 0 329 0,0 2 150 0,-4 3 80 15,-3 3-763-15,-10-4 335 0,3 2 220 0,-9 1 83 16,-2-3-172-16</inkml:trace>
  <inkml:trace contextRef="#ctx0" brushRef="#br0" timeOffset="-209570.79">23201 6954 1753 0,'-21'0'0'0,"-2"2"0"0,2 7 0 0,-1 5 0 0,-1 1 0 0,0 7 0 0,1 7 0 0,-2 7 0 0,1 1 0 0,0 6 0 0,2 3 252 0,1 3-97 0,3 2-64 0,3-4 322 15,5-2-188-15,6-8-94 0,3 2 158 0,0-6-116 16,0-5-73-16,10-8-32 0,4-4-77 16,5-5 23-16,1-8 0 0,5-3 32 15,3 0-274-15,-1-8 132 0,-4-9 67 0,-2-4-103 0,-1 1 85 16,-8 1 51-16,2-4-249 0,-7 2 119 0,-1 0 1 16,-4 3 49-16,-2 3 100 0,0 0-40 15,-2 4 9-15,-9-1-30 0,-7 6 272 0,0 1-132 16,-6 3-49-16,3 2-44 0,-6 0 156 0,7 0-79 15,-1 9-3-15,0 1-271 0,5 1 115 16,0-2 51-16,5 1-222 0,4-2 125 0,2-3 58 0,0 1 34 16,3-2-619-16,2-3 309 0,0-1 149 15,0 0 76-15</inkml:trace>
  <inkml:trace contextRef="#ctx0" brushRef="#br0" timeOffset="-209218.37">23024 6211 2148 0,'0'-4'-1'0,"0"4"0"0,0 0 1 0,0 0 0 0,0 2 0 15,-5 5 0-15,0 4 0 0,-1 0 0 0,-1 3 0 0,-2-1 0 0,-1 1 134 0,-1 4-52 0,0-2 51 0,-4 0-47 0,2-2 0 0,1 0-9 16,-1-3 10-16,6-4-46 0,-1 3-1 0,2-4 107 15,4-2-54-15,1-1-26 0,1-1 26 0,0 2-10 16,9 0-43-16,10-1 0 0,4 1 99 16,0 2-50-16,0 1 11 0,5 3-60 0,-3 1 48 0,-7 0-88 15,1 4 0-15,-1 0 0 0,-6 4 0 16,-4 0 0-16,-2 1 0 0,-6 2 0 16,0-2 0-16,-6 2 0 0,-9-5 0 0,-6 4 0 15,-4-6 0-15,0-1 0 0,-1-2 0 0,-3-4 0 16,7-3 0-16,-5-1 0 0,4-4 0 0,3 0 0 15,1 0-23-15,5 0-702 0,0-8 332 16,5-1 181-16,3-6 86 0,4-5-614 0,2-7 350 0</inkml:trace>
  <inkml:trace contextRef="#ctx0" brushRef="#br0" timeOffset="-209086.01">22976 6229 2774 0,'2'0'0'0,"2"0"0"0,6 0 0 16,-1 0 0-16,2 0 0 0,6 0 0 0,5 0 0 0,3 0 0 0,3-2 0 0,0 1 0 0,2 1 137 0,0 0-49 0,2 0-114 0,-2 7 33 0,-1 2 0 0,1 2-818 16</inkml:trace>
  <inkml:trace contextRef="#ctx0" brushRef="#br0" timeOffset="-208900.2">23324 6368 2386 0,'-6'0'0'0,"4"0"-1"0,2 0 1 0,0 0 0 0,8 0 0 0,13 0 0 0,5 0 0 0,0 0 0 0,5 0 0 0,-8 0 0 0,14 0 148 15,-7 0-54-15,0 2-108 0,-5-1 27 0,-2 1 0 0,-2 3-204 0,-5-2 110 16,-4-1 61-16,-6 3 29 0,-3-2-543 16,-3 2 287-16,0-1 153 0,-7 0-592 0,-8-2 323 15,0-2 162-15</inkml:trace>
  <inkml:trace contextRef="#ctx0" brushRef="#br0" timeOffset="-208772.86">23516 6395 1554 0,'-17'-4'0'0,"2"2"0"0,3 2 0 0,-2 0 0 0,2 2 0 15,1 10 0-15,2 2 0 0,0 8 0 0,4-1 0 0,-2 9 0 0,-1-4 225 0,3 3-93 0,-3 1-47 0,2-2 271 16,-1-4-149-16,0 5-88 0,2-9-40 0,-1 0-174 0,5-2 67 16,-1-7 34-16,2-2-557 0,0-3 291 15,0-6 150-15,6 0 74 0</inkml:trace>
  <inkml:trace contextRef="#ctx0" brushRef="#br0" timeOffset="-208625.94">23559 6449 1941 0,'0'0'0'0,"-6"4"0"0,1 7 0 0,-3 4 0 0,0 2 0 0,-1 5 0 15,-1 3 0-15,3-1 0 0,1-1 0 0,-1 5 0 0,-2-2 123 0,3 1-41 0,4-7-114 0,0 3 36 0,2-4 9 0,0-3-598 16,0-1 303-16,0-6 152 0</inkml:trace>
  <inkml:trace contextRef="#ctx0" brushRef="#br0" timeOffset="-208218.75">23713 6470 1164 0,'19'-10'0'0,"1"4"0"0,5 2 0 0,-4 3 0 0,0-1 0 0,2 0 0 0,-2 2 0 0,0 0 0 0,-3 0 0 0,2 0 0 0,-2 0 99 16,-4 4 176-16,-2 0-118 0,2-3-50 16,-7 4-38-16,0-4 209 0,0-1-119 15,-3 2-60-15,1-2-30 0,-1 2 119 0,-3-2-79 16,1 0-35-16,2 2 0 0,-2-2 191 0,-1 2-113 16,3 0-46-16,-2-1 131 0,2 3-98 15,0 4-51-15,-2 3-65 0,0 2-23 0,0 4 0 16,-1 7 0-16,-1 5 0 0,0 1 0 0,0 10 0 0,0 2 0 15,0-2 0-15,-7 13 0 0,-1-5 0 0,1 5 0 16,-1 0 0-16,3 5 0 0,-2-4 0 16,2-1 0-16,3-5 0 0,0-2 0 15,2-11 0-15,0 0 0 0,0-2 0 0,-1-11 0 0,-1-1 0 16,0-6 0-16,-4-4 0 0,3-3 0 16,-6-3 0-16,-1-1 0 0,-3-2 0 0,-3-2 0 0,-3 0 0 15,1 0 0-15,-3 0 0 0,1 0 0 16,-3 0 0-16,0-2 0 0,-4-2 0 0,8 1 0 15,-2-3-244-15,2-1 79 0,3-5-587 0,4 3 357 16,4-5 177-16,7-2 81 0</inkml:trace>
  <inkml:trace contextRef="#ctx0" brushRef="#br0" timeOffset="-207928.37">24387 6770 2985 0,'0'5'0'0,"0"15"0"0,0 2 0 0,0 0 0 0,0 4 0 0,0 7 0 0,0 1 0 0,0 6 0 0,0 2 0 0,0 1 0 0,0-5 138 16,4 8 454-16,9-12-376 0,2-2-216 0,4-4 0 0,2-3 0 0,1-7 0 16,6-5 0-16,-8-5 0 0,9-6 0 0,-5-2 0 15,1 0 0-15,-4-10 0 0,2-6 0 0,-2-3 0 16,-3-3 0-16,-2-3 0 0,-2-2 0 0,-3-3 0 15,-6-5 0-15,1 0 0 0,-5-9 0 0,0 6 0 16,-1-5-445-16,0 8 167 0,0-1 124 16,0 4-171-16,0 8 143 0,0 1 72 0,0 4-33 0,-1 4 43 15,0 4 36-15,1 5-1 16,0 2-357-16,0 1 192 0</inkml:trace>
  <inkml:trace contextRef="#ctx0" brushRef="#br0" timeOffset="-207463.64">25051 6679 2238 0,'0'-8'0'0,"3"5"0"0,6 2 0 0,10-1 0 0,3-6 0 0,7 3 0 0,3-1 0 0,5 0 0 0,-3 2 0 0,4 1 0 0,-1-1 90 0,-3 2-1 0,-2 2 31 16,-4 0-39-16,-11 0 9 0,3 0-358 15,-6 4 154-15,-7 3 77 0,-1 1 38 0,-5 3-567 16,-1-1 294-16,0 1 141 0,-12-1 73 16,-4-3-519-16</inkml:trace>
  <inkml:trace contextRef="#ctx0" brushRef="#br0" timeOffset="-207212.15">25210 6633 1056 0,'-17'0'0'0,"4"3"0"0,1 7 0 0,3 3 0 16,0 2 0-16,3 4 0 0,-2 6 0 0,6 4 0 0,-1 6 0 0,1 0 0 0,2 11 88 0,0-10 11 0,-2 16 129 16,-1-8-94-16,1 1-47 0,-4-1 0 0,0-3 164 0,-1-7-95 15,-3 2-63-15,3-5-27 0,1-8 157 0,-2-1-92 16,3-5-45-16,1-4 10 0,3-6 144 0,1-1-101 16,-2-2-49-16,2-2 45 0,0-2-48 15,2 0 10-15,10 0 88 0,7 0-108 0,4-2-77 0,3-3 0 16,-2-2 0-16,0 2 0 0,6 0 0 0,-3 0 0 15,0 4-278-15,-4-1 92 16,0 0 109-16,0 2 68 0,-3 0-892 0,-1 0 429 0,-3 0 215 16,-2 4-465-16</inkml:trace>
  <inkml:trace contextRef="#ctx0" brushRef="#br0" timeOffset="-206728.48">25422 6954 2152 0,'0'-9'0'0,"0"7"0"0,0-2 0 0,18 1 0 0,4-1 0 0,4 0 0 0,4 2 0 0,4 0 0 0,-3 0 0 0,9 0 0 0,-1 2 248 0,-2 0-105 0,2 0-53 16,-2 0-16-16,-1 0-10 0,-4 4-26 16,-2 1-224-16,-8 1 111 0,3 0 57 0,-5-1-501 0,-3 0 273 15,-6-2 143-15,-1-1-4 0,-7-1-521 0,0-1 295 16,-3 0 138-16,0 0 84 0,0 0-22 0,-9-1 48 15,-1-6 15-15,-4 1 206 0,-2-2-115 16,1 2-25-16,-4 5 412 0,0-1-222 16,-3 2-113-16,-1 0-55 0,-2 9 264 0,1 8-65 15,-4 5-101-15,2 8 44 0,0 6 248 0,1 5-185 16,4 2-83-16,-1 3-56 16,3 5 227-16,4-2-136 0,4-2-69 0,3-3 239 0,4-6-144 15,4 1-87-15,0-5 97 0,0-5-211 0,5-6 0 16,5-6 0-16,4-1 0 0,1-7 0 0,0-5 0 0,1-4 0 15,7 0 0-15,-2-4 0 16,-4-9 0-16,4-8 0 0,-6 0 0 0,2 1 0 16,-7-4 0-16,-2 2 0 0,-2 1-69 15,-4-2-15-15,0 1 84 0,-2 2-37 0,0 4 20 0,-12 1-33 16,-1 1 258-16,-4 6-159 0,-3 1-49 0,-3 4 0 16,-2 3 0-16,5 0 0 0,-2 0 0 0,2 2 0 15,4 6 0-15,-1 0 0 0,4 4 0 0,1-3-229 16,5-1-23-16,3 0 123 0,1-2 61 15,3-2-664-15,0 0 347 0,0-4 174 0,3 0-473 0,6 0 328 16</inkml:trace>
  <inkml:trace contextRef="#ctx0" brushRef="#br0" timeOffset="-206402.77">25574 6186 2296 0,'-11'-18'0'0,"5"11"0"0,2 6 0 0,4-2 0 0,0 0 0 0,0 1 0 0,3 0 0 0,13 0 0 0,7 0 0 0,7 2 0 0,2 0 114 0,1 0-37 0,5 0 36 0,-2 0-26 16,-2 0-10-16,-6 4 1 0,-6 0 1 0,-2 2-39 16,-4-3 1-16,-6 5 54 0,-1-3-10 15,-4 5-45-15,-3 0 121 0,-2 3-60 0,0-1-30 0,0 5 11 16,-4 6 212-16,-5 0-294 0,0 5 0 0,-1 2 0 15,-1 1 0-15,4 4 0 0,-1 0 0 0,2-1 0 16,3 2 0-16,1-3 0 0,-1 1 0 16,3-2 0-16,0-2 0 0,0 0 0 15,0-3 0-15,0-5 0 0,0-2 0 16,0 1 0-16,0-6-210 0,0-3-267 0,0-1 185 16,3-4 125-16,-3-2-659 0,0-2 383 0,0-3 206 15</inkml:trace>
  <inkml:trace contextRef="#ctx0" brushRef="#br0" timeOffset="-206251.69">25587 6477 2694 0,'-19'-17'0'0,"4"7"0"0,2 1 0 0,2 0 0 0,5 3 0 0,1 3 0 0,5 1 0 0,0-1 0 0,11 3 0 0,16 0 0 0,5 0 246 0,10 3-103 16,2 2-51-16,-5 3-16 0,14 1 30 0,-5 2-32 15,-2-1-1-15,-1-1-32 0,-8 2-564 0,8 2 276 16,-13 1 144-16,2 1-872 0</inkml:trace>
  <inkml:trace contextRef="#ctx0" brushRef="#br0" timeOffset="-206057.3">26248 6550 3169 0,'-4'-5'-2'0,"1"1"0"0,3 1 1 0,0-7 0 0,3 4 1 0,17-1 0 0,6-1 0 15,4 5 0-15,2-2 0 0,4 3 0 0,1 2 169 0,-1 0-65 0,5 0 51 0,3 0-63 0,-9 0-26 16,2 0-328-16,-5 7 151 0,-4 0 75 0,-7-2 49 16,-2 5-592-16,-10-2 310 0,0 1 154 15,-7-2-698-15,-2 3 345 0,0-3 204 0,-12 1 116 16,-6-6-221-16</inkml:trace>
  <inkml:trace contextRef="#ctx0" brushRef="#br0" timeOffset="-205928.44">26560 6567 1564 0,'-26'-4'0'0,"7"2"0"0,-2 1 0 0,1-2 0 0,1 3 0 0,2 0 0 0,0 3 0 0,4 8 0 0,3 3 0 0,3 1 0 0,2 3 309 0,-2 0-135 0,4 5-67 16,0 0-34-16,3-1 18 0,0-1-11 0,0 1-40 0,0-2-131 0,0-2 65 15,0-1 33 1,0-4 10-16,0-2-504 0,4-3 263 0</inkml:trace>
  <inkml:trace contextRef="#ctx0" brushRef="#br0" timeOffset="-205757.25">26602 6539 2702 0,'-3'0'0'0,"0"7"0"0,-1 3 0 0,0 4 0 0,2 2 0 0,0 5 0 0,1 3 0 0,-1 2 0 16,0 1 0-16,-1 3 0 0,0-3 209 0,2 4-74 0,-2-1-53 0,2-4-101 0,1-3 30 15,0 1-1-15,0-1-503 0,0-3 276 0,0-2 124 0,0 0 66 16</inkml:trace>
  <inkml:trace contextRef="#ctx0" brushRef="#br0" timeOffset="-205591.82">27000 7012 2480 0,'2'2'0'16,"0"8"0"-16,-2 1 0 0,3-1 0 0,-3 1 0 0,0 3 0 0,-3 1 0 0,-10 2 0 0,1 5 0 0,-6-3 0 0,0 5 68 0,-1-1 0 0,3 2-21 16</inkml:trace>
  <inkml:trace contextRef="#ctx0" brushRef="#br0" timeOffset="-205092.11">27184 6945 2597 0,'-2'-16'0'0,"2"9"0"0,0 5 0 0,5-2 0 0,14-3 0 0,7-1 0 0,4 3 0 0,2 0 0 0,10 2 0 0,-1 0 0 0,-2 1 201 0,11 0-87 0,-9 2 187 0,-6 0-131 16,5 0-66-16,-2 0-89 0,-3 4 32 0,-1 1-9 15,-1 3-1-15,-3 1-446 0,0 0 223 16,-5 3 111-16,-5-4-821 0,-5 7 454 0</inkml:trace>
  <inkml:trace contextRef="#ctx0" brushRef="#br0" timeOffset="-204786.16">27442 7110 2317 0,'-14'0'0'0,"4"0"0"0,6 0 0 0,2 0 0 0,2 0 0 0,0 0 0 0,7 0 0 0,16 0 0 0,4 0 0 0,3 0 0 0,0 7 128 0,2 5 5 0,-2 0-48 16,-3 4-23-16,-9-3 9 15,-2 6-62-15,-4-2 1 0,-7 1 28 0,-1 1-1 16,-4 3-50-16,-9-2 35 0,-10 1-10 0,-4-3 26 16,-4 1 63-16,-1-3-31 0,-2 0-1 15,5-3 162-15,1-2-101 0,3-1-46 0,12-7-1 0,-1 1 68 16,4 0-88-16,5-3-63 15,1 2 0-15,4-3 0 0,18 0 0 0,5 0 0 16,5 0 0-16,-1 0 0 0,4-3 0 0,2 0 0 16,-2-1 0-16,-2 0 0 0,-1 1 0 0,-5 0-531 15,4 2 222-15,-3 1 147 0,-8 0-427 0,2 0 276 16,-4 0 138-16,-1-2 59 0,0 0-183 0,-2-2 130 16,0-3 66-16,-3-6 33 0</inkml:trace>
  <inkml:trace contextRef="#ctx0" brushRef="#br0" timeOffset="-204397.63">27592 6259 1774 0,'-7'-17'0'0,"6"10"0"0,1-1 0 0,0 1 0 0,1-1 0 0,9 3 0 0,4 3 0 0,6 0 0 0,3-1 0 0,5 3 0 0,-3 0 86 16,2 0-1-16,-4 11-37 0,-3-2-51 0,-3 4 0 0,-4 0 41 16,-6 2-51-16,-2 1 25 0,-5 0 10 0,0 3 16 15,-5 0 8-15,-9 0-8 0,-3-1 0 0,1-3 0 16,2-2 50-16,1 0-41 0,4-4-15 0,2-1-24 16,4 1 159-16,3-1-64 0,0-1-22 0,16-1 24 15,5 0-33-15,9 0-1 0,1-1 66 0,2 1-49 16,-6 1-16-16,-4 1-9 0,-1 2 41 0,-7-3-33 15,-8 2 0-15,0 0-32 0,-6 3 110 0,-1 1-59 16,-10 0-61-16,-10 0-29 0,-8 0 0 16,-2 1 0-16,-6-1 0 0,0-2 0 15,1 0 0-15,4-3 0 0,10-2 0 0,1-1 0 16,9-3 0-16,-1 0 0 0,7-2-394 0,0 0 68 16,5 0 123-16,0 0 94 0,9 0-765 0,15 0 423 15,5-8 206-15</inkml:trace>
  <inkml:trace contextRef="#ctx0" brushRef="#br0" timeOffset="-204234.88">28125 6518 2190 0,'7'0'0'0,"6"0"0"0,-1 0 0 0,6 0 0 0,1 0 0 0,5 0 0 0,3-2 0 0,3 1 0 0,-2-1 0 0,2 0 0 0,-1 2 164 16,-1 0-62-16,-2 0-33 0,-7 0-296 0,3 7 127 0,-3 1 69 0,-5 1-620 15,-2 1 331-15,-8 1 166 0</inkml:trace>
  <inkml:trace contextRef="#ctx0" brushRef="#br0" timeOffset="-204051.6">28337 6571 1842 0,'-11'0'0'0,"0"0"0"15,6 0 0-15,0 6 0 0,0-1 0 0,1 6 0 0,4 5 0 0,0 2 0 0,0 7 0 0,0-1 0 0,0 4 279 0,0 1-121 0,0-3-50 0,0 7 298 16,0-4-183-16,-3-1-93 0,2 1-46 0,-5-4-84 16,4-4 9-16,-2 0 29 0,3-1-510 15,-1-5 255-15,0-4 127 0,0 1-278 0,2-5 202 16,0-3 96-16,0-2-83 0</inkml:trace>
  <inkml:trace contextRef="#ctx0" brushRef="#br0" timeOffset="-203839.54">28404 6657 2314 0,'0'2'0'0,"0"4"0"0,0 0 0 0,0 1 0 0,0 4 0 0,0 0 0 16,1 5 0-16,5 1 0 0,-1 2 0 0,-1 4 0 0,-1 2 230 0,-1-1-96 0,0 1 64 0,-2-3-70 0,0 3-50 0,0-5 0 15,0 0-123-15,0 1 41 0,0-6 1 0,0-1 51 16,0-3-400-16,0-1 195 0,0-5 98 0,-2 1 48 15,2-4-525-15,-2-2 169 0,1 0 176 16,-1 0-255-16,2 0 203 0,0-10 103 16,0-3 51-16</inkml:trace>
  <inkml:trace contextRef="#ctx0" brushRef="#br0" timeOffset="-203359.3">28532 6424 2002 0,'0'-18'0'0,"0"3"0"0,0 5 0 0,0-1 0 0,0 0 0 0,3-1 0 0,-2 5 0 0,6-2 0 0,7 1 0 0,2 2 0 0,3 1 98 0,2 1-31 0,2 2 213 16,4 0-126-16,1 2-58 0,-5 0-5 15,-2 0-26-15,2 0-1 0,-3 0-16 0,-1 4-19 16,-3 0 9-16,-6-3 1 0,0 3 12 0,-3 1-13 16,-1-4 10-16,-4 1-10 0,0-2 61 0,-1 2-30 15,-1-2-1-15,0 0-29 0,0 0 55 0,0 0-10 16,0 0-46-16,0 0 99 0,0 0-80 0,0 0-57 15,0 0 0-15,0 0 0 0,0 4 0 16,0-1 0-16,0 3 0 0,0 1 0 16,0 3 0-16,0 4 0 0,2 3 0 0,-2-1 0 15,0 8 0-15,0 1 0 0,0 3 0 0,0 2 0 16,0 4 0-16,0 1 0 0,0 8 0 0,0-3 0 16,0-3 0-16,0 10 0 0,0-4 0 0,0 0 0 15,0-1 0-15,0 1 0 0,0-7 0 0,2 10 0 16,4-13 0-16,-1 2 0 0,2-2 0 0,-2-5 0 15,0-8 0-15,-2 1 0 0,2-5 0 0,-1-2 0 16,-3-5 0-16,1-1 0 0,0-3 0 0,-2-3 0 16,0 0 0-16,0 0 0 15,0 0 0-15,0-2 0 0,0 3 0 0,-2-1 0 16,-5 2 0-16,-4 0 0 0,-3 2 0 0,-1-1 0 16,-3 4 0-16,-5-2 0 0,-1 2 0 0,-2 0 0 15,-2 1 0-15,-3 3 0 0,-2-2 0 0,-6 6 0 16,-5-2 0-16,-1 2 0 0,-5 2 0 15,-2 0 0-15,-3 1 0 0,2 1 0 0</inkml:trace>
  <inkml:trace contextRef="#ctx0" brushRef="#br0" timeOffset="-202558.91">29225 6736 2141 0,'0'0'0'0,"0"7"0"15,0 7 0-15,1 4 0 0,-1 4 0 0,0 7 0 0,0 5 0 0,3 9 0 0,-1-1 0 0,5-1 0 0,4-2 142 0,3 10 177 0,1-7-139 0,3-2-69 0,0-11-35 16,0 3 49-16,3-6-31 0,0-4-11 16,-7-4 70-16,6-3-56 0,-2-6-28 0,-3-5 1 15,0-2 48-15,0-2-43 0,-3 0 0 0,3-12-72 16,-2-8-3-16,0-3 0 0,-3-5 0 0,2-4 0 16,0-7 0-16,-4 1 0 0,0-2 0 0,0-5 0 15,-1 6 0-15,-2-12 0 0,0 4 0 16,1 2 0-16,-5 0 0 0,1 8-1 15,0-1-341-15,-2 4 166 0,0 12 37 0,0 0 55 16,0 4-8-16,-4 7 0 0,3 2 40 0,-3 3-53 16,4 4 31-16,-2 1 1 0,2 1 32 0,0 0-462 15,0 0 220-15,6 9 126 0,5 2-157 0,2 0 137 16</inkml:trace>
  <inkml:trace contextRef="#ctx0" brushRef="#br0" timeOffset="-201905.41">29969 6548 1710 0,'0'-3'0'0,"0"1"0"0,-2 0 0 0,2 0 0 0,0 2 0 0,0 0 0 0,0 0 0 0,2-1 0 0,11 1 0 0,4 0 0 0,8 0 194 0,1 0-76 16,1 0 150-16,3 0-113 0,-8 0-47 0,8 0-38 15,-8 1-81-15,1 3 27 0,-3-1-1 0,-2 1 26 16,0 2-386-16,-6-2 188 0,-2 1 99 0,-2 0-566 16,-4 0 275-16,-3 2 170 0</inkml:trace>
  <inkml:trace contextRef="#ctx0" brushRef="#br0" timeOffset="-201626.23">30036 6560 1721 0,'-9'0'0'0,"-1"1"0"0,2 1 0 0,3 6 0 0,2 1 0 0,1 4 0 0,2 4 0 0,0 8 0 0,0 1 0 0,0 6 0 0,0 2 91 0,2 3 450 0,-2 11-255 15,0-4-123-15,0 3 314 0,0 2-218 0,-9 0-109 16,-1 1-44-16,-3-2 31 0,1-4-137 0,6-8 0 15,-4 0 0-15,3-2 0 0,2-9 0 0,2-3 0 16,1-4 0-16,0-4 0 16,2-6 0-16,0 1 0 0,0-3 0 0,0-3 0 15,0-1 0-15,2-1 0 0,1-1 0 0,7 0 0 16,-3 0 0-16,6 0 0 0,1 0 0 0,0 0 0 16,0 0 0-16,4-1 0 0,-9-1 0 0,12 0 0 15,-12 1-299-15,4 1-71 0,2 0 164 16,-2 0 67-16,4 0-693 0,-9 0 396 0</inkml:trace>
  <inkml:trace contextRef="#ctx0" brushRef="#br0" timeOffset="-201404.92">30217 6972 2332 0,'0'-5'0'0,"7"3"0"0,13 1 0 0,8-3 0 16,4 0 0-16,5 2 0 0,5 0 0 0,7 1 0 0,6-1 0 0,2 2 0 0,-1 0 382 0,-2 0-171 0,-8 0-77 0,9 0-52 0,-10 0-198 15,-8 5 78-15,1 1 38 0,-6 1 0 0,-9-2-504 16,-1 3 266-16,-1 0 139 0,-7-2-604 0,-6 0 274 16,0-3 201-16,-6 1 51 0,-2-2-82 15</inkml:trace>
  <inkml:trace contextRef="#ctx0" brushRef="#br0" timeOffset="-201143.22">30890 6990 1539 0,'-23'-4'0'0,"3"3"0"0,-7-1 0 0,-1 2 0 0,1 0 0 0,1 8 0 0,-3 10 0 0,0 6 0 0,2 4 0 0,-3 12 0 0,4 0 127 15,2 5-43-15,2 2 358 0,9-6-192 0,-1 9-110 16,9-15-51-16,5 7 277 0,0-7-164 0,0-3-81 16,0-5-32-16,17-1 60 0,-4-9-55 0,5-4-27 15,1-3-164-15,4-5 68 0,0-5 43 0,-2 0-9 16,4-2-229-16,-9-6 131 0,1-7 66 0,-1 1 33 15,-5-3-143-15,-4-3 74 0,0-2-49 0,-5 2-1 16,-2-1-1-16,0 1 39 16,0 1 78-16,-13 2-15 0,1 2-1 0,-4 4-26 15,-3 1 149-15,-1 4-69 0,-3 5-22 0,-3-1 5 16,3 2-71-16,-3 0 36 0,6 2 30 0,-3 5-23 16,3 1-173-16,0 1 84 0,6-2 40 0,1 1-514 15,5-4 264-15,-1-3 132 0</inkml:trace>
  <inkml:trace contextRef="#ctx0" brushRef="#br0" timeOffset="-200938.26">30567 6459 2533 0,'1'-5'0'0,"1"4"0"0,-2 1 0 0,0 0 0 0,0 1 0 0,0 15 0 0,0 0 0 0,-6 4 0 0,-1 2 0 0,0 0 0 0,1 5 210 16,1-1-86-16,0-6-43 0,0 3-270 0,3-1 114 16,0-2 66-16,2-4 20 0,0-3-553 0,0-3 289 15,2-4 144-15,5-5-647 0</inkml:trace>
  <inkml:trace contextRef="#ctx0" brushRef="#br0" timeOffset="-200789.26">30747 6430 2101 0,'2'-6'0'0,"-2"5"0"0,4 1 0 0,-4 0 0 0,0 7 0 0,2 10 0 0,-2 7 0 0,2-1 0 0,-2 7 0 0,0 0 0 0,0-2 102 0,0 2-31 15,0 0 258-15,0-5-136 0,0 3-81 0,-2-6-37 16,2 1-259-16,0-4 111 0,0-3 56 0,0-3-651 16,5-3 348-16</inkml:trace>
  <inkml:trace contextRef="#ctx0" brushRef="#br0" timeOffset="-200596.91">31057 6612 2104 0,'23'0'0'0,"6"0"0"0,4 0 0 0,8 0 0 0,-2 0 0 16,8 0 0-16,-5 0 0 0,2 4 0 0,-9 0 0 0,8-1 0 0,-6 1 195 0,-4 2-82 0,0-1-37 0,-3 1 1 0,-10 0-460 0,1 0 212 15,-8-1 116-15,-3 1-629 0,-9-1 330 16,-1 1 164-16</inkml:trace>
  <inkml:trace contextRef="#ctx0" brushRef="#br0" timeOffset="-200439.46">31315 6661 1489 0,'-18'4'0'0,"4"5"0"0,3 1 0 0,4-1 0 0,2 4 0 0,-2 4 0 0,6 0 0 0,1 3 0 0,-2 2 0 0,2 0 0 0,0 7 69 0,0-6-29 15,0-1 484-15,-2-1-247 0,-1 0-118 16,0-2-59-16,0-1-41 0,-1-4-8 0,-1 1-11 16,5-7-400-16,-2 1 200 0,2-3 101 0,0-3 49 15,0 1-749-15,0-4 382 0</inkml:trace>
  <inkml:trace contextRef="#ctx0" brushRef="#br0" timeOffset="-200281.03">31382 6797 2373 0,'0'-8'0'0,"0"2"0"0,0 5 0 0,0-2 0 0,0 1 0 0,-2 2 0 0,2 0 0 0,0 8 0 0,0 5 0 0,0 2 0 0,0 5 327 0,0 3-143 0,0 2-72 0,0 0 166 15,0-3-109-15,0 7-69 0,0-1 41 0,-7-1-50 16,2-1 0-16,-1 1-50 0,2-7-576 0,1 3 282 16,1-2 147-16,1-3 74 0,1-3-952 0</inkml:trace>
  <inkml:trace contextRef="#ctx0" brushRef="#br0" timeOffset="-200104.53">31642 7149 2345 0,'1'0'0'0,"2"7"0"0,-1-2 0 0,1 2 0 0,-3 0 0 0,0 3 0 0,0 2 0 0,0-2 0 0,-8 4 0 0,3-1 0 0,-3 0 200 16,-1-2-81-16,0 2-40 0,0-3-170 0,4-1 65 0,-3-1 42 0,3-3-619 15,0-1 321-15,2 0 161 16,-4-4 80-16</inkml:trace>
  <inkml:trace contextRef="#ctx0" brushRef="#br0" timeOffset="-199832.14">31735 6967 1957 0,'34'-10'0'0,"0"4"0"0,-1 1 0 0,-1 4 0 0,-4 1 0 0,4 0 0 0,-6 1 0 0,-7 10 0 0,6 6 0 0,-13-1 0 0,-1 3 166 0,-4 7-68 0,-7-4 50 16,0 3-54-16,-9 1-28 0,-12-3 0 0,-4-1-78 15,-2-1 20-15,-1-2 1 0,3-3 12 0,-2-3 18 16,7-2 0-16,-1-3 10 0,7 0 17 0,6-4 1 16,0-1-28-16,3-3 0 0,3 2 127 0,2-2-54 15,0 0-41-15,7 0 106 0,16 0-70 0,5 0-33 16,-1 0-1-16,3 0 26 0,3 0-34 0,-1-2-37 15,5 0-28-15,-1-1-241 16,2-1 102-16,-3 2 99 0,0 0-787 0,0-2 381 16,-1 3 214-16,1-4 44 0,-5-2-228 0</inkml:trace>
  <inkml:trace contextRef="#ctx0" brushRef="#br0" timeOffset="-199666.93">32285 6879 2110 0,'9'-9'0'0,"8"3"0"0,10 1 0 15,-1-1 0-15,4 0 0 0,4 2 0 0,-1 2 0 0,5 2 0 0,-1 0 0 0,1 0 0 0,-3 0 143 0,-2 0-42 0,-3 8-147 0,-8-4 42 0,-3 3 0 0,-3 1 43 16,-6-3-542-16,-3 3 280 0,-4-1 126 16,-3 1-244-16</inkml:trace>
  <inkml:trace contextRef="#ctx0" brushRef="#br0" timeOffset="-199525.83">32514 6873 1576 0,'-21'0'0'0,"5"2"0"0,2 4 0 0,3 3 0 0,0 2 0 0,6 2 0 0,-2 2 0 0,4 5 0 0,-2-2 0 0,3 5 0 0,-4-3 170 0,4 3-66 0,-1 0 289 16,-1-3-168-16,3 0-97 0,-3-2-232 0,3-1 71 16,-1-2 36-16,2-5 1 0,0 1-542 0,0-4 283 15</inkml:trace>
  <inkml:trace contextRef="#ctx0" brushRef="#br0" timeOffset="-199339.32">32637 6957 2155 0,'0'0'0'0,"-5"0"0"0,1 11 0 0,2 0 0 15,-1 1 0-15,-1 6 0 0,-1-2 0 0,-2 5 0 0,2 0 0 0,-4 5 0 0,2-8 172 0,-2 4-71 0,3-3 217 0,-1-1-140 0,2-3-69 0,0-2-35 16,5-2-227-16,-3-2 91 15,3-1 51-15,0 0-487 0,0-3 269 0,0-1 134 0,0 0 77 16,3-2-642-16,-1-2 316 0,6 0 125 16</inkml:trace>
  <inkml:trace contextRef="#ctx0" brushRef="#br0" timeOffset="-198930.22">32779 6734 2019 0,'15'-11'0'0,"2"5"0"0,3 0 0 0,-2 3 0 0,-5-1 0 0,2 2 0 0,-3 0 0 0,2 2 0 0,0 0 0 0,0 0 0 0,0 6 86 0,4 2 121 15,-4 1-85-15,0-1-41 0,0 1 67 0,-3-2-44 16,-1 2-38-16,-1-3 1 0,-2 0 54 0,-2 1-41 16,-1 0 1-16,-1-4 82 0,-1 2-67 0,0 2-29 15,-1-2 1-15,-1 2 86 0,0 1-57 16,0-1-19-16,0 2-52 0,0-1-26 15,0 2 0-15,0 2 0 0,0 0 0 0,0 1 0 16,0 0 0-16,0 4 0 0,0 0 0 0,0 2 0 16,0 1 0-16,0 1 0 0,0 5 0 0,0-1 0 15,0 1 0-15,0 1 0 0,0 1 0 0,-3-3 0 16,-4 5 0-16,-3-6 0 0,-1 3 0 0,2-6 0 16,-3 4 0-16,5-6 0 0,-4 0 0 0,1 0 0 15,3-1 0-15,-1-4 0 0,1 2 0 0,2-5 0 16,-3 1 0-16,3-3 0 15,-1-1 0-15,-1-3 0 0,0 1 0 0,0-1 0 16,-4 0 0-16,-1-2 0 0,-4 1 0 0,-3-2 0 16,-4 1 0-16,1-1 0 0,-8 2 0 0,0-2 0 15,-3 0 0-15,0 2-367 0,3-3 138 0,9 2 86 16,0 0-376-16</inkml:trace>
  <inkml:trace contextRef="#ctx0" brushRef="#br0" timeOffset="-198752.45">33084 7768 2321 0,'2'-10'0'0,"4"15"0"0,6 15 0 0,-10-17 0 0,-2-3 0 0,-6 2 0 0,-17 0 0 0,-3-2 0 0,-3 2 0 0,3-1 0 0</inkml:trace>
  <inkml:trace contextRef="#ctx0" brushRef="#br0" timeOffset="-196898.04">21141 7921 2041 0,'0'0'0'0,"0"0"0"0,0 6 0 0,0 18 0 0,5 0 0 0,2 2 0 0,0 0 0 0,0 9 0 0,3 2 0 0,1 7 0 0,-2 3 92 0,5 12 330 0,1 10-197 0,-2-6 69 15,-2-1-127-15,-2-9-64 0,2 14-32 16,-8-16 48-16,1 6-45 0,-2-4 1 16,-2-3-36-16,0-3 68 0,0-4-34 0,-8-10-44 15,-2-1-29-15,3-11 0 0,-2-4 0 0,3-8 0 16,-2-3 0-16,1-6 0 0,-2 0 0 0,3-15 0 16,6-13 0-16,0-11 0 0,2-7 0 0,15-6 0 15,7-10 0-15,3 2 0 0,3 0 0 16,3 0 0-16,-1 1 0 0,-2 12 0 0,2-3 0 15,-2 6 0-15,-1 5 0 0,-8 11 0 0,2 2 0 16,-7 5 0-16,0 4 0 0,0 6 0 0,-9 3 0 16,2 2 0-16,-1 5 0 0,-2-1 0 0,1 2 0 15,0 0 0-15,2 0 0 0,-2 2 0 0,0 5 0 16,2-1 0-16,1-1 0 0,1 3 0 0,3-2-266 16,-1-1 51-16,1 4-689 0,3-7 422 15,3 3 226-15</inkml:trace>
  <inkml:trace contextRef="#ctx0" brushRef="#br0" timeOffset="-196604.25">21948 8103 2790 0,'-4'-2'0'0,"-1"2"0"0,5 0 0 0,0 0 0 0,0 0 0 0,0 2 0 0,2 6 0 0,12-2 0 0,2 3 0 0,5 0 0 0,4 1 331 0,3 2-146 16,0 5-73-16,4-3 315 0,0 1-341 15,0-2-86-15,0 0 0 0,-2-2 0 0,0-1 0 16,-7-3 0-16,-1 1 0 0,-5-2 0 0,-6-1 0 16,-4-4 0-16,0 4 0 0,-6-5 0 0,1 2 0 0,-2-1 0 15,0 1 0-15,-12 3 0 0,-6 2 0 16,-1 2 0-16,-9 4 0 0,0 3 0 0,-4 0 0 0,-8 5 0 16,7 0 0-16,3-3 0 0,-2 5 0 15,-6 3 0-15,7-3 0 16,2-1 0-16,-1 3 0 0,2-3 0 0,1 2 0 15,3-1 0-15,6-2-256 0,4-3-255 0,9 0 236 16,5-4 108-16,0-1-390 0</inkml:trace>
  <inkml:trace contextRef="#ctx0" brushRef="#br0" timeOffset="-196402.88">22534 8482 3210 0,'-7'0'0'0,"-4"10"0"16,-2 2 0-16,-2 1 0 0,-5 2 0 0,-1 0 0 0,-2 1 0 0,-1 2 0 0,-3 0 0 0,0 4 0 0,-3 1 565 0,1 2-409 0,1-1-156 0,0 3 0 0,0-3 0 15,-1 0 0-15,1 1 0 0,0-5 0 0,1 1 0 16,9-6 0-16,3-2-30 0,8-7-230 0,1-3 149 16,6-2 75-16,2-1-983 0,21-1 482 0,14-17 249 15</inkml:trace>
  <inkml:trace contextRef="#ctx0" brushRef="#br0" timeOffset="-196097.4">22895 8389 3931 0,'-2'13'0'0,"-16"7"0"15,-1 4 0-15,-6 0 0 0,-3 7 0 0,5 5 0 0,0 4 0 0,9-7 0 0,3 5 0 0,6-3 0 0,5 2 0 0,0-4 0 0,14-5 0 16,9-3 0-16,7-6 0 0,4-6 0 0,10-8 0 15,-2-5 0-15,4 0 0 0,-3-13 0 0,1-10 0 16,-2-5 0-16,-1 0 0 0,-5-5 0 0,-4 0 0 16,-6 2 0-16,-7-1 0 0,-2-2 0 15,-7-2 0-15,-8-1 0 0,-2-6 0 0,0 4 0 0,-14 4 0 16,-12-9 0-16,-5 11 0 16,-4 4 0-16,-4 9 0 0,-9 7 0 0,0 8 0 0,-5 5 0 0,0 0 0 0,3 15 0 15,-1 9 0-15,3 4 0 0,2 4 0 16,7 5 0-1,7 5 0-15,6-2 0 0,10 5 0 0,7-2 0 16,9-2 0-16,0 10 0 0,2-3 0 0,10 3-1256 0</inkml:trace>
  <inkml:trace contextRef="#ctx0" brushRef="#br0" timeOffset="-182835.98">3114 6516 332 0,'0'0'0'0,"0"2"0"16,0-2 0-16,0 0 0 0,0 0 0 0,0 0 0 0,0 0 0 0,0 0 0 0,-1 0 0 0,1 0 0 0,0 0 20 0,-2 0 0 0,2-2 0 0,-2 1 81 0,1-1-28 15,-1 0-8-15,0 0 26 0,-1 0 0 0,1 2-54 16,-1 0 0-16,0 0 42 0,0 0-10 16,1 0-10-16,0 0-49 0,0 0 39 15,-1 0-3-15,1 6 11 0,1-1-24 0,1 3 12 16,-2 1 1-16,-1 1-10 0,3-1 8 0,0 0 5 16,0 5-6-16,0-3 13 0,0 1-13 0,0-2-2 15,0 3-20-15,0 0 31 0,0 1-10 0,0 1 2 16,0-1-20-16,0 2 19 0,0 0-1 0,0 4 9 15,0-4-54-15,0 4 44 0,0-2-1 0,0-1-3 16,0 2-18-16,0-1 18 0,0-1-6 16,0-2-45-16,0 2 1 0,0-2 40 0,0-4 1 15,0 4 1-15,0-1-4 0,0 0 3 16,0 0-59-16,0 0 56 0,0 1 1 0,3-3-2 16,-1 3-34-16,-1 0 1 0,1 0 26 0,0-2 2 15,-1-1-20-15,1 2 19 0,0 0-7 0,-2 0-7 16,2-2 10-16,-2-1 2 0,0 3-28 0,3-1 25 15,-3-1-3-15,0 2 3 0,0-1-9 0,0 0 8 16,0-1 4-16,0 3-4 0,0-5 29 16,0 2-28-16,0-1 0 0,0 1-1 0,0-2-7 15,3 2 8-15,-3 0 0 0,0 1-9 16,3-2 8-16,-3 1 1 0,0 0-33 0,0 3 32 16,2-1-2-16,-2 1 2 0,0-1 12 0,0 2-14 15,0-2 2-15,1 3-2 0,-1 0-11 0,0 1 11 16,0-2-2-16,2 1 2 0,-2 0-6 0,0-1 5 15,2 2 2-15,-2-3-10 0,0 1 9 0,2 1-1 16,-2-2 6-16,0-1-6 0,0 1-1 0,0 0 1 16,0 0 19-16,0 1-19 15,0 0 2-15,0 0-2 0,0-2 15 0,0 1-17 16,0 1 2-16,0-2 33 0,0 2-28 0,0-2-4 16,0 0 4-16,0 1-31 0,0-1 29 0,0 0 0 15,0-3-12-15,0 4 11 0,0-3-1 0,0 2 1 16,0-3 11-16,-2 2-11 0,2-2 3 0,0 3-3 15,0-3-27-15,0 2 26 0,0 0-2 0,0-1-43 16,0-1 43-16,0 2-2 0,-2 0 0 0,2-1-10 16,0-2 9-16,-2 4 2 0,2-5 10 15,-1 4-14-15,1 0 3 0,-2 1-7 16,2-3 35-16,0 2-28 0,-3 0 0 0,3 0 1 16,0 1-10-16,-3-1 11 0,3 0-2 0,0 0 6 15,0 1-35-15,0 1 29 0,0-2-1 0,0 1-28 16,0 0 26-16,0-4-1 0,0 5-4 0,0-1 1 15,-3-1 2-15,3 2-3 0,0-1 9 0,0-3-6 16,0 2-1-16,0 2 1 0,0-3-11 0,0 2 11 16,0-1 0-16,0-2-14 15,0 4 14-15,0-2 0 0,0 1 0 0,0 1-48 16,0-3 47-16,0 0-3 0,0 3-8 0,0-2 7 16,0 3 2-16,0-2-4 0,0-1 9 0,0 2-10 15,0-2 4-15,0 3-3 0,0-3 20 0,0 3-18 16,0-6 1-16,0 5 8 0,0-4-8 0,3 3 2 15,-3-2-1-15,0 0-56 0,3 1 55 0,0-2-1 16,-3 3-36-16,2 1 33 0,-2-2 0 16,1 0-3-16,1-2-5 0,-2 0 2 15,0 4 4-15,2-4-5 0,-2 3 4 0,2-1-5 16,-2 0 4-16,0-2 33 0,1 2-32 16,-1 1 0-16,0-2 0 0,2 2 44 0,-2 1-41 0,0-2 3 15,2 2 23-15,-2-2-21 0,0 3-2 0,1-4 4 16,-1 2-13-16,0-1 11 0,0-1-1 0,0 2 3 15,0-1-1-15,0-2 0 0,0 2-1 0,0 1-1 16,0 1 5-16,0-2-4 0,0-2 0 16,0 3 12-16,0-3-12 0,0 0 0 15,0 1 10-15,0 2-10 0,0-1 0 0,-1-1 1 16,-1-1 3-16,0 2-2 0,1 1 1 0,-3 1-2 16,2-3-21-16,-1 1 21 0,0 2-1 0,0-2-1 15,-2 1 1-15,1 0 0 0,1-2 0 0,0 1 0 16,-2-3-2-16,3 3 2 0,-3-2 4 0,-1 2-5 15,2-2 0-15,-1 0 0 0,0 1 6 0,0 1-6 16,-3-1 0-16,3 1 4 0,-2-2-3 0,2 2 0 16,-2 0 1-16,-2 0-1 15,0 0 0-15,1 0 0 0,-1 2 1 0,0-2 0 16,-3 2 0-16,3-3 1 0,0 1 0 0,0-2 0 16,1 1 0-16,-2-1 0 0,0 0 23 0,1 0-22 15,1 0 0-15,-3-1 0 0,2-1-4 0,0 3 4 16,0-1 1-16,-3 0-35 0,2 2 34 0,-3-2-1 15,3 1-2-15,-3 1 2 0,3-2-1 16,-1 2 1-16,-3-1 3 0,3-3-4 0,0 2-2 0,-1-1 2 16,2-3 45-16,-5 3-45 15,5-1 1-15,0-2 0 0,-5 3 17 0,5-3-15 16,-4 0 4-16,2 1-4 0,-2-1-7 0,1 2 9 16,-1-2 1-16,0-2-9 0,0 3 9 0,0-2-2 15,0-1 22-15,-2 1-22 0,4-2 0 0,0 1 0 16,-3-3 36-16,3 2-35 0,1-2 1 0,-1 0-1 15,3-1 28-15,-3 1-26 0,1-2 7 0,-2 0 33 16,1 3-34-16,-1-3-3 0,2 0 25 16,-1 2-22-16,-2-2 4 0,1 0-3 15,-2 0 4-15,-1 0-4 0,2 0 1 0,-2 0-1 16,2 0-15-16,-2 0 17 0,0-2-2 0,-2-3 3 16,5 0-34-16,-7-3 0 0,2 1 30 0,1-1-42 15,-3-1 38-15,5-2-5 0,-2 2-23 0,2-1 26 16,-3-1-3-16,6 1-2 0,-3-1-7 0,2 2 6 15,0 0 2-15,3 1-4 0,1-4 19 0,-2 5-15 16,4-4 0-16,-1 0 0 0,-1 1 40 16,1-1-36-16,3-2-3 0,-3 0-12 15,2-5 13-15,1 1 2 0,-2-1-28 0,3-3 27 16,-1-3-1-16,-2 0 1 0,2-1-47 0,-1-1 44 16,-1-2 0-16,2 3-2 0,-3-7-39 0,1 4 33 15,-4 0 5-15,4 0-9 0,-2 2 10 0,4 3-9 16,-6-4 4-16,6 3 33 0,-2 2 0 0,2-3-31 15,-1 1-1-15,4 0 31 0,-1-5 1 16,1 0-24-16,2-2 8 0,0-4-7 0,0-1-1 0,0-4 8 16,0 1-41-16,0 1 39 15,0-1-5-15,0 3 3 0,0-1-31 0,0-1 26 16,0 1 1-16,0 1 10 0,0 0-12 16,0 1-4-16,0-1 4 0,0 0 43 0,0 0-42 0,0 1 2 15,2 1-30-15,1 2 29 0,3-2 0 0,-2 1 4 16,2-1-34-16,-1 1 30 0,4-5 0 0,0 4-1 15,0-2-10-15,0-1 8 0,2 1 1 16,-3-1-10-16,1 1 8 0,1 1-4 16,0 2 45-16,-2 1-1 0,1-2-39 0,0 2 3 15,0 2 51-15,1-3-47 0,1 1-3 0,-2-1 10 16,2 2-49-16,1-1 3 0,0 2 38 0,1-3 3 16,4 0-25-16,-1-2 23 0,4-5-3 0,2 0-42 15,1 1 0-15,-4 1 32 0,4 1 6 0,-3 4-29 16,2-6 16-16,-2 9 8 0,-1-4 18 15,2 5-19-15,-5 0-1 0,3 0-2 0,-1 2 36 0,0 1 0 16,-1-1-29-16,1-1-1 0,-1 0 45 16,4-1-42-16,-1 0 7 0,-3-1-6 15,8-6 16-15,-2 4-14 16,-4 4 8-16,9-8-25 0,-6 8 19 0,6-5 0 0,-3 6-43 16,1-1 41-16,0 3-1 0,2-1 1 0,-1 4-37 0,-1-1-1 15,1 2 30-15,-2 0 3 0,0 1-44 0,-3 3 41 16,3-1-5-16,-1-1-4 0,1 2 2 15,-1-2 4-15,3 0-7 0,-1 0 6 0,-1 3-3 0,-2-1 3 16,-4 0 29-16,1 3-29 0,-5 0-1 16,3 3 1-16,-3-3 38 0,-2 5-35 15,1-1 2-15,-6 5-2 0,-2-1 31 0,1 0 0 16,0 2-24-16,-3 1 20 0,0 1-20 16,-1 0-1-16,-1 0 4 0,0 0 1 0,1 1 1 15,-1-2-4-15,0 2-12 0,-1-1 12 0,1 0 3 0,0 2-2 16,1-2-35-16,-1 2 0 0,-2 0 31 0,0-2 1 15,1 2-83-15,-1 0 39 0,0 0-9 0,0 0-277 16,0 0 144-16,0 0 79 0,1 0-342 16,6 0 209-16</inkml:trace>
  <inkml:trace contextRef="#ctx0" brushRef="#br0" timeOffset="-179038.35">3071 6610 817 0,'-2'0'-1'0,"-1"0"0"15,-2 0 0-15,2 0 0 0,1 0 1 0,-1 0-1 0,1 0 1 0,0 0 0 0,2 0-1 0,-1 0 1 0,1 0 48 0,0 0-1 0,0 0 31 0,0 0-31 16,0 0 1-16,0 0-1 0,0 0 23 0,0 0-23 16,0 0 12-16,0 0-12 0,0 0-26 0,0 0 26 15,0 0 1-15,0 2 36 0,0 0 11 16,1 2-47-16,1-1-1 0,1 1 4 0,-1 0-4 16,2 0 1-16,-1-2-43 0,3 1 42 0,-3 1 1 0,1 0-1 15,-1 0-25-15,1-1 26 0,-1 1 11 0,4 0-15 16,-4 0-33-16,2-2-5 0,0 2 37 0,0-1-20 15,0-1-3-15,-1 1 8 0,1 0 8 16,2 1-15-16,-3-2 14 0,-1-1-2 16,1 1-17-16,1 2 18 0,0-3-1 0,-3 3-1 15,4 0-11-15,-1 0 11 0,-2-1 8 0,2 2-9 16,-1-3-28-16,2 5 25 0,1-1 2 0,-2-1-31 16,2 2 30-16,1-1-5 0,0 2 4 0,0-1-51 15,-2-1 48-15,4 1 2 0,1 1-29 16,-4-1 22-16,0-1 2 0,4 0-3 0,-1-1-21 15,-1 1 26-15,-3 0-5 0,2-3-3 16,1 3-13-16,1-2 12 0,-3 1 3 0,4-1-15 16,-4 2 13-16,1-2 0 0,2 2 0 15,2-2-3-15,-4 1 3 0,2-2 1 0,2 4-22 0,-2-4 19 16,0 1 1-16,0 1-3 0,0 1-27 0,-3-1 30 16,6 1-3-16,-3 1 1 0,1-1-13 0,-2 2 11 15,-1-2 1-15,2-1 51 0,0 2-52 0,0 1 1 16,0-1-1-16,1-1 28 0,0 1-24 0,-1-1 2 15,1 2 3-15,1-2-5 16,-1 1 1-16,0-1-5 0,2-1-3 0,2 1 8 16,-5 0-1-16,3-1-2 0,2 1-13 0,-3-1 14 15,3 0-2-15,-1 1-4 0,-1-1 3 0,0-2 2 16,3 3-2-16,-2-3 1 0,1 3 2 16,-2-2 3-16,4 0 17 0,-5 0-21 0,4 1 2 0,-2-1-2 15,-1 0 26-15,2-1-21 0,-2 1-4 0,0 0-1 16,3-3-35-16,-3 4 35 0,-1-3 1 0,2 1 2 15,1 1-19-15,-3-2 14 16,3 2-48-16,-1-2 47 0,2 1-3 0,-2 1 5 16,2-1-63-16,-2 1 57 0,4 1-8 0,-1-1 5 15,1-1-15-15,1 2 13 0,-3-1-6 0,3 0 4 16,-2 1 43-16,2 0-43 0,0-2 1 0,0 1 22 16,-1-3-18-16,1 4-1 0,2-2 4 15,-1-1 1-15,-3 2 2 0,3-2 0 0,-2 1-38 16,1 1 37-16,-1 1 1 0,-3-1-2 0,1 0-39 15,0 3 37-15,0-5-3 0,-2 4 3 0,4-2-33 16,-1 0 30-16,-1 0-6 16,1-1 58-16,1 1-55 0,-2-1 0 0,2-1 0 15,3 1 22-15,-4-1-19 0,3-1-2 0,0 2 24 16,0-3-22-16,1 1 4 0,-1-1-4 0,-1 3-13 16,0-2 16-16,-1 1-2 0,3 2 1 0,-3-3-40 15,1 1 39-15,-3 1 0 0,3 0-35 0,0-1 34 16,0 0-4-16,1-1 1 0,0 1 2 15,0-2-1-15,0 2-2 0,3-2 53 0,-2 0-51 0,2 0 1 16,0 0 1-16,-2 0 23 16,4 0-26-16,-3 0 0 0,0 0 0 0,-1 0 0 15,2 0 0-15,-1 0 0 0,2 0 0 0,-1-2 0 16,-4 2 0-16,4-2 0 0,-3 1 0 0,3-1 0 16,-3 0 0-16,1-1 0 0,3 3 0 0,-5-1 0 15,2-1-4-15,2 0 4 0,-1 1-7 0,-1-1 7 16,1 0 11-16,1 0-11 0,-1-2 0 15,3 3 0-15,0-3 0 0,0-1 0 16,-6 3 0-16,4-3 0 0,0 1 0 0,-2 1 0 16,0-1 0-16,0 2 0 0,1-4 0 0,-3 2 0 0,2 2 0 15,0-3 0-15,0-1 0 0,-3 2 0 0,3-1 0 16,-2-1 0-16,1 1 0 0,-3 0 0 16,2-2 0-16,-1 2 0 0,0-1 0 0,1-1 0 15,-3 2 0-15,3-3 0 0,-2 1 0 0,2-2 0 16,-2 0 0-16,1 2 0 0,0-3 0 0,-2 3 0 15,3-2 0-15,-4 1 0 0,2-1 0 16,1-3 0-16,-3 3 0 0,1-1 0 0,1-1 0 0,0 2 0 16,-2-3 0-16,0 1 0 0,2 2 0 15,-4-1 0-15,2 2 0 0,-1-3 0 16,0 3 0-16,-1-2 0 0,2 1 0 0,-1-1 0 16,-3 1 0-16,3-3 0 0,-3 4 0 0,-2-2 0 15,0-1 0-15,2-1 0 0,-1 2 0 0,-1-2 0 16,0-1 0-16,3-1 0 0,-3 2 0 0,2-2 0 15,-1 1 0-15,-1 0 0 0,0 1 0 16,1 1 0-16,0 0 0 0,-3 0 0 16,0 1 0-16,-1 1 0 0,2 0 0 0,-5-1 0 15,3 3 0-15,-1-4 0 0,1 1 0 0,-1 1 0 16,0-1 0-16,0-1 0 0,2 0 0 0,-3-2 0 16,5-1 0-16,-4 1 0 0,0 0 0 0,2 0 0 0,-3 4 0 15,3-4 0-15,-4 3 0 0,1 1 0 16,-2 2 0-16,-1-2 0 0,1 3 0 0,0 1 0 0,-2 2 0 15,0 1 0-15,0-2 0 16,0 2 0-16,0 0 0 0,0 2 0 16,0 0 0-16,0 0 0 0,0 0 0 0,0 0 0 15,0 0 0-15,0 0 0 0,0 0 0 0,0 0-80 16,0 0 32-16,0 0-645 0,0 0 315 0,0 0 172 16,0 4-356-16</inkml:trace>
  <inkml:trace contextRef="#ctx0" brushRef="#br0" timeOffset="-146153.79">4328 5927 2407 0,'4'-11'0'0,"-1"0"0"0,-1 3 0 0,0-1 0 0,1 3 0 0,-2 2 0 0,1 3 0 0,0-2 0 0,-2 1 0 0,0 2 0 0,2 0 87 0,-2 0 80 0,0 0-61 0,0 13-19 16,0 6-12-16,-6 2 146 0,-7 4-88 0,-2 4-44 15,-2 1 0-15,-2 2 91 0,-4 0-72 0,-1 5-33 16,0-4 1-16,1 0-45 0,2-4-31 0,2 1 0 15,-1-4 0-15,4 1 0 16,4-7 0-16,-1 1 0 0,3-4 0 0,3 0 0 0,2-2 0 16,0-2 0-16,0-4 0 0,2 0 0 15,3-3 0-15,0 2-512 0,0-5 239 16,0 1 83-16,3-2 80 0,10-2-471 0,9 0 257 0,6-6 145 16,5-11-380-16,2-3 257 15,1-6 129-15</inkml:trace>
  <inkml:trace contextRef="#ctx0" brushRef="#br0" timeOffset="-145901.55">4710 5897 2307 0,'2'-8'0'0,"-1"4"0"0,-1 3 0 0,0-1 0 0,0-1 0 0,0 3 0 0,0 0 0 0,0 0 0 0,0 0 0 0,-6 14 0 0,-3 3 244 0,-2 4-100 0,-1 3-49 15,-5 2 319-15,-1 4-173 0,0 0-104 0,-4 0 129 16,2 2-183-16,-1-1-83 0,2-4 0 15,1 0 0-15,0-1 0 0,2-2 0 0,-2-1 0 0,5 0 0 16,-4-3 0-16,7-2 0 0,-4-2 0 16,5-1 0-16,0-2 0 0,8-6 0 15,-4-1-95-15,3-2-168 16,2 1 131-16,0-5-602 0,5 0 345 0,14-7 173 0,7-14 85 0,3 1-371 16,11-12 234-16,-1-4 112 15</inkml:trace>
  <inkml:trace contextRef="#ctx0" brushRef="#br0" timeOffset="-145675.96">5047 5861 2600 0,'9'-4'0'0,"-1"2"0"0,-4 2 0 0,-2 0 0 0,1 0 0 0,-3 6 0 16,0 3 0-16,0 5 0 0,-9 0 0 0,0 4 0 0,-3 4 125 0,-3-1 277 0,0 4-167 0,-3-1-101 0,-1 2 301 0,-2 0-435 15,3 3 0-15,-3-3 0 0,0 2 0 0,0-3 0 16,2 4 0-16,-3-3 0 0,3 3 0 0,0-3 0 15,-1 0 0-15,2-1 0 0,4-4 0 0,6-1 0 16,-5-2 0-16,8-8 0 0,0 3 0 0,0-3 0 16,4-7 0-16,1 1-412 0,0-2 176 0,0-2-439 0,9 0 321 15,12-13 155-15,9-11 77 16,4-6-438-16,3-6 258 0</inkml:trace>
  <inkml:trace contextRef="#ctx0" brushRef="#br0" timeOffset="-145458.87">5432 5840 3067 0,'9'-2'0'0,"-6"0"0"0,-1 1 0 0,0 1 0 0,-2 0 0 0,0 1 0 0,0 10 0 0,-4 5 0 0,-5 0 0 0,-3 8 0 0,-1-2 137 0,-2 3 248 0,-2 3-170 16,-1-1-88-16,0 3-127 16,1 0 0-16,0-5 0 0,2 3 0 0,-2 0 0 15,4-2 0-15,-2 1 0 0,0-3 0 0,0 0 0 16,0 1 0-16,5-2 0 0,-3-5 0 0,4 0 0 15,2-3 0-15,3-5 0 0,1-3-456 0,1-4 8 16,2 1 202-16,0-3 90 0,2-1-235 0,14-1 173 16,11-20 86-16,4-3-453 0</inkml:trace>
  <inkml:trace contextRef="#ctx0" brushRef="#br0" timeOffset="-145226.22">5872 5823 2698 0,'7'-2'0'16,"-3"2"-1"-16,-2 0-3 0,1 0 2 0,-3 0 1 0,0 8 0 0,0 1 1 0,0 3 0 0,0 3 0 0,0 4 0 0,-5 5 664 0,-6 0-310 0,-3 3-144 0,0 0-196 15,-5 4-14-15,0-1 0 16,-1 2 0-16,-3-2 0 0,0 0 0 0,-3 6 0 16,5-8 0-16,-3 0 0 0,0 2 0 0,1-2 0 15,6-7 0-15,0 0 0 0,7-5 0 0,2-4 0 16,0-3 0-16,4-2 0 0,2-4 0 0,1-2-1096 15,1-1 401-15,1 0 326 0,16-9 162 0,10-14-84 16,4-6 111-16,3-4 73 0</inkml:trace>
  <inkml:trace contextRef="#ctx0" brushRef="#br0" timeOffset="-145041.72">6080 5955 2276 0,'14'-6'-2'0,"-2"5"0"0,-2-1 1 0,-5-1-1 0,-2 3 1 0,-1 0 1 0,-1 0 0 0,-1 5 0 0,0 7 0 0,0 3 0 15,-3 3 683-15,-7 4-325 0,-7 4-157 0,-2 1-79 0,2 2 177 0,-7 2-299 16,1-2 0-16,3 0 0 0,-1 1 0 0,2-4 0 16,3 0 0-16,1-2 0 0,5-6 0 15,1 1 0-15,4-6 0 0,2-5-257 0,1 2 107 16,2-5 98-16,0-2-886 0,5-3 453 16,16-3 220-16,9-20 111 0</inkml:trace>
  <inkml:trace contextRef="#ctx0" brushRef="#br0" timeOffset="-144857.22">6454 5995 3261 0,'0'4'0'0,"2"1"0"0,-2-1 0 0,0-1 0 0,0 6 0 0,-5-3-2 16,-5 6-1-16,-1 0 3 0,-5 4 0 0,-2 7 0 0,-1-2 211 0,-4 4-83 0,1 1 160 0,-1-1-240 0,1 0-48 15,4-1 0-15,-3-2 0 0,6 0 0 0,3-2 0 16,3-3-152-16,4-4-44 0,-2-2 114 0,5-2-683 15,2-2 398-15,0-3 68 0,2-4 141 0,15 0-533 16</inkml:trace>
  <inkml:trace contextRef="#ctx0" brushRef="#br0" timeOffset="-144693.04">6619 6124 3744 0,'2'2'0'0,"1"2"0"0,-2 0 0 0,-1-3 0 0,0 3 0 16,0 2 0-16,0 1 0 0,-6 2 0 0,-3 6 0 0,-5 5 0 0,-4 0 150 0,1 0-113 0,-2 5-37 0,1-1 0 0,0 1 0 0,2-1 0 0,-1 1 0 16,3-1 0-16,1-1 0 0,-1 1 0 15,0-1-116-15,0-3 69 0</inkml:trace>
  <inkml:trace contextRef="#ctx0" brushRef="#br0" timeOffset="-142699.91">5971 4852 2216 0,'0'-16'0'0,"2"8"0"0,1 5 0 0,-1-1 0 0,-1 1 0 0,0 2 0 0,-1 0 0 0,3 1 0 0,-3 0 0 0,1 0 0 0,-1 0 116 15,0 9-38-15,0 11 176 0,-6 6-107 0,-12 12-54 16,-1 5 190-16,-7 3-127 0,-6 11-58 0,2-1-29 16,-2 4 116-16,0 3-72 15,2-5-27-15,-5 11-49 0,4-7-37 0,7-11 0 0,-2 2 0 16,1-3 0-16,7-7 0 0,-3 2 0 15,6-12 0-15,-1 0 0 0,2-3 0 0,2-5 0 16,1-4-523-16,3-5 254 0,-3-1 83 16,4-6 84-16,0-1-550 0,0-2 306 0,-2-4 143 15,2-2-468-15</inkml:trace>
  <inkml:trace contextRef="#ctx0" brushRef="#br0" timeOffset="-142461.52">5336 5624 2608 0,'-3'6'0'0,"-2"5"0"0,0 0 0 0,5 5 0 0,-5 2 0 0,1 5 0 0,2 6 0 0,-2-1 0 0,2 5 0 0,-2 0 0 0,2 3 163 0,0 0 85 15,-3-2-108-15,5-2-51 0,-3-3 1 0,3-7 57 16,0-2-53-16,0-5-17 0,0-1 31 0,0-5-33 16,0-3-1-16,5-2-56 0,5-4-18 0,3 0 0 15,7-10 0-15,2-9 0 0,3-3 0 0,5-8 0 16,1 1 0-16,-1 0 0 0,9-9 0 0,-2 4 0 15,3-2 0-15,-1 1 0 0,3-1-127 0,1-1 26 16,0-1-798-16,1 0 429 0,4-6 216 0,-5 1 106 16</inkml:trace>
  <inkml:trace contextRef="#ctx0" brushRef="#br0" timeOffset="-142236.02">6420 4685 2803 0,'0'-13'0'0,"0"4"0"0,0 0 0 0,0 1 0 0,0 4 0 0,-2 2 0 0,2 0 0 0,-2 2 0 0,-2 0 0 0,-1 8 0 0,-3 15 334 0,-7 5-148 0,-3 11-72 0,-1 5-38 16,-2 1 96-16,1 1-71 0,-3 5-30 0,1-2-1 16,-2 2-66-16,-1 0-4 0,2-4 0 0,0-1 0 0,3-1-434 15,1-4 227-15,7-8 123 0,0-2-605 16,3-8 266-16,4-5 191 0,0-5-126 0,5-6 159 15,0-7 80-15,0-3 39 0</inkml:trace>
  <inkml:trace contextRef="#ctx0" brushRef="#br0" timeOffset="-142027.25">6418 4466 3037 0,'0'-2'0'0,"0"-1"0"0,0 3 0 0,0 0 0 0,0 0 0 0,2 10 0 0,2 6 0 0,2 4 0 0,1 5 0 0,-1 6 0 0,5 11 635 0,-5-5-376 16,3 16-259-16,-2-4 0 0,2 2 0 16,-2-3 0-16,2-3 0 0,1-1 0 0,1 6 0 15,-2-4 0-15,1-4 0 0,-1-1 0 0,0 1 0 16,-2-10 0-16,-1 4-617 0,-1-7 229 0,-4-4 72 16,1-2 143-16,-2-10-572 0,0 0 357 0,-3-8 175 15</inkml:trace>
  <inkml:trace contextRef="#ctx0" brushRef="#br0" timeOffset="-141873.83">6063 5009 3400 0,'-9'-2'0'0,"-1"-1"0"0,7 3 0 0,1 0 0 0,2 0 0 0,2 0 0 0,15 0 0 0,11 0 0 0,8 3 0 0,5 3 0 0,-4-2 210 0,16 2-91 0,-4 0 27 15,0 0-90-15,-1 1-56 0,-3-1 0 16,-4 1-482-16,10 2 171 0,-7 0 175 0,0-3-1027 15</inkml:trace>
  <inkml:trace contextRef="#ctx0" brushRef="#br0" timeOffset="-141729.15">6934 4941 3931 0,'0'0'0'0,"0"0"0"0,0 0 0 0,0 0 0 0,0 0 0 0,0 0 0 0,0 0 0 0,0 4 0 0,0 8 0 0,0 5 0 0,1 11 0 16,0-2 0-16,-1 5 0 0,0 5 0 0,0 5 0 0,0 2 0 15,0 4 0-15,0 6 0 0,0 13 0 16</inkml:trace>
  <inkml:trace contextRef="#ctx0" brushRef="#br0" timeOffset="-139815.28">7347 9566 3004 0,'1'-9'0'0,"1"1"0"0,0 2 0 0,0 5 0 0,1-1 0 0,-3 2 0 0,0 0 0 0,0 0 0 16,0 11 0-16,-3 14 0 0,-7 3 188 0,-5 12-74 0,-2 2-37 0,-3 5 226 0,-5 13-137 0,1-3-87 15,-3 3-79-15,4-2 0 0,-3 4 0 16,4-10 0-16,-1 14 0 0,5-15 0 0,1 2 0 15,2-5-126-15,2-2-36 0,2-9 112 0,2 1 20 16,0-5-287-16,4-2 105 16,1-11 100-16,4 1-41 0,-2-10-434 0,2-4 278 15,0-5 134-15,0-2 68 0</inkml:trace>
  <inkml:trace contextRef="#ctx0" brushRef="#br0" timeOffset="-139599.85">7249 9408 3923 0,'0'-9'0'0,"0"5"0"0,0 2 0 0,0 1 0 0,0 1 0 0,0 7 0 0,1 18 0 0,11 7 0 0,1 9 0 0,4 4 0 0,1 7 8 0,7 12-8 0,2-4 0 16,-4-5 0-16,8 12 0 0,-2-4 0 0,1-5 0 16,0 2 0-16,-2-3 0 0,-7-7 0 0,4 3 0 15,-2-3 0-15,-5-1 0 0,-1-4 0 0,-6-2-251 16,-3-10 109-16,-2 4-36 0,-3-8-617 0,-3-4 377 15,0-4 189-15,0-6 94 0,-10-5-223 0,-4-7 164 16</inkml:trace>
  <inkml:trace contextRef="#ctx0" brushRef="#br0" timeOffset="-139444.12">7214 10107 3784 0,'-18'-6'0'0,"1"5"0"0,2-6 0 0,5 6 0 0,3-1 0 0,3 0 0 0,4 0 0 0,0 1 0 0,13-2 0 0,12 3 0 0,5 0 147 0,4 0-147 0,3 0 0 0,8 0 0 16,-2 3 0-16,3 2 0 16,-2 1 0-16,-3-1 0 0,11 5-593 0,-3-4 205 15,-1 1 214-15,5-3-476 0</inkml:trace>
  <inkml:trace contextRef="#ctx0" brushRef="#br0" timeOffset="-139273.9">8020 9808 3931 0,'-24'-18'0'0,"11"12"0"0,4 1 0 0,1-1 0 0,5 4 0 0,0 0 0 0,1 0 0 0,2 0 0 0,0 2 0 0,10 0 0 0,10 0 0 0,5 0 0 0,2 0 0 0,2 2 0 16,3 6 0-16,-2-1 0 0,4 4 0 0,-2 1 0 16,-2-1-274-16,0 1-166 0,-2 0 235 0,0 4-364 15,-5 1 122-15</inkml:trace>
  <inkml:trace contextRef="#ctx0" brushRef="#br0" timeOffset="-139114.95">8161 10107 3622 0,'-32'6'0'0,"11"1"0"0,1-3 0 0,7-4 0 0,4 2 0 0,3-2 0 0,4 0 0 0,2 0 0 0,5 0 0 0,17 0 0 0,1 0 240 0,9 0-171 0,0 0-69 15,5 0 0-15,-2 0 0 0,4 0 0 0,-5 0-15 0,2 0-87 16,1 0 70-16,-1 0-907 0,-4 0 489 0,2 0 245 15,-2 0-498-15</inkml:trace>
  <inkml:trace contextRef="#ctx0" brushRef="#br0" timeOffset="-138788.78">8691 9799 3348 0,'-9'-15'0'0,"3"4"0"0,6-6 0 0,0 0 0 0,0-2 0 0,8 0 0 0,11 6 0 0,6-3 0 0,5 8 0 0,0 4 0 0,4 2 248 0,1 2 87 15,-2 4-335-15,1 12 0 0,3 7 0 0,-7 6 0 16,-7 2 0-16,-4 7 0 16,-8-2 0-16,-3 11 0 0,-6 0 0 0,-2 2 0 15,-11-1 0-15,-12 1 0 0,-5-1 0 0,-3-6 0 16,-4-4 0-16,-2-6 0 0,-2-6-48 0,2-4-99 16,3-8 342-16,1-3-195 0,2-6 0 0,7-3 0 15,4-2 0-15,2 0 0 0,9 0 0 0,-1 0 0 16,7 0 0-16,3-3 0 0,0-4 0 0,10-1 0 15,10 0 0-15,10 0 0 0,2 2 0 0,10 1 0 16,-1 0 0-16,1 3 0 16,-6 0 0-16,15-1 0 0,-5 3 0 0,0 0 0 15,1 0 0-15,-4 0 0 0,-4 7 0 0,9 1 0 16,-6-1 0-16,-9-2 0 0,5-1-1123 0,-1-3 507 16,1-1 276-16</inkml:trace>
  <inkml:trace contextRef="#ctx0" brushRef="#br0" timeOffset="-138581.47">9666 9519 3931 0,'-14'-19'0'0,"12"14"0"16,1 3 0-16,-1-1 0 0,2 3 0 0,0 0 0 0,-2 10 0 0,-2 18 0 0,1 2 0 0,-5 14 0 0,-2 7 0 0,-1 14 0 0,-6-1 0 0,1 4 0 0,-2 0 0 15,2 1 0-15,0-9 0 0,-2 13 0 16,3-9 0-16,2-13 0 0,1 1 0 0,1-5 0 0,4-11 0 15,2-5 0-15,1-7 0 0,1-9 0 16,1-4-354-16,0-5-215 0,2-6 255 16,0-9-549-16,2-24 413 0,8-11 206 0</inkml:trace>
  <inkml:trace contextRef="#ctx0" brushRef="#br0" timeOffset="-138394.08">9629 9408 3125 0,'1'-27'0'0,"3"9"0"0,2 5 0 0,-3 3 0 0,3 7 0 0,2 3 0 0,3 0 0 0,1 9 0 0,8 17 0 0,-1 9 0 0,-1 6 806 0,1 10-806 0,1 11 0 0,-4-8 0 16,3 19 0-16,-6-7 0 0,4 2 0 0,-2-3 0 15,0 1 0-15,0-11 0 0,2 15 0 0,-4-22 0 16,1 5 0-16,0-4 0 0,-1-7 0 0,-5-9 0 16,-3-2 0-16,-1-7 0 0,-2-3 0 0,0-4 0 15,-2-6 0-15,0-5-1754 0</inkml:trace>
  <inkml:trace contextRef="#ctx0" brushRef="#br0" timeOffset="-138243.66">9484 10063 3766 0,'-29'-10'0'0,"12"0"0"0,8 3 0 0,0 1 0 0,3 1 0 0,6-1 0 0,2 4 0 0,18 0 0 0,12 2 0 0,8 0 0 0,3 0 165 0,6 6-165 0,0 3 0 15,-7-2 0-15,9 7 0 0,-5-2 0 0,-3 4 0 16,-3 1-195-16,-1 0-140 0,-5-2 196 15,11 3-1005-15</inkml:trace>
  <inkml:trace contextRef="#ctx0" brushRef="#br0" timeOffset="-138093.25">10399 10037 3931 0,'0'-3'0'0,"0"1"0"0,0 2 0 0,0 0 0 0,0 0 0 0,0 2 0 0,0 11 0 0,0 3 0 0,2 3 0 0,-1 7 0 0,1 5 0 0,0 3 0 0,0 0 0 15,0 2 0-15,-1-1 0 0,1 0 0 0,-2 3 0 16,0-3 0-16,0 9-544 16</inkml:trace>
  <inkml:trace contextRef="#ctx0" brushRef="#br0" timeOffset="-134266.75">11691 10529 3507 0,'0'0'0'0,"0"6"0"0,0 9 0 0,0 6 0 0,0 1 0 0,5 7 0 0,8 7 0 0,1 5 0 0,0 3 0 0,4 6 0 0,-4 3 108 0,0 1 173 0,-1 0-246 16,-1 12-35-16,-3-8 0 0,-6 2 0 0,1 2 0 16,-2-6 0-16,-2 12 0 0,0-16 0 15,0 5 0-15,0-4 0 0,-2-7 0 0,-2-9 0 16,3 1 0-16,-1-5 0 0,0-13 0 0,2-4 0 16,-2-6 0-16,2-4-254 0,0-4-162 0,0-2 150 15,2-21 114-15,11-18-706 0</inkml:trace>
  <inkml:trace contextRef="#ctx0" brushRef="#br0" timeOffset="-133971.42">12137 10580 3219 0,'0'0'0'0,"-3"16"0"0,-1 2 0 0,1 1 0 0,3 0 0 0,0 3 0 0,0 3 0 0,0-1 0 0,1-1 0 0,8-1 0 0,7 1 197 0,0-3-81 15,4-3-39-15,-2-7-80 0,5-2 10 0,-2-7 30 16,5-1-268-16,-6 0 133 0,-1-13 68 0,-3-6 33 16,-2 0-150-16,-1-9 87 0,-5 2 48 0,-6-3 24 15,0-1-52-15,-2 2 0 0,0-2-34 0,-10 4 8 16,-3 3 176-16,0 7-68 0,-6 0-35 0,0 7 473 16,-1 5-194-16,-6 2-147 0,3 2-139 0,0 8 0 15,1 7 0-15,3 4 0 0,3-2 0 0,5 3 0 16,4 1 0-16,4-1 0 15,3 2 0-15,0-2 0 0,1 1 0 0,10-4-196 16,5 0-223-16,0-2 212 0,2 0 38 0</inkml:trace>
  <inkml:trace contextRef="#ctx0" brushRef="#br0" timeOffset="-131628.91">12844 10686 2703 0,'-6'-3'0'0,"6"3"0"0,0 0 0 0,0 0 0 0,4 0 0 0,10 0 0 0,7 0 0 0,8 0 0 0,4-2 0 0,8-1 0 0,1-2 188 0,-4-1 177 0,11 0-169 0,-8 0-80 16,2 0-39-16,-7 3-163 16,2 0 61-16,-5-1 40 0,-3 2-182 0,-10 0 101 15,3 0 52-15,-7 2-593 0,-5 0 322 16,-4 0 116-16,-3 0 92 0,-2 0-785 0</inkml:trace>
  <inkml:trace contextRef="#ctx0" brushRef="#br0" timeOffset="-131457.45">13026 10637 2948 0,'-17'7'0'0,"2"7"0"0,4 2 0 0,1 1 0 0,3 2 0 0,3 5 0 0,2 3 0 0,2 1 0 0,0 2 0 0,0 0 0 0,0 3 248 0,2 3-106 15,2 0-52-15,1 2-81 0,-1-1 10 0,1 1 18 16,0-4-500-16,1 1 251 0,-3-3 124 0,1-2 63 16,-1-9-761-16,5-2 394 0</inkml:trace>
  <inkml:trace contextRef="#ctx0" brushRef="#br0" timeOffset="-131221.58">13203 10708 3758 0,'-2'0'0'0,"0"0"0"0,-1 4 0 0,2 9 0 0,-1 8 0 0,2 7 0 0,0 12 0 0,0 3 0 0,0 5 0 0,6 7 0 0,3 10 173 15,-1-1-173-15,1 5 0 0,-1 1 0 0,-1-6 0 0,-1 16 0 16,-1-4 0-16,-3-3 0 0,0-1 0 0,-2-1 0 16,0-11 0-16,0 2 0 0,0-4 0 0,-2-9 0 15,0-13 0-15,0-8 0 0,0-3 0 16,1-11 0-16,-1-5-615 0,-2-3 273 15,1-6 150-15,-5 0 67 0,2-18-168 0,0-11 126 16,1-10 65-16,3-8 32 0,0-19-526 0</inkml:trace>
  <inkml:trace contextRef="#ctx0" brushRef="#br0" timeOffset="-130935.81">13045 10897 2601 0,'-15'-12'0'0,"2"6"0"0,3 0 0 0,3 4 0 0,-1-1 0 0,5 1 0 0,3-2 0 0,0 0 0 0,2 0 0 0,12 3 0 16,3-1 262-16,2 0-112 0,2 2-84 0,1 0-29 0,1 0 0 0,-1 0 9 16,-1 0-590-16,-4 0 291 0,-2 8 144 0,-4 1 74 15,-5 0-321-15,-2 5 206 0,-4-2-41 0,0 4-483 16,-2-4 318-16,-10 2 160 0,-1-1 80 0,-2-4-17 16,0-3 72-16,-2-2 36 0,2-1 257 15,2-3-153-15,2 0-58 0,2 0-38 16,-1 0 507-16,4 0-263 0,4 0-103 0,1 0 208 15,1 0-68-15,0 0-104 0,0 0-66 0,7-2 93 16,5 1-76-16,0 1-36 0,4 0-124 0,-1 0 52 16,-2 0-8-16,0 0 41 0,0 1-452 0,-1 7 226 15,-5 1 114-15,0 3 65 0,-3 1-705 16</inkml:trace>
  <inkml:trace contextRef="#ctx0" brushRef="#br0" timeOffset="-130498.68">13062 11228 1688 0,'-25'13'0'0,"3"2"0"0,3 0 0 0,0 0 0 0,1-2 0 0,4 2 0 0,8-7 0 0,1 1 0 0,3 1 0 0,2-3 0 0,0 1 114 0,2-2 24 0,7-4-50 0,7-1-25 15,-2-1-67-15,4 0 16 0,0-1-1 0,-1-6 26 16,2-3-234-16,3-8 117 16,-5 4 68-16,6-7 20 0,-1-4-332 0,1 2 173 0,1-6 24 0,5-5-173 15,-5 8 104-15,6-10 84 16,-2 4 38-16,0 0 43 0,-2 0-6 0,-1 6 0 15,3-2 111-15,-1 1-50 0,1 3-31 0,-2 5 0 16,0 3 424-16,-2 2-222 0,-3 9-77 0,2 1-2 16,-3 4 434-16,1 0-256 0,-4 4-129 0,-2 9 195 15,-2 8-153-15,-1 3-89 0,-7 4-41 0,-1 2 121 16,-2 2-80-16,-2 2-41 0,0 1 10 16,-8 0-78-16,-5-2 27 0,-2-4 1 0,-2 1-72 15,0-6 35-15,0-7 10 0,-1-4 27 16,-1-4-242-16,1-6 122 0,-2-3 59 0,1 0 1 15,3-8-327-15,-2-14 127 0,4-5 101 0,4-1 0 16,3-3 42-16,3 1 0 0,4 6 319 0,0-3-134 16,0 6-70-16,2 6-37 0,9 1 292 0,4 5-139 15,2 5-89-15,5 2 13 0,5 2 461 0,-1 0-536 16,1 11 0-16,1 5 0 0,2 4 0 0,2 6 0 16,-2 2 0-16,0 3 0 0,-2-2 0 0,0 6 0 15,0-7 0-15,7 7 0 0,-4-4 0 16,0-2 0-16,2 0-745 0,3-4-5 15</inkml:trace>
  <inkml:trace contextRef="#ctx0" brushRef="#br0" timeOffset="-129804.36">14463 10708 2035 0,'-3'-2'0'0,"0"0"0"0,1 1 0 0,2 1 0 0,0 0 0 0,0 0 0 0,0 0 0 0,8 1 0 0,7 7 0 0,2-1 0 0,5 3 148 0,3-3-56 0,1 3 330 16,0-3-192-16,-1-2-87 0,7 2 78 0,-2-4-91 15,-4 3-47-15,2-2 1 0,-7-3-165 0,2 3 69 16,-5 0 20-16,-1-2-397 0,-6 0 213 16,-1 0 107-16,-3-1 53 0,-3-1-291 0,-2 2 85 15,0-2 112-15,-2 2-62 16,0 0-492-16,-13-2 313 0</inkml:trace>
  <inkml:trace contextRef="#ctx0" brushRef="#br0" timeOffset="-129520.28">14540 10776 1935 0,'-15'2'0'0,"2"1"0"0,2 5 0 0,3-4 0 0,0 3 0 0,3 3 0 15,5 1 0-15,0 6 0 0,0 5 0 0,0 4 0 0,3 5 263 0,7 8-118 0,-1 1 352 0,1 5-230 0,-3 1-114 0,1 3-59 16,-3 2 173-16,1-2-119 0,-2-2-56 0,-3-4-27 16,1-4-60-16,-2-1-5 0,0-3 0 15,0-5 0-15,0-5 0 0,-2-4 0 16,-1-3 0-16,-1-3 0 0,4-3 0 0,-2-4 0 15,2-3 0-15,0 1 0 0,0-1 0 0,4-3 0 16,9 2 0-16,6-2 0 0,5-2 0 0,1 0 0 16,2 0 0-16,3 0 0 0,-1 0 0 0,1 0 0 15,0-4 0-15,-4 0 0 0,-3 0 0 0,0 1 0 16,-3-1 0-16,-3 0 0 0,-2 3-484 0,-3-2 11 16,-1 1 217-16,-1 2 100 0,-3-1-641 15,2-3 380-15,2-6 190 0</inkml:trace>
  <inkml:trace contextRef="#ctx0" brushRef="#br0" timeOffset="-129121.6">15047 11029 3367 0,'-15'-1'0'0,"2"1"0"0,-4 0 0 0,0 9 0 0,2 3 0 0,2 6 0 0,-1 1 0 0,4 7 0 0,0 0 0 0,4 4 0 0,4 2 334 16,2 0-149-16,0 0-140 0,2 0-45 0,10-2 0 15,4 0 0-15,2-6 0 0,3-1 0 0,-1-6 0 16,6 1 0-16,-1-7 0 0,-1-3 0 0,2-4 0 16,-5-4 0-16,3 0 0 0,3 0 0 0,-7-8 0 15,1-8 0-15,-2-1 0 16,-3-6 0-16,0-2 0 0,-3 0 0 0,0-4 0 0,-4-3 0 0,0-1 0 16,-1-3 0-16,-4-1-44 15,-2-1-25-15,0-5 40 0,-2 2-94 0,0 1 43 16,-10 0 0-16,-1 8 54 0,-4 1-12 0,-4 5 1 15,-2 5 138-15,0 6-69 0,-6 5-27 0,-3 7-17 16,0 3 307-16,-2 0-190 0,0 9-105 0,4 10 0 16,1-1 0-16,6 3 0 0,3 1 0 0,6 1 0 15,7-2 0-15,3 2 0 0,2-1 0 0,0 3 0 16,6-4 0-16,9-2 0 0,1 1 0 0,5-5 0 16,-1-1 0-16,7 1 0 15,-1-4 0-15,1 1 0 0,1-4 0 0,0 1 0 16,-3-2-629-16,5 1 222 0,-4 0 185 0,3 1-713 15,-4-3 449-15</inkml:trace>
  <inkml:trace contextRef="#ctx0" brushRef="#br0" timeOffset="-128975.75">15641 11228 3827 0,'3'4'0'0,"1"5"-1"0,-2 1 1 0,-2-3 0 0,0 6 0 0,0 2 0 0,0 0 0 0,0 2 0 0,0 2 0 0,-2 1 0 0,-4 2 105 16,1-2-105-16,-3 3 0 0,1-2 0 0,-3 0 0 15,3-2 0-15,-3 2 0 0,3-2 0 0,-2 2-197 16,1-4 74-16</inkml:trace>
  <inkml:trace contextRef="#ctx0" brushRef="#br0" timeOffset="-128329.93">16126 10879 2436 0,'-11'-6'0'0,"4"2"0"0,0 4 0 0,-2 0 0 0,-1 0 0 0,2 0 0 0,-1 11 0 0,-1 9 0 0,3 6 0 0,3 4 0 0,1 6 295 0,1 7-129 0,2-7-55 0,0 12 9 16,2-7-41-16,9-1 0 15,4-8-42-15,5 2 39 0,5-4 9 0,-2-6-48 0,1-3 1 16,3-6-31-16,-4-2 0 0,-2-7 31 16,2-5 9-16,-1-1-43 0,-3 0 0 15,0-7 33-15,-2-12-74 0,-2-5 37 0,-4 2 7 16,-2-9-8-16,-1-1-77 0,-4-4 48 0,-2 1 24 15,-2-10-200-15,0 9 88 0,-2-10 56 0,-12 0 10 16,0-1-176-16,-5 4 100 0,-1 4 29 0,-1 11 10 16,-6-1 19-16,-1 11 0 0,0 4 33 0,-1 11 256 15,-1 3-128-15,2 0-74 0,1 11-23 0,2 6 469 16,4 2-231-16,2 4-84 0,8-5 103 16,4 3-134-16,3 2-117 0,4 4 0 0,0-2 0 0,11-3 0 15,8 1 0-15,5-3 0 16,4-1 0-16,2-2 0 0,4-4 0 0,3-4 0 15,0-1 0-15,0-2 0 0,1-4 0 0,-5 2-5 16,-1-4-249-16,-2 1 83 0,-7-1-319 0,2 2 221 16,-1 0 115-16,3-2 59 0</inkml:trace>
  <inkml:trace contextRef="#ctx0" brushRef="#br0" timeOffset="-128136.31">16645 11099 3543 0,'-6'0'0'0,"5"0"0"0,1 0 0 0,0 0 0 0,3-2 0 0,15-1 0 0,6-2 0 0,5 2 0 0,1-4 0 0,1 4 0 0,3 0 249 0,4 1-110 0,-1-2-139 16,2 1 0-16,-2 0 0 0,-2 0 0 0,-3 2 0 16,-8-1-419-16,0 2 183 15,-5 0 136-15,-6 0-775 0,-5 0 431 0,-3 0 219 16,-3 2 109-16</inkml:trace>
  <inkml:trace contextRef="#ctx0" brushRef="#br0" timeOffset="-127970.29">16937 10789 2970 0,'-18'-6'0'0,"4"4"0"0,-2 2 0 0,3 0 0 0,3 0 0 0,-1 12 0 0,6 5 0 0,1 4 0 0,4 6 0 0,0 4 0 0,0 4 315 0,0 3-130 0,2 8-79 16,0 0 92-16,2-1-81 0,1 3-77 0,0 3-187 15,-2-2 83-15,1 2 46 0,-2-2 27 0,1 0-730 16,3-7 379-16,1-7 190 0,5 2-873 0</inkml:trace>
  <inkml:trace contextRef="#ctx0" brushRef="#br0" timeOffset="-127179.11">17517 11266 2349 0,'0'-26'0'0,"0"0"0"0,-2-1 0 0,-2-2 0 0,-2 1 0 0,0 6 0 0,-1 0 0 0,0 0 0 0,-2 6 0 0,0 5 0 15,-2 3 114-15,-2 7-30 0,-4 1 151 0,-4 3-99 16,0 15-50-16,-4 12-24 0,2 3 220 0,2-1-113 0,-3 13-71 0,7-2 154 16,3 1-188-16,5 0-64 15,8-7 0-15,1 2 0 0,0-4 0 0,3-5 0 0,11-4 0 16,2-4 0-16,0-8 0 0,2-3 0 15,3-3 0-15,0-6 0 0,-1-2 0 0,5-5 0 16,-4-15 0-16,-1-6 0 0,2-8 0 0,-2-3-20 16,-2-5-146-16,-3-1 33 0,0-5 53 0,-1-3-110 15,0-12 82-15,-2 6 35 0,-3-7 1 0,2-2-8 16,1-4 44-16,-3 10-11 0,-2-2-47 0,-3 9 29 16,-2 18-1-16,-2 8 29 0,0 3 236 15,0 11-127-15,-9 4-50 0,-2 7-30 16,-3 2 599-16,-2 21-255 0,0 6-281 0,2 10-55 15,-2 10 0-15,5 5 0 0,0 10 0 0,3 0 0 16,2 2 0-16,1-5 0 0,1 13 0 0,4-4 0 16,0-4 0-16,0-10 0 0,0 0 0 0,4-8 0 15,7-4 0-15,3-8 0 0,0-6 0 0,2-10 0 16,2-5 0-16,3-8 0 0,7-5 0 0,-1-3 0 16,3-24 0-16,-2-2-21 15,2-7-126-15,-2-5 46 0,-1-6-107 0,6-14 85 16,-9 3 43-16,2-4 0 0,-3 10-104 0,0-3 78 15,-10 16 34-15,1 1 138 0,-9 12-52 0,-3 5-26 16,0 10-8-16,-2 1 563 0,0 8-289 0,-6 2-146 16,-11 10 61-16,2 14-169 0,-2 6 0 0,0 11 0 15,6 4 0-15,2 5 0 0,3 4 0 0,4 2 0 16,2-1 0-16,0-2 0 0,2-5 0 0,9-5 0 16,2-9 0-16,6-2 0 15,-2-9 0-15,7-3 0 0,-5-8 0 0,2-7 0 16,1-5 0-16,4 0 0 0,-7-7 0 0,6-14 0 15,-5-1 0-15,-1-4 0 0,-2-5 0 0,0-8 0 16,-6 5 0-16,1-15 0 0,-5-2 0 0,-2-2 0 16,-1-14 0-16,-4 7 0 0,0 8 0 15,0-3-170-15,-14 10-61 0,-4 15 98 0,-6 1 47 0,-4 12 113 16,-5 5-42-16,2 8 10 0,-1 4 474 16,0 0-325-16,6 10-144 0,2 5 0 15,8-3 0-15,3 7 0 0,6 2 0 0,5 2 0 16,2 3 0-16,0-2 0 0,9-3 0 0,10 6 0 15,2-3 0-15,1-3 0 0,1-3 0 0,1-1 0 16,-1-5 0-16,5 2 0 0,-5-4 0 0,-3-5 0 16,1-1 0-16,0-2 0 0,-1-2-170 0,-1 0-273 15,-2 0 203-15,1-6 102 0,0-3-801 0,0-8 451 16</inkml:trace>
  <inkml:trace contextRef="#ctx0" brushRef="#br0" timeOffset="-126805.05">18409 10729 2932 0,'-2'-8'0'0,"-2"3"0"0,-4-1 0 0,3 2 0 0,1 1 0 0,2 1 0 0,2 0 0 0,0-1 0 0,9 3 0 0,12 0 0 0,2 0 490 0,4 0-227 0,0 0-113 16,3 5-54-16,5-2-96 0,-2 1 0 16,1 0 0-16,-2-3 0 0,-2 4 0 0,-5-4 0 15,-4 1 0-15,0 0 0 0,-10 0 0 0,3-1 0 16,-7 2 0-16,-1-2 0 0,-4 1 0 0,-1 0 0 15,1-2 0-15,-2 4 0 0,0 0 0 0,0 0 0 16,0 3 0-16,0 5 0 0,0 1 0 0,0 3 0 16,-2 9 0-16,2 2 0 0,0 3 0 0,0 12 0 15,0-2 0-15,2 3 0 0,2 4 0 0,4 4 0 16,1-1 0-16,0 3 0 0,3 3 0 16,-3 0 0-16,2-5 0 0,-3-11 0 0,2 3 0 15,-1-8 0-15,-2-3 0 0,-2-9 0 16,0-4 0-16,-3-8 0 0,0-3 0 0,-1-5 0 15,-1 1 0-15,0-4 0 0,-9 0 0 0,-6 0 0 16,-8 0 0-16,1-5 0 0,-4-4 0 0,-4 1 0 16,-4-2 0-16,-2 1 0 0,-9 3 0 15,4 0 0-15,-7 6 0 0,0 0-80 0,-3 0-288 0,2 9 146 16</inkml:trace>
  <inkml:trace contextRef="#ctx0" brushRef="#br0" timeOffset="-126252.88">20004 10988 2249 0,'2'-19'0'0,"-1"2"0"0,-1-2 0 0,0-2 0 0,0 0 0 0,-8 1 0 0,-5 0 0 0,-4-1 0 0,-3 5 0 0,-6 0 0 0,-5 3 428 0,-6 4-196 0,-1 5-89 16,-14 4-58-16,1 0 276 0,-4 7-162 0,-9 12-82 15,6 6-40-15,4 1-37 0,-16 11-40 16,12 1 0-16,6 3 0 0,12-3 0 0,6 3 0 16,18-4 0-16,2 12 0 0,14-5 0 0,0-1 0 15,21-6 0-15,13 3 0 16,15-5 0-16,15 1 0 0,3-9 0 0,4-9 0 0,8-5 0 16,0-3 0-16,0-6 0 0,-1-4 0 15,0 0 0-15,1 0 0 0,-4-8 0 16,-11-3 0-16,10-2 0 0,-19 4-60 0,2 0-68 0</inkml:trace>
  <inkml:trace contextRef="#ctx0" brushRef="#br0" timeOffset="-112940.99">21040 10385 2997 0,'-15'0'0'0,"0"0"0"0,4 0 0 0,2 0 0 0,0 0 0 0,6 0 0 0,3 5 0 0,0 5 0 0,2 1 0 0,17 0 0 0,4 1 78 0,0-3 10 0,7 0 162 16,2-1-106-16,5-2-53 0,-4-3-27 0,-1 1-57 15,-3-2 41-15,3 1-10 0,-9-2-256 0,0 0 128 16,-2 1 64-16,-5 1 32 0,-4-2-554 16,-1 0 279-16,-2 2 78 0,-2-1-558 0,-4 2 356 15,-1 0 177-15,-2 4 80 0</inkml:trace>
  <inkml:trace contextRef="#ctx0" brushRef="#br0" timeOffset="-112638.33">21022 10541 2666 0,'-16'8'0'0,"5"10"0"0,1 7 0 0,1-1 0 0,2 3 0 0,3 3 0 16,0 1 0-16,4 8 0 0,0 3 0 0,0-2 0 0,0 8 253 0,2-3-107 0,0-3 26 0,4-1-66 0,-3 1-33 0,-1-7 10 16,0 2 44-16,0-3-43 0,-2 2-1 0,0-4-43 15,0-3 58-15,-6-6-98 0,-1 4 0 0,0-6 0 16,-3-1 0-16,4-3 0 15,1-4 0-15,1-1 0 0,0-4 0 0,3 2 0 16,1-2 0-16,0-1 0 0,0 1 0 0,1 0 0 16,9-3 0-16,2 3 0 0,4-3 0 0,2 1 0 15,1-3 0-15,4-1 0 0,-3 0 0 0,3-2 0 16,0 0 0-16,1 0 0 0,-4 0 0 0,3 0-320 16,-4 0 85-16,-1 0 97 0,0 2-696 0,-2 4 397 15,1-2 199-15,-1-2 89 0</inkml:trace>
  <inkml:trace contextRef="#ctx0" brushRef="#br0" timeOffset="-112331.77">21504 10960 2825 0,'-13'0'0'0,"1"2"0"0,1 11 0 0,4 0 0 0,0 0 0 0,5 2 0 0,2 2 0 0,0-2 0 0,0 4 0 0,9 1 0 0,7-3 144 0,7-3-43 15,3-3-36-15,3-4-144 0,3-5 58 16,0-2 31-16,-1 0-1 0,0-4-153 0,-3-11 87 16,-4-3 48-16,-4-4-96 0,-4-3 70 0,-5-1 35 15,-8-5-39-15,-1 1 86 0,-2-4-97 0,0 1 0 16,-12-1 294-16,-6 2-122 0,0 2-62 0,-7 4-31 16,3 5 249-16,-3 6-125 0,1 3-32 0,0 8-41 15,1 3 65-15,0 1-58 0,1 0-87 0,3 11 0 16,3 2 0-16,2 5 0 0,5-2-96 0,2 5 48 15,5 3 43-15,2 1 1 16,0-3-637-16,4 3 321 0,10-1 104 0,5-2 101 16,3 3-658-16,6-3 368 0</inkml:trace>
  <inkml:trace contextRef="#ctx0" brushRef="#br0" timeOffset="-112171.3">22180 11196 3931 0,'-4'0'0'0,"-1"4"0"15,-2 6 0-15,-4-3 0 0,2 2 0 0,0 3 0 0,-1 1 0 0,-1 2 0 0,-3 4 0 0,-2 1 0 0,2 4 0 0,-4 3 0 0,2 1 0 0,0 0 0 0,-1 3-82 16,3-1 30-16,-2 3 55 0</inkml:trace>
  <inkml:trace contextRef="#ctx0" brushRef="#br0" timeOffset="-103284.27">22380 10781 2215 0,'-14'-3'0'0,"3"-3"0"0,4 6 0 0,5 0 0 0,0 0 0 0,2 0 0 0,0 0 0 0,0 0 0 0,4-2 0 0,14 2 0 0,12-2 286 0,9 1-124 0,7-1 307 16,0-2-216-16,5 1-98 0,2 2-64 0,2 1 161 15,-3 0-204-15,1 0-48 0,-4 0 0 0,-8 1 0 16,8 8 0-16,-12-4 0 0,-1 2 0 0,-6 1 0 16,-5-2 0-16,-5 1 0 0,-5-2 0 15,-6 0-94-15,-3-4 57 0,-3 2-503 0,0-2 262 16,-3-1 59-16,0 0 96 16,0 0-72-16,-10-1 79 0,-3-8 39 0,0-2-28 0,0-2 24 15,-5 0 10-15,2 2 34 0,-3 1 37 0,-4 3 1 16,1 5-48-16,-6 0 9 0,0 2 292 0,-2 10-145 15,-4 12-74-15,-2 4 478 0,-2 8-252 0,1 6-66 16,-6 9-84-16,7-1 250 0,5 3-162 0,2 4-180 16,12-8-19-16,4 7 0 0,8-1 0 0,5-3 0 15,0-1 0-15,5-8 0 0,10-7 0 0,6 0 0 16,5-6 0-16,2-8 0 16,3-3 0-16,2-6 0 0,1-8 0 0,0-3 0 15,-2 0 0-15,-4-3 0 0,-4-14 0 0,-2-4 0 16,-6 2 0-16,-2-7 0 0,-5 1 0 0,-6 0 0 15,-3 1 0-15,0 3 0 0,-2 1 0 0,-11 0 0 16,-2 4 0-16,-4 2 0 0,1 6 0 0,-3 1 0 16,0 2 0-16,1 4 0 0,-1 1 0 0,4 0 0 15,2 0 0-15,3 0 0 16,3 0-56-16,4 0-278 0,1 1 148 0,2-1 74 16,2 0-745-16,0 0 410 0,0-5 195 0</inkml:trace>
  <inkml:trace contextRef="#ctx0" brushRef="#br0" timeOffset="-103061.11">22596 10078 3143 0,'-14'-9'0'0,"5"9"0"0,7 0 0 0,2 0 0 0,0 0 0 0,0 0 0 0,11 0 0 0,8 0 0 0,6 0 0 0,6-1 0 0,5-1 414 0,7-2-189 0,-1-1-93 15,-9-1-115-15,5-2-58 0,-3 1 15 0,-3 1 27 16,-2 2-169-16,-7 1 103 0,-3 1 51 0,-6 0 36 16,-5 0-641-16,-2 2 329 0,-2 0 124 0,-3 0 95 15,-2 0-813-15,0 0 413 16</inkml:trace>
  <inkml:trace contextRef="#ctx0" brushRef="#br0" timeOffset="-102910.33">22815 9989 2455 0,'-23'0'0'0,"2"3"0"0,1 5 0 0,3 0 0 0,2 3 0 0,4 4 0 0,1 2 0 0,3 7 0 0,4 2 0 0,1 5 0 16,0 0 118-16,2 3 464 0,0 2-277 0,0-1-134 15,0 0-201-15,0-2 34 0,0 1 0 0,0-3 44 0,0-2-281 0,0-5 135 16,0 0 69-16,0-6 33 16,2-3-736-16,1-9 394 0,5-3 183 0</inkml:trace>
  <inkml:trace contextRef="#ctx0" brushRef="#br0" timeOffset="-102744.88">22847 10057 3307 0,'0'-2'0'0,"0"2"0"0,-2 3 0 0,-1 10 0 0,-1 6 0 0,-1 8 0 0,2-1 0 16,3 4 0-16,0 2 0 0,0 2 0 0,0 1 180 0,0 1-71 0,0 0-27 0,0-1-411 0,1-1 183 15,3 2 92-15,1-5 46 0,-2-2-269 0,1-5 168 16,-2-1 68-16,1-2-648 0,-1-7 361 0,2-4 5 15</inkml:trace>
  <inkml:trace contextRef="#ctx0" brushRef="#br0" timeOffset="-102300.9">23148 10192 3617 0,'0'-4'-5'0,"0"2"1"0,0 0 3 0,2 0 0 16,5 1 0-16,6-1 1 0,0-1 0 0,4 3 0 0,5 0 0 0,7 0 0 0,1 0 166 0,2 0-6 0,0 0-160 0,-1 0 0 0,3 0 0 0,-4 5 0 16,-1-4 0-16,-7 1 0 0,0 0 0 15,-3 0 0-15,-5-2 0 0,-3 1 0 16,-2 2 0-16,-4-3 0 0,-3 1 0 0,1-1 0 16,-1 1 0-16,-2-1 0 0,0 0 0 15,0 0 0-15,0 0 0 0,0 0 0 0,0 5 0 0,0-1 0 16,0 1 0-16,0 1 0 0,-2 2 0 15,-1 1 0-15,1 3 0 0,-1 2 0 0,1 3 0 0,0 2 0 16,0 6 0-16,1 0 0 0,-1 8 0 0,-2 6 0 16,2 4 0-16,0 4 0 0,1 6 0 0,-3 1 0 15,4 5 0-15,-3-1 0 0,3-2 0 0,0 1 0 16,0-7 0-16,0 4 0 16,0-10 0-16,0 7 0 0,3-9 0 0,-1-7 0 15,1 2 0-15,-1-3 0 0,0-6 0 0,-2-2 0 16,0-5 0-16,0-4 0 0,0-6 0 15,-4 1 0-15,-1-7 0 0,-7 0 0 0,-1-5 0 0,-2 0 0 16,-3 0 0-16,-3 0 0 0,-2-3 0 0,-5-3 0 16,-2-1 0-16,-3-2 0 0,0-4 0 0,-3 5 0 15,-1-4 0-15,-7 2 0 0,3 2 0 0,-1 6-397 16,0 2-226-16</inkml:trace>
  <inkml:trace contextRef="#ctx0" brushRef="#br0" timeOffset="-93767.7">20972 9355 1354 0,'0'-15'0'0,"-1"8"0"0,1 3 0 0,-2-1 0 0,0 0 0 0,0 1 0 0,0 0 0 0,-1-1 0 0,-2 0 0 0,1 1 0 0,1 2 103 0,-1 1 0 0,2 1 187 15,2-2-126-15,-1 2-55 0,1 0-1 16,0 0 10-16,0 0-33 0,0 0 14 0,0 0 141 15,5 3-93-15,4 2-48 16,5 1 0-16,0-1 251 0,5-1-155 0,8-1-72 16,3 1 22-16,9-2-145 0,9-2 0 0,7 0 0 15,17 0 0-15,3 0 0 0,21 0 0 0,4-2 0 16,24-1 0-16,-7 2 0 0,34 0 0 0,-6 1 0 16,5 0 0-16,9 0 0 0,-8 7 0 15,-24 2 0-15,20 2 0 0,-21 0 0 16,-8 0 0-16,-20-5 0 0,5 4 0 0,-18-2 0 0,14 1 0 15,-22-1 0-15,0 2 0 0,-11-3 0 16,-15-2 0-16,-12 1 0 0,-1-1 0 0,-14-1 0 16,-3 0 0-16,-10-2 0 0,-3 0 0 0,-6-2 0 15,-1 0 0-15,-1 0 0 0,0 0 0 0,0 0 0 16,0 0 0-16,0 0 0 0,0 0 0 0,0 0 0 16,-1-2 0-16,-3 0 0 0,-2 1 0 0,-5 1 0 15,-5 0 0-15,-4 18-665 0</inkml:trace>
  <inkml:trace contextRef="#ctx0" brushRef="#br0" timeOffset="-76445.55">4294 5823 1652 0,'0'-5'0'0,"0"-2"0"0,0 3 0 0,1-1 0 0,2 0 0 0,1 1 0 0,-2 3 0 0,-1-2 0 0,1 2 0 0,0 1 0 0,1 0 132 16,0 0-33-16,-1 0-10 0,0 1-44 0,-1 7 108 15,1-1-53-15,0 1 11 0,-1 1-66 0,2 2 75 16,-1-1-37-16,0 0 0 0,1 1-38 0,-3-4 36 16,2 2-36-16,-2 0 9 0,0-4-9 0,0-1 45 15,0-1-45-15,0 0 11 0,0-2-11 0,0-1 106 16,0 0-54-16,0 0 1 0,-2 0-51 16,-5 0 9-16,1 0-11 0,3-1 0 15,-2-5-81 1,-2-2 68-16,5 1 13 0,-1-3 11 0,-1 5-32 0,1-3 21 15,2 4-37-15,1 1-8 0,-2 1 0 0,2-1 0 0,0 2 0 16,0 1 0-16,0 0 0 0,0 0 0 0,0 9 0 16,0 4 0-16,0 1 0 0,0 2 0 0,0 2 0 15,-2 4 0-15,2-5 0 0,-1 3 0 0,1 0 0 16,0-1 0-16,0-3 0 0,0 1 0 0,0-2 0 0,0-6 0 16,0 3 0-1,0-5 0-15,0-1 0 0,0-5 0 0,0 2 0 16,0-3 0-16,0 0 0 0,0 0 0 0,0-3 0 15,1-8 0-15,1-4 0 0,0-4 0 0,-1-3 0 16,4-3 0-16,-1 1 0 0,-1 0 0 0,2 5 0 0,-2-1 0 16,-1 2 0-16,0 6 0 0,-1 1 0 0,1 2 0 15,-2 4 0-15,0 3 0 0,0 0 0 0,0 0 0 16,0 2 0-16,2 0 0 0,-2 4 0 0,0 5 0 16,0 5 0-16,0 2 0 0,0 2 0 0,0-2 0 15,0 3 0-15,0-1 0 0,0 0 0 0,0-3 0 16,0-2 0-16,0-4 0 15,0 0 0-15,0-1 0 0,0-4 0 0,0-4 0 16,0 2 0-16,0-2 0 0,1 0 0 0,2-8 0 16,1-7 0-16,1-2 0 0,1-3 0 0,0 1 0 15,-1-2 0-15,-2 3 0 0,2 0 0 0,-2 8 0 16,-1-1 0-16,-2 3 0 0,0 3 0 0,0 3 0 16,0-1 0-16,0 3 0 0,0 0 0 0,0 0 0 15,0 4 0-15,0 10 0 16,0-3 0-1,0 4 0-15,0-1 0 0,-5 3 0 0,3 0 0 0,-1-2 0 16,0 0 0-16,1 0 0 0,0 2 0 16,1-2-358-16,-1 1 145 0,0 0 89 0,0 3-762 0,-4 2 420 15,1-1-481-15</inkml:trace>
  <inkml:trace contextRef="#ctx0" brushRef="#br0" timeOffset="-75482.95">4141 6039 1374 0,'0'0'0'0,"0"0"-1"0,0 0 1 0,0 0 0 15,0 0 0-15,0 0 0 0,0 0 0 0,0 0 0 0,0 4 0 0,0 0 0 0,0-1 74 0,0 1-26 0,0 1 0 0,0-2-1 0,0 0 13 0,0-2-71 16,0 1 59-16,0 0-53 0,0-2 0 0,0 0 65 15,0 0-13-15,0 0 1 0,0 0-40 0,0 0-8 16,0 0-29-16,0 0 37 0,0-2-9 0,0-1-132 16,0-3 76-16,0 1 31 0,0 3 0 0,0 0-112 31,0 1 68-31,0-1 26 0,0 0-1 0,0 2-142 0,0 0 80 0,0 0 22 16,0 0 8-16,-5 5 80 0,-1 1-46 15,1 3-12-15,0-4 8 0,0 0 19 0,-1 1 12 16,-3-1-31-16,4 1-1 0,0-2 0 0,2 0 59 0,-5-4-32 15,5 3 9-15,-3-1-89 0,3 0 30 0,-2 0-27 16,1-2 0-16,-2 0 49 0,0 0 39 16,0 0-30-16,-2 0 35 0,0 0 5 0,-4 0 0 0,4 0 0 0,-6 0 37 15,3 0-74-15,-1 0 37 0,-1 0 0 0,0 1 69 16,4-1-63-16,-2 3 286 0,1-1-132 0,3-1-79 16,1 1-10-1,0-2 0-15,3 2-10 0,0 0 65 16,3 0-78-16,0 2-1 0,0-1 1 0,0 4-725 15,0-2 699-15,6 2 15 0,4-2-9 16</inkml:trace>
  <inkml:trace contextRef="#ctx0" brushRef="#br0" timeOffset="-75352.66">3851 6196 1389 0,'-11'0'0'0,"2"0"0"0,0 0 0 0,1 0 0 0,1 0 0 0,-4-3 0 0,4 2 0 0,0-3 0 0,-1 0 0 0,2 2 0 0,2 2 88 0,1 0-28 0,-3 0-13 15,2 11-535-15,4 5 256 0</inkml:trace>
  <inkml:trace contextRef="#ctx0" brushRef="#br0" timeOffset="-75207.58">3616 6350 1362 0,'-7'-16'0'0,"2"9"0"0,-3 2 0 0,2-4 0 0,0 4 0 0,0-1 0 0,2 4 0 0,-1 1 0 0,3-1 0 0,0 2 0 16,1 0 7-16,-1 9 39 0</inkml:trace>
  <inkml:trace contextRef="#ctx0" brushRef="#br0" timeOffset="-75060.19">3384 6424 750 0,'-10'-13'0'0,"2"6"0"0,1 1 0 0,2 1 0 0,2 1 0 0,1 0 0 0,-1 2 0 0,3 0 0 0,0 2 0 0,0 0 0 0,0 8-218 0,0 3 102 0</inkml:trace>
  <inkml:trace contextRef="#ctx0" brushRef="#br0" timeOffset="-74942.02">3304 6516 1631 0,'-8'0'0'0,"1"-1"0"0,0-3 0 0,1-1 0 15,1-4 0-15,0 3 0 0,-2 1 0 0,4 2 0 0,1-1 0 0,2 2 0 0,0 2 56 0,0 0-646 0,0 4 298 0,0 11 149 0</inkml:trace>
  <inkml:trace contextRef="#ctx0" brushRef="#br0" timeOffset="-30091.69">11613 12830 2194 0,'-19'-21'0'0,"5"6"0"0,5 4 0 0,-1 0 0 0,4-4 0 0,2-2 0 0,4-1 0 0,0 2 0 0,0-3 0 0,10-2 0 0,3 6 184 0,7-4-76 0,1 5-33 16,4 2 0-16,1 7 105 0,1 1-69 0,1 3-24 16,2 1-10-16,0 0 45 0,-1 7-39 0,0 6-1 15,-3 4-4-15,-1 5-25 0,-4 3-11 0,-5 3-46 16,-2 1 46-16,-7 6 0 0,-3 7 1 16,-4-9-13-16,0 15 13 0,-4-9-1 0,-9 4 0 0,-4-4 32 15,-6-1-48-15,3-10-26 16,-6 2 0-16,-4-2 0 0,-1-7 0 0,0-3 0 15,-1-2 0-15,0-5 0 0,4-2 0 0,7-5 0 16,-2-2 0-16,6 0 0 0,7-2 0 0,3 0 0 16,2 0 0-16,3 0 0 0,2 0 0 0,0 0 0 15,2 0 0-15,8 0 0 0,13-2 0 0,2 0 0 16,3 1 0-16,0-2 0 0,4 3 0 0,2 0 0 16,0 0 0-16,1 0 0 15,-1 4 0-15,0 4 0 0,-1 0 0 0,2 2 0 16,-3-2 0-16,2 3 0 0,-2-3 0 0,-2-1 0 15,-4-1 0-15,4-4 0 0,-4-2-456 0,-2 0 122 16,-1-2 145-16,0-17-799 0,1-7 462 0</inkml:trace>
  <inkml:trace contextRef="#ctx0" brushRef="#br0" timeOffset="-29808.32">12361 12515 3318 0,'-9'1'0'0,"1"8"0"0,1 3 0 0,1 1 0 0,0 2 0 0,6 2 0 0,0 1 0 0,0-2 0 0,7 0 0 0,7-2 0 16,4-1 291-16,2-3-115 0,1-2-72 0,0-7-192 0,6-1 65 0,-4 0 32 0,-1-6 0 15,-5-9-37-15,2-7 29 16,-8-1 0-16,-3-4 66 0,-6 1-25 0,-2-8 0 16,0 3-32-16,-2-3-10 15,-12 1 0-15,-2 0 0 0,-5 5 0 0,-2 2 0 0,-3 5 0 0,-1 5 0 16,0 6 0-16,-3 4 0 15,2 5 0-15,1 1 0 0,4 0 0 0,4 8 0 0,3 8 0 0,5-1 0 16,3 2 0-16,6 3 0 16,2 3 0-16,2 3 0 0,10 1 0 0,6-3 0 0,6 1 0 0,3-2-633 15,3 2 18-15,4 4 292 16</inkml:trace>
  <inkml:trace contextRef="#ctx0" brushRef="#br0" timeOffset="-27723.35">13693 12156 2393 0,'-3'-6'0'0,"-4"2"0"0,3 1 0 0,3 1 0 0,-1 0 0 0,0 2 0 15,2 0 0-15,0 0 0 0,0 0 0 0,0 9 0 0,0 12 84 0,2 6 107 0,1 4-77 0,3 7-29 0,-1 12-9 16,-2 1 83-16,1 12-60 0,-2-2-31 16,-1 3 0-16,1-6 56 0,-2 17-48 0,0-7 0 15,0-2-39-15,0-3 88 0,0-10-43 0,0 6-8 16,0-5-74-16,0-3 0 0,0-6 0 0,0-12 0 15,2 3 0-15,-2-11 0 0,2-1 0 0,0-3 0 16,0-6 0-16,-1-6 0 0,-1-2 0 0,2-4 0 16,-2-3 0-16,0 0 0 0,0 0 0 0,0 0 0 15,0-8 0-15,0-11 0 0,0-5 0 16,-3-3 0-16,-3-2 0 0,-1-5 0 16,-3-10 0-16,1 11 0 0,-2-6 0 0,-5 5 0 15,2 2 0-15,-6 7 0 0,2 4-60 0,-1 10 120 16,-5 0-60-16,-3 8 0 0,1 3-2 0,-2 0 4 15,0 14-2-15,-2 9 0 0,-4 8 0 0,6 5 0 16,2 4 0-16,-1-1 0 0,6 4 0 0,8-7 0 16,4 2 0-16,3-1 0 0,6-3 0 0,0-2 0 15,6-4 0-15,11-2 0 0,4-3 0 16,1-4 0-16,4-4 0 0,2-2 0 16,-1-6 0-16,-1-4 0 0,4 0 0 0,-2-3 0 15,-3 0 0-15,-1 0 0 0,-3-3 0 0,2-6 0 16,-1-5 0-16,-2-3-234 0,1-4-107 0,2-3 152 15,5-6 75-15,-6-1-648 0,8-10 366 0,0-1 180 16,6-9 89-16</inkml:trace>
  <inkml:trace contextRef="#ctx0" brushRef="#br0" timeOffset="-27481.32">14267 12415 3744 0,'-11'-4'0'0,"2"2"0"0,-6 1 0 0,2-2 0 0,1 3 0 0,3 0 0 0,-2 9 0 0,1 4 0 0,5 10 0 0,-3 2 0 0,3 7 187 0,-1 4-187 16,-2 9 0-16,1 0 0 0,0 4 0 0,-1-1 0 0,-2 4 0 15,3-2 0-15,-2 1 0 0,-1-1 0 16,-1 2 0-16,0-1 0 0,-1-2 0 16,1-7 0-16,0 5 0 0,3-13 0 0,1-2 0 15,1-10 0-15,1-1 0 0,3-8 0 0,0-4-514 16,0-3 137-16,2-6 170 0,0 0 84 0,0-22-468 15,0-10 267-15,9-16-381 0,8-14 334 0</inkml:trace>
  <inkml:trace contextRef="#ctx0" brushRef="#br0" timeOffset="-27262.73">14187 12287 3406 0,'0'-15'0'0,"2"4"0"0,-2 2 0 0,0 4 0 0,0 4 0 0,2 1 0 0,1 0 0 0,8 9 0 0,5 8 0 0,0 5 0 0,3 5 405 0,2 11-285 0,1-1-120 15,-1 6 0-15,0 5 0 0,-3 2 0 0,3-2 0 16,-2 3 0-16,-2 4 0 0,-2-4 0 0,0 0 0 16,-1-3 0-16,-2 0 0 0,1-3 0 0,-1 0 0 15,-3-8 0-15,-2 2 0 16,2-4 0-16,-4-3 0 0,-1-3-370 16,-3-6-88-16,1-2 201 0,-2-10 114 0,0 1-604 15,0-7 355-15,-5-3 177 0,-7-2 80 16,-1-2 53-16</inkml:trace>
  <inkml:trace contextRef="#ctx0" brushRef="#br0" timeOffset="-27099.09">14083 12859 3374 0,'-18'-5'0'0,"2"2"0"0,4-1 0 0,2 2 0 0,6 0 0 0,2 0 0 0,2 0 0 0,2-2 0 0,14 2 0 0,8 1 0 0,4-2 443 0,3 1-329 16,0-1-114-16,3 3 0 0,2 0 0 0,-1 0 0 0,1 0 0 15,-4 3-152-15,-1 3 19 0,0 4 94 0,-1 1 34 0,0-1-858 16,0 1 440-16,-2 1 228 0,2-4-31 0</inkml:trace>
  <inkml:trace contextRef="#ctx0" brushRef="#br0" timeOffset="-26867.79">14842 12794 3931 0,'-1'0'0'0,"-1"0"0"0,-4 0 0 0,-4 2 0 0,7 10 0 0,-1 3 0 0,2 1 0 0,2 7 0 0,0 5 0 16,0 1 0-16,2 5 0 0,2 1 0 0,3 3 0 16,1-2 0-16,1 3 0 0,-2-4 0 0,4-1 0 0,-2-2 0 15,0-2 0-15,-2-9 0 0,1 5 0 0,-1-5 0 16,-3-5 0-16,2 0 0 0,-3-7 0 0,-1-3 0 16,0-5 0-16,1 2 0 0,-3-3 0 15,0 0 0-15,0 0 0 0,0-3 0 0,0-2-460 16,0-5 167-16,0 1 128 0,0-3 64 0,0 5-1002 15</inkml:trace>
  <inkml:trace contextRef="#ctx0" brushRef="#br0" timeOffset="-24861.07">15593 12525 2896 0,'-9'-5'0'0,"6"5"0"0,3 0 2 0,0 0 0 0,0 4 0 0,0 4-1 0,7 0 1 0,8 2-1 0,4 2 0 0,3-5 0 0,10 3 257 0,4-1-114 0,8-1-54 0,-5-3-84 15,-4-5 30-15,10 2 1 0,-9-2 8 0,4 0-154 16,-3 0 72-16,0 0 37 0,0 0-621 0,-7 0 329 15,-7 0 173-15,2 0-850 0</inkml:trace>
  <inkml:trace contextRef="#ctx0" brushRef="#br0" timeOffset="-24688.79">15781 12858 3931 0,'-32'0'0'0,"12"11"0"0,5 2 0 0,4-6 0 0,3-4 0 0,8 0 0 16,0-3 0-16,0 3 0 0,8 0 0 0,10 0 0 0,10-2 0 0,6 1 0 0,8-2 0 0,-3 0 0 0,5 0 0 0,-7 0 0 0,11 0 0 0,-2 2-7 16,-5-1-396-16,3 1 221 0,-9 0 110 15,4 0-1093-15,4 0 571 0</inkml:trace>
  <inkml:trace contextRef="#ctx0" brushRef="#br0" timeOffset="-24502.63">16597 12628 3931 0,'-2'-7'0'0,"2"6"0"0,0-1 0 0,0 0 0 0,3 0 0 0,15-1 0 0,4 1 0 0,4-2 0 0,2 2 0 0,2 0 0 0,13 1 0 0,-6 1 0 16,11 0 0-16,1 0 0 0,-6 0 0 0,2 0-116 15,-4 0-229-15,-5 0 201 0,-1 0 87 0,-3 3-1013 16,-4 5 516-16</inkml:trace>
  <inkml:trace contextRef="#ctx0" brushRef="#br0" timeOffset="-24168.1">16743 12757 3326 0,'-30'1'0'0,"6"6"0"0,1-5 0 0,12 1 0 0,1-3 0 0,8 0 0 0,2 3 0 0,10 2 0 0,18 4 0 0,3 2 0 0,10 2 202 16,-2 0-6-16,3 2-79 0,-3 3-40 15,-5-6-64-15,-3 6-88 0,-4-1 19 0,-8 1 47 0,-7 0-57 16,-4 4 52 0,-7 1 36-16,-1 4-11 0,-14 0 176 0,-14 0-187 0,-4-3 0 0,-8-2 0 15,6-5 0-15,-10 1 0 16,10-6 0-16,-2-3 0 0,5-3 0 0,10-4 0 0,3-2 0 16,5 0 0-16,4 0 0 0,6 0 0 0,3 0 0 15,9-8 0-15,17-1 0 0,12-3 0 0,3 2 0 0,4 3 0 16,7-1 0-16,1 5 0 0,0 2 0 15,-4 1 0-15,1 0 0 0,-5 0 0 0,-7 0 0 0,1 7 0 16,-4 0 0 0,-3 3 0-16,-4-1 0 0,-5 1 0 0,-2-1 0 15,-6-1-360-15,-4-1 143 0,-3-1 95 0,-3-2-651 16,-3-3 368-16,-2-1 184 0,0-1 91 0,0-20-660 16</inkml:trace>
  <inkml:trace contextRef="#ctx0" brushRef="#br0" timeOffset="-23988.11">16737 11886 3931 0,'-15'-22'0'0,"10"15"0"0,3 5 0 0,0 0 0 0,2 1 0 0,0 1 0 0,0 0 0 0,9 13 0 0,6 8 0 0,2 5 0 0,4 13 0 0,-3 3 0 0,3 5 0 15,-3 0 0-15,-2 2 0 0,2 3 0 0,-6-3 0 0,1 1 0 16,-3 5-800-16,-1-1 221 0,-3 1 304 15,2-2 158-15</inkml:trace>
  <inkml:trace contextRef="#ctx0" brushRef="#br0" timeOffset="-20307.33">18216 12734 2041 0,'0'0'0'16,"0"-2"0"-16,0 0 0 0,0-3 0 0,0-1 0 0,0-1 0 0,3-1 0 0,1-3 0 0,0-2 0 0,-1-2 0 0,1 1 77 0,-2-1 11 0,1-1-51 15,-1-1 1-15,0-1 25 0,-2 2-25 0,0 1 0 16,0-2 9-16,0 2 30 0,-2 0-39 0,-5 0-1 16,1 0 30-16,-1 2-1 0,1 2-19 0,-3-3-41 15,1 5 83-15,-1 0-25 0,3 2 1 0,-2-2 8 16,1 4 10-16,0-1-44 0,0 3 0 15,2-1-29-15,1 0 29 0,1 3 0 0,-3-2 9 0,3 2-42 16,1-1 33-16,-2-1 0 16,2 2 3-16,-2 1-3 0,0-2 10 0,1 2-10 15,-1-2-6-15,0 2-1 0,1-2 5 0,-3 2-12 16,0-1 20-16,0 1-10 0,-1 0 1 0,0-3-40 16,-2 3 40-16,2 0-26 0,-2 0-10 0,-2 0 0 15,1 0 0-15,-1 0 0 0,0 6 0 0,-1 4 0 16,0-1 0-16,-2 2 0 0,1 2 0 0,1 3 0 15,0 0 0-15,-1 3 0 0,1 2 0 0,-1 3 0 16,0 2 0-16,2 1 0 0,0 4 0 0,-1-1 0 16,1 3 0-16,4-2 0 15,-1 3 0-15,2 0 0 0,0 0 0 0,5-4 0 16,1-2 0-16,0 6 0 0,0-6 0 0,1-1 0 16,7-1 0-16,4-2 0 0,0-5 0 0,2-1 0 15,1-3 0-15,4-1 0 0,-1-3 0 16,3-1 0-16,0-6 0 0,-1-2 0 15,-1-2 0-15,2 0 0 0,-1 0 0 0,1-12 0 0,0-5 0 16,-1-5 0-16,-1-4 0 0,0-1 0 16,-2-3 0-16,-2-3 0 0,0 0 0 0,-2 1 0 15,-2-2 0-15,0-1 0 0,-2 2 0 0,2 4 0 16,-6 0 0-16,-1 6 0 0,1 1 0 0,-3 2 0 16,0 3 0-16,1 4 0 15,-3 3 0-15,0 3 0 0,0 1 0 0,0 3 0 0,0 1 0 0,0 2 0 16,0 0 0-16,0 0 0 0,0 0 0 0,0 0 0 15,0 0 0-15,0 9 0 0,0 2 0 0,-3 0 0 16,1 2 0-16,2 1 0 16,-2 1 0-16,2 1 0 0,0-1 0 0,0 1 0 15,0 2 0-15,0-1 0 0,0 2 0 0,0 2 0 16,0 1 0-16,0-1 0 0,4 2 0 0,2-1 0 16,1-1 0-16,3 2 0 0,-1-3 0 0,1-1 0 15,2 0 0-15,2-2 0 0,-1-2 0 0,2-3 0 16,0 2 0-16,-1-5 0 0,2-2 0 15,0 0 0-15,-2-6 0 0,-3-1 0 16,6 0 0-16,-4 0 0 0,1 0 0 0,-3-1 0 16,0-6 0-16,-1 2 0 0,1-5 0 0,-2 0 0 15,3-2-199-15,-2-1-11 0,4-5-846 0,3-3 499 16</inkml:trace>
  <inkml:trace contextRef="#ctx0" brushRef="#br0" timeOffset="-19120.63">19075 12596 2059 0,'0'-6'0'0,"0"-2"0"0,0-3 0 0,-2-1 0 0,0-4 0 0,1-2 0 0,-3 2 0 0,0-3 0 0,-1 0 0 0,-1 1 0 0,-4 1 92 0,-1 0-26 15,-1 2-1-15,-6 4 166 16,-1 3-101-16,-5 2-45 0,-2 6-1 0,-2 0 67 0,-8 14-57 0,6 7 196 15,-8 8-130-15,2 3-61 16,3 5-30-16,3 4 110 0,3 2-102 0,11-6-77 16,-2 12 0-16,13-16 0 0,5 5 0 0,0-4 0 15,2-4 0-15,17-4 0 0,3-5 0 0,6-3 0 16,6-5 0-16,2-8 0 0,7-5 0 0,-7 0 0 16,1-2 0-16,5-17 0 0,-14 2 0 0,2-6-34 15,-3-1-118-15,-7 0 29 0,-3 0 50 0,-6 7 52 16,-2-3-17-16,-4 7-1 0,-2 2-9 0,-1 5 337 15,-2-1-161-15,0 5-73 0,0 1 1 0,0 1-56 16,0 0 0-16,-4 11 0 0,-4 7 0 16,3 5 0-16,1 0 0 0,2 3 0 15,2-3 0-15,0 8 0 0,4-7 0 0,10 2 0 16,0-7 0-16,5-3 0 0,-1-6 0 0,9-2 0 16,-2-6 0-16,-1-2 0 0,0-2 0 0,0-12 0 15,1-4 0-15,-4-2 0 0,-3-4 0 0,0-3 0 16,-6-1 0-16,-2-1 0 0,-4-4 0 0,-4 0 0 15,-2-4 0-15,0 2 0 0,-4 1 0 0,-10 0 0 16,0 11 0-16,-7-4 0 16,0 7 0-16,-3 8 0 0,-2 2 0 0,-1 5 0 15,-3 5 0-15,2 0 0 0,0 2 0 0,1 11 0 16,5 2 0-16,1 2 0 0,8-2 0 0,2 5 0 16,4-2 0-16,3 3 0 0,4-1-157 0,0 0-22 15,7-1 61-15,11 0-640 0,5-6 360 0,4-2 180 16,6-4-509-16,9-1 345 0,-6-6 162 0</inkml:trace>
  <inkml:trace contextRef="#ctx0" brushRef="#br0" timeOffset="-18836.29">19779 12500 3445 0,'11'-18'0'0,"-6"2"0"0,-5 3 0 0,0-2 0 0,-5 4 0 0,-9 1 0 0,-4 4 0 0,-2 3 0 0,-2 0 0 0,-1 3 0 0,-4 3 208 0,2 12-85 0,0 3 32 16,3 3-155-16,2 4 0 0,8-3 0 0,1 9 0 15,7-2 0-15,4 2 0 16,0-3 0-16,13-1 0 0,8 0 0 0,3-5 0 16,5-1 0-16,-2-4 0 0,-1-2 0 0,-3-5 0 15,2 5 0-15,-7-6 0 0,-2-2 0 0,-7 3 0 16,1-4 0-16,-7 1 0 0,-1-1 0 0,-2 0 0 16,-3 0 0-16,-13 2 0 0,-7 2 0 0,3-3 0 15,-8 2 0-15,1 1 0 0,-1-1 0 0,2-1 0 16,5-3 0-16,-3 2 0 0,5-3 0 0,-2-1 0 15,6-3 0-15,0 0-199 0,4 0-278 0,2-3 210 16,5-13 118-16,4-11-368 0,0-1 239 16,2-9 120-16</inkml:trace>
  <inkml:trace contextRef="#ctx0" brushRef="#br0" timeOffset="-18422.59">19850 12257 2746 0,'3'-13'0'0,"3"4"0"0,-1-4 0 0,2 0 0 0,5 0 0 0,1 1 0 0,4 1 0 0,3 2 0 0,5 1 0 0,0 5 0 0,-1 0 304 0,2 3-133 0,-3 0-57 15,5 0-42-15,-5 11-59 0,-2 5 0 0,-1 0 26 16,-7 5-1-16,-4-2-34 0,-3 9-10 16,-6-3 44-16,0 1-132 0,-4 4 66 0,-10-4 33 0,-4 0-3 15,-1-3-9-15,-3-4-4 0,0-1 0 16,1-5 199-16,2-3-84 0,-2 0-49 0,4-5-5 0,8-3 82 15,-2 0-132-15,6-2 0 16,2 0 0-16,1 0 0 0,2 0 0 0,0 0 0 16,10 0 0-16,6 0 0 0,7 0 0 0,-2 0 0 15,6 0 0-15,-4 5 0 0,2 3 0 0,-2 5 0 16,-7 0 0-16,3 5 0 0,-8 0 0 0,3 4 0 16,-9 3 0-16,-3-1 0 0,-2-1 0 0,0 6 0 15,-7-2 0-15,-9-1 0 0,-2-3 0 0,-3 0 0 16,-3-2 0-16,-1-5 0 0,-1-3 0 0,0-3 0 15,0-5 0-15,1 1 0 0,4-6 0 0,-1 0 0 16,1 0 0-16,4 0 0 0,6-2 0 0,4-9 0 16,5-5 0-16,2-5-35 15,0-2-452-15,14-2 223 0,9-1-322 0,5-6 273 16,-1 8 127-16,12-9-587 0,-5 6 367 0</inkml:trace>
  <inkml:trace contextRef="#ctx0" brushRef="#br0" timeOffset="-18063.73">20478 12391 2341 0,'29'-13'0'0,"-11"5"0"0,-3 3 0 0,-5-1 0 0,-5 2 0 0,0 2 0 0,-5 2 0 0,0 0 0 0,-5 8 0 0,-11 10 0 0,-2 7 827 0,-2 3-385 0,-4 11-206 15,4-1-151-15,4 1-85 0,4 1 0 0,5 1 0 16,5-4 0-16,2 3 0 0,0-3 0 0,4-1 0 16,13-4 0-16,3-4 0 0,5-3 0 0,3-5 0 15,2-4 0-15,0-7 0 0,2-8 0 16,0-1 0-16,2 0 0 0,-2-9 0 0,5-13 0 0,-4 0 0 15,-3-5 0-15,-3-3 0 0,-4 0 0 0,5-13 0 16,-7 0 0-16,-3-8 0 16,0-9 0-16,-9-3 0 0,-6 7 0 0,-3-13 0 15,0 20 0-15,-10 0 0 0,-13 8 0 0,-6 7 0 16,-2 13 0-16,-18 3 0 0,2 12 0 0,-6 4 0 16,-1 2 0-16,-2 8 0 0,3 12 0 0,8 3 0 15,13-2 0-15,6 7 0 0,7 0 0 16,11 2 0-16,8 0 0 0,0 2 0 0,8 0 0 0,16 4 0 15,3-6 0-15,1-6 0 0,13 4 0 16,-2-8 0-16,1-2 0 0,1-6 0 16,0-1 0-16,-7-4 0 0,6-1 0 0,-4-3 0 15,-4 1-423-15,-6 0 177 0,-4 0-907 0</inkml:trace>
  <inkml:trace contextRef="#ctx0" brushRef="#br0" timeOffset="-17665.09">17745 12114 2468 0,'-14'-10'0'0,"0"7"0"16,1 3 0-16,-2 0 0 0,0 14 0 0,0 7 0 0,0 10 1 0,-2 14 0 0,-1 17-1 0,0 10 1 0,0 18 452 0,3-2-207 0,2 6-104 0,1 0-51 0,7 2 214 0,5-14-124 16,0 19-139-16,9-26-160 15,13 3 47-15,9-10 55 0,4-2-267 0,1-15 171 0,15 6 70 16,-2-13 41-16,5 1-801 0,4-5 404 0,9 0 98 16</inkml:trace>
  <inkml:trace contextRef="#ctx0" brushRef="#br0" timeOffset="-17150.77">21238 12180 2450 0,'-2'-30'0'0,"-3"15"0"0,5 9 0 0,0-1 0 0,0-4 0 0,12 4 0 0,6-1 0 0,3 6 0 0,4 2 0 0,1 0 0 0,8 7 147 16,3 14-59-16,-1 7 229 0,-2 6-139 0,-3 6-69 15,0 5-35-15,-5 9 68 0,-3 10-56 0,-9-1-1 16,-4 2 102-16,-8 2-119 0,-2 2-68 15,-8 2 0-15,-12 1 0 0,-6 3 0 16,-8-1 0-16,-2-1 0 0,-4-4 0 0,5-10 0 16,-12 6 0-16,2-12 0 0,7-15 0 0,-3-4 0 15,1-6 0-15,8-13 0 0,0-6 0 0,9-7 0 16,0-2 0-16,6-2 0 0,4-20-54 0,9-9-90 16,4-13-645-16,2-12 375 0,16-5 187 0,10-7 94 15</inkml:trace>
  <inkml:trace contextRef="#ctx0" brushRef="#br0" timeOffset="-16859.5">21733 12065 2737 0,'2'-15'0'0,"4"9"0"0,5 2 0 0,0-2 0 0,4 1 0 0,2-1 0 0,2 4 0 0,0 2 0 0,5 0 0 0,-2 0 0 0,-1 9 138 0,4 5 136 0,-6 4-117 16,-3 3-59-16,-3 0-103 0,-7-1 0 0,-4 2 53 15,-2 5-9-15,0-3-79 16,-17 3 40-16,-8-4-1 0,-3 1 40 0,-1-5 171 16,-6-1-90-16,3-1-40 0,0-4-38 0,4-1-42 15,10-5 0-15,2-2 0 0,6-1 0 0,4-2 0 16,2 0 0-16,4-2 0 0,2 0 0 0,18 0 0 16,10 0 0-16,11 0 0 0,-2 0 0 0,3-4 0 15,-1-1 0-15,9-1 0 0,-3-1 0 0,0 1 0 16,0 0 0-16,-1 2 0 0,-4 2-33 0,5 0-669 15,-12 2 332-15,11 0 165 0</inkml:trace>
  <inkml:trace contextRef="#ctx0" brushRef="#br0" timeOffset="-15011.92">22888 12714 1425 0,'-5'-24'0'0,"-1"5"0"0,1-1 0 0,-4 2 0 0,2-3 0 0,0 2 0 0,-4 3 0 0,-1 3 0 0,-3-3 0 0,-4 8 0 0,-2 3 149 0,0 3-45 0,-10 2-37 15,-2 11 159-15,-1 14-94 0,1 7-46 0,-1 7-1 16,1 6 253-16,4 4-154 0,4 4-73 0,6-5-36 15,5 1 131-15,9-1-84 0,3-13-31 0,2 4 212 16,2-2-133-16,11-9-113 0,4-2-57 16,4-8 0-16,2-4 0 0,5-7 0 0,-1-7 0 15,6 0 0-15,4-7 0 0,-1-20 0 0,-1-4 0 16,3-11 0-16,2-8 0 0,-5-4 0 0,-3-2-344 16,-2-2 154-16,-5 4 37 0,0-19-11 0,-2 5 45 15,-2-5 40-15,-3-16 27 0,-2 7 13 0,-3 10-10 16,0-4 10-16,-7 19 38 0,-4 5-38 0,-2 16 0 15,0 11 0-15,-6 3 260 16,-8 13-125-16,2 7-49 0,-9 2-40 0,1 19 432 16,-3 16-213-16,2 6-59 0,3 10-24 0,-1 15-143 15,6 2 0-15,1 7 0 0,5 6 0 0,-1-1 0 16,5-1 0-16,1-2 0 0,2-5 0 0,0-7 0 16,2-11 0-16,7 2 0 0,4-6 0 0,4-10 0 15,-2-9 0-15,2-5 0 0,-4-11 0 0,4-3 0 16,-1-7 0-16,3-5 0 15,2-1 0-15,-2-20 0 0,3-11 0 0,-2 0 0 16,6-16 0-16,-4 0 0 0,6-14 0 0,0 1 0 16,2-7 0-16,-1 9 0 0,3-12 0 0,-10 20 0 15,-2 1-102-15,-4 14 17 0,-9 10 0 0,1 7 357 16,-5 4-272-16,0 7 0 0,-1 6 0 0,-2 2 0 16,-2 20 0-16,-8 13 0 0,-3 14 0 0,1 4 0 15,1 3 0-15,4 4 0 0,3 2 0 0,4-1 0 16,0-5 0-16,4-3 0 0,14-4 0 0,8-5 0 15,1-11 0-15,12 1 0 16,3-11 0-16,3-10 0 0,4-9 0 0,1-2 0 16,1-2 0-16,-3-16 0 0,-6-4 0 0,-2-2 0 15,-7-4 0-15,-1-5 0 0,-7 2 0 0,0-14 0 16,-8-2 0-16,-4-2 0 0,-4-13 0 0,-8 0 0 16,-1 6 0-16,0-15 0 0,-10 8 0 0,-10 15 0 15,-5-3 0-15,-7 11 0 0,-3 14 0 0,-13 2 0 16,-3 13 0-16,-2 7 0 15,-1 4 0-15,2 4 0 0,9 11 0 0,-5 9 0 16,18-2 0-16,0 7 0 0,12-1 0 0,4 2 0 16,11 4 0-16,3-2 0 0,0 0 0 0,12 0 0 15,17 1 0-15,3-4 0 0,10-6 0 0,6-5 0 16,5-3 0-16,1-3 0 0,1-7 0 0,-1-2 0 16,2-3 0-16,-1 0 0 0,-2 0 0 0,-1 0 0 15,-1 0 0-15,-2-1-411 0,1 1-155 0</inkml:trace>
  <inkml:trace contextRef="#ctx0" brushRef="#br0" timeOffset="-13162.09">11715 14203 2011 0,'-22'-26'0'0,"14"14"0"0,6 9 0 0,2 1 0 0,0 0 0 0,0-3 0 0,15 0 0 0,10-2 0 0,3 3 0 0,15 0 0 0,0 3 104 0,4 1-31 0,-2 0-1 16,2 0-31-16,-9 7 8 16,9 7-9-16,-15-2-111 0,2 5 55 0,-8 4 29 15,-6 0-1-15,-6-1-77 0,-7 9 47 0,-7-2 30 16,0 2-1-16,-19 1 75 0,-8 2-47 15,0-4-44-15,-13 4 274 0,3-2-132 0,-1-4-53 0,8-6-26 16,0 4-33-16,11-10 334 0,-1 2-164 0,12-7-78 0,0-1 160 16,7 1-255-16,1 0-22 0,5-2 0 15,16 3 0-15,4 0 0 0,3-1 0 0,4 2 0 0,3 0 0 16,1 2 0-16,-4-2 0 0,-2 5 0 0,-4-1 0 16,-11 1 0-16,-1 4 0 0,-5 1 0 0,-8 3 0 15,-1 2 0-15,-9 0 0 0,-12 2 0 16,-9 0 0-16,2-3 0 0,-13 1 0 15,4-8 0-15,5-3 0 0,-7 1 0 0,4-5 0 16,3-3 0-16,2-5 0 0,5-3 0 0,5 0 0 16,1 0 0-16,5-9 0 0,4-10 0 0,6-7 0 15,4-9 0-15,2-5-350 0,17-5-159 16,7-5 224-16,12-3 127 0,1-1-700 16,5 6 408-16,2-2 205 0</inkml:trace>
  <inkml:trace contextRef="#ctx0" brushRef="#br0" timeOffset="-12906.75">12415 14189 2573 0,'10'-1'0'0,"-6"1"0"0,-2 0 0 0,-2 10 0 0,0 5 0 0,-8-1 0 0,2 3 0 0,4-2 0 0,2 1 0 0,0-4 0 0,4-1 219 0,12-1-90 0,8-3-44 16,-4-4 10-16,12-3-69 16,0 0 14-16,2-3 1 0,6-14-181 0,-12 1 91 0,-1-7 55 15,-4 1-11-15,-7-1-121 0,-9 3 83 0,-3-6 112 16,-4 1 0-16,0 4-32 0,-15-4-1 15,-8 7-69-15,-3-1 301 0,-4 6-137 0,0 3-55 16,-4 7 140-16,2 1-93 0,0 2-42 0,0 0-74 16,6 2-7-16,5 5 0 0,3 4 0 0,2 1-14 15,5 1-56-15,8 2 56 0,1 1 27 0,2 2-1 0,3 3-681 16,14 1 338-16,6-2-621 0,5 2 455 0,7-3 229 16,1-1 113-16</inkml:trace>
  <inkml:trace contextRef="#ctx0" brushRef="#br0" timeOffset="-12663.71">13525 14070 3897 0,'0'-12'0'0,"0"12"0"0,-3 0 0 0,-4 0 0 0,-4 5 0 0,2 9 0 0,-2 5 0 0,-4 7 0 0,2 4 0 0,-6 7 0 0,1 8 34 16,-3 7-34-16,2 1 0 0,-1 2 0 0,-1 8 0 15,2-4 0-15,-1 2 0 16,2-9 0-16,-2 16 0 0,1-8 0 0,3-9 0 0,4 2 0 16,1-5 0-16,3-10 0 0,0-1-93 0,3-13 47 0,3-1 43 15,0-11-839-15,0-5 400 0,2-7 192 0,0 0-341 16,2-21 276-16,11-19 137 0,4-10 69 16</inkml:trace>
  <inkml:trace contextRef="#ctx0" brushRef="#br0" timeOffset="-12467.6">13428 13976 3922 0,'4'-21'0'0,"-1"10"0"0,3 3 0 0,-2 6 0 0,0 2 0 0,1 0 0 0,3 21 0 16,3 10 0-16,0 9 0 0,4 13 0 0,-1 9 9 0,-2 8-9 0,2 6 0 0,-1 2 0 0,2-3 0 16,4-6 0-16,3-3 0 0,-1-12 0 0,7 8 0 0,-6-14 0 15,3-1 0-15,0-1 0 16,-7-5 0-16,-3-7 0 0,-2-2 0 0,-3-5-677 0,-4-6 235 15,-5 0 144-15,-1-3 129 0,0-6 55 0,-7 2-504 16,-8-7 289-16,-3-5-80 0,-5-2 185 16</inkml:trace>
  <inkml:trace contextRef="#ctx0" brushRef="#br0" timeOffset="-12326.22">13417 14805 3332 0,'-26'-19'0'0,"3"1"0"0,4 5 0 0,2 0 0 0,8 4 0 0,1 1 0 0,4 1 0 0,4 1 0 0,0 1 0 0,16 0 0 0,10 3 211 0,4 0-85 0,4 1-44 15,2 1 1-15,-1 0-112 0,10 0 30 16,-11 7-1-16,4 3 40 0,-3 3-757 0,-1-1 379 0,-2 4 198 16,-4-1 85-16,0 1-882 0,2 2 457 0</inkml:trace>
  <inkml:trace contextRef="#ctx0" brushRef="#br0" timeOffset="-12143.38">14057 14757 3931 0,'0'-3'0'0,"0"3"0"0,0 0 0 0,-4 0 0 0,-3 3 0 0,0 14 0 16,1 3 0-16,2 5 0 0,2 4 0 0,2 4 0 0,0 2 0 0,0 3 0 0,0 1 0 0,0-1 0 0,4-1 0 15,2-1 0-15,1-2 0 0,0-6 0 0,-1-5 0 16,2-2 0-16,-1-5 0 0,2-3-681 0,-1-5 270 16,2 0 220-16,-1-7-75 0,2-1-495 0,1 0 361 15,-1-17 180-15</inkml:trace>
  <inkml:trace contextRef="#ctx0" brushRef="#br0" timeOffset="-11991.18">14335 14500 2940 0,'2'-14'0'0,"4"4"0"0,1 4 0 0,0 2 0 0,4 0 0 0,3 2 0 15,5 0 0-15,5 1 0 0,-1 1 0 0,9 0 0 0,-2 3 687 0,2 7-383 0,3-1-304 0,2 0 0 0,0 0 0 16,-1 1 0-16,-1-1 0 0,-3-1-599 0,-4 1 184 15,-7 1 227-15,-3 5-974 0</inkml:trace>
  <inkml:trace contextRef="#ctx0" brushRef="#br0" timeOffset="-11840.77">14553 14765 3931 0,'-17'1'0'0,"3"1"0"0,4 0 0 0,2-2 0 0,5 0 0 0,3 0 0 0,0 0 0 0,5 0 0 0,20 0 0 0,5 0 0 16,2 0 0-16,3 2 0 0,4 1 0 0,5 3 0 0,-1-1 0 15,-8-2 0-15,11 2 0 0,-5-1 0 0,-7 2 0 16,-1 0-515-16,-2 3 20 0,-3 4 278 0,-9-4-1091 16</inkml:trace>
  <inkml:trace contextRef="#ctx0" brushRef="#br0" timeOffset="-11083.37">16084 14408 1349 0,'-6'-19'0'0,"4"4"0"0,0 4 0 0,2-2 0 0,0-4 0 0,2-4 0 0,6-4 0 0,0 1 0 15,3-5 0-15,0 2 0 0,1-3 157 0,-3 0-63 0,0 1-28 0,-4 1 0 0,0 2-57 16,-3 2 30-16,-2 0 9 0,0 4 45 0,0 0-27 16,-5 3 0-16,-6 2-28 15,-3 1 157-15,-2 5-68 0,-2 3-49 0,-3 2 82 16,-4 3-60-16,2 1-22 0,0 0-8 0,0 4 192 15,-3 8-116-15,5 2-54 0,4-1-26 0,-4 6 194 16,7 0-111-16,2 2-92 0,3 4-57 0,1 6 0 16,5 2 0-16,0 9 0 0,3-2 0 0,0 3 0 15,0 9 0-15,0-1 0 0,3-1 0 0,0 3 0 16,5 2 0-16,-3-3 0 0,2 4 0 0,2-3 0 16,-2 13 0-16,0-6 0 0,0-2 0 0,-1-8 0 15,2 7 0-15,-1-3 0 16,-3-3 0-16,0-2 0 0,-2-4 0 0,-1-8 0 15,-1 3 0-15,0-1 0 0,-1-5 0 0,-7-2 0 16,-4-1 0-16,-4-5 0 0,-3-2 0 0,1-2 0 16,-5-2 0-16,-2-5 0 0,2-1 0 0,0-4 0 15,-9-3 0-15,4 1 0 0,1-4 0 0,1-3 0 16,-1-1 0-16,7 0 0 0,-4 0 0 0,3-1 0 16,3-9 0-16,2 1 0 0,5-1 0 0,-1-4 0 15,5 2 0-15,3 3 0 16,1-1 0-16,3 1 0 0,0-1-44 0,0 2-153 15,1-3-502-15,12 3 330 0,5-1 165 0,1 0-489 16,1 2 318-16,8-3 172 0,-2 3-317 16,6 0 240-16</inkml:trace>
  <inkml:trace contextRef="#ctx0" brushRef="#br0" timeOffset="-10720.47">16241 15138 2739 0,'-5'-1'0'0,"1"-2"0"15,0 2 0-15,1 1 0 0,1 0 0 0,-2 0 0 0,4 0 0 0,0 4 0 0,0 7 0 0,0 4 0 0,0 1 87 0,2 4 116 0,7 0-83 0,0 2-41 0,5 1 58 16,-3-4-40-16,3-1-35 0,0 0 1 16,4-3-9-16,-4-3-16 0,-1-4-1 15,1-2 11-15,-2-3-11 0,2-1 47 16,-3-2-46-16,1 0-30 0,-1-4-8 15,0-6 0-15,-1-5 0 0,-3-2 0 0,0-1 0 0,-1-2 0 16,-4 1 0-16,-1-2 0 0,1-1 0 0,-2 2 0 16,0-2 0-16,-7 2 0 0,-6-3 0 0,-1 8 0 15,0 0 0-15,-5 2 0 0,-1 4 0 0,-5 1 0 16,1 7 0-16,3 1 0 0,-4 0 0 0,5 0 0 16,-1 0 0-16,5 8 0 0,0-3 0 0,7 0 0 0,2 3 0 15,0-3 0-15,4-1 0 16,3 1-237-16,0 0 40 0,0-2 72 15,0-1 41-15,1 0-610 0,8-2 328 0,3 0 165 0,1-2-198 16,3-12 171-16,3-8 100 0,-1-4-391 0</inkml:trace>
  <inkml:trace contextRef="#ctx0" brushRef="#br0" timeOffset="-10240.55">16512 14060 3588 0,'-7'-17'0'0,"3"11"0"0,2 3 0 0,2-5 0 0,0 4 0 0,0-2 0 0,15 2 0 0,6 1 0 0,7 1 0 0,6 1 0 0,7 1 78 0,-6 0 83 0,13 0-67 15,-7 0-84-15,2 0-30 0,0 3 1 16,-2 0 29-16,-4-1 9 0,0-1-9 16,-6-1-450-16,-6 0 225 0,-1 0 127 0,-3 1-553 0,-10 2 261 0,-1 0 89 15,-5 0 127-15,-3 1-321 0,-2-3 223 16,0 3-69-16,-6-2 137 0,-7-1 83 15,0-1 36-15,0 0 0 0,-2 0 12 0,0 0-1 16,-2-1 16-16,0-1 199 0,0 0-112 0,-5 2-38 16,-1 0-1-16,1 4-38 0,-4 11 486 0,1 4-231 15,-1 6-126-15,-3 6 659 0,6 3-356 0,0 3 300 16,2 0-318-16,3 13-173 0,2-5-83 0,7 0-41 16,7-3 323-16,2-6-402 0,0 4 0 15,2-6 0-15,15-2 0 0,0-4 0 16,3-6 0-16,3-4 0 0,-2-10 0 0,2 2 0 0,0-8 0 15,0-2 0-15,-4 0 0 0,-1-2 0 16,-2-11 0-16,-5-2 0 0,-4 0 0 0,-4-3 0 0,-1 3 0 16,-2-2 0-16,0 2 0 0,-14-1 0 15,-1 5 0-15,-6 2 0 0,-3 1 0 0,-1 6 0 16,3 0 0-16,-6 2 0 0,4 0 0 16,-1 2 0-16,7 5 0 0,-1 3 0 0,3-1 0 15,7-1 0-15,2 1 0 0,1-1 0 0,4-1-866 16,2-2 372-16,0 0-415 15,2-5 435-15,7 0 218 0,7-2 109 0</inkml:trace>
  <inkml:trace contextRef="#ctx0" brushRef="#br0" timeOffset="-10017.55">16506 13559 2862 0,'-19'-13'0'0,"10"8"0"0,6 4 0 0,1-3 0 0,2 2 0 0,0 0 0 0,16 0 0 0,11 1 0 0,13-2 0 0,1 2 0 0,5-1 218 16,5 2-80-16,-2-2-55 0,0 2 1 15,-2 0-45-15,-4 0-60 0,-9 0 30 0,-4 0-337 16,-3 0 179-16,-6 0 94 0,-8 0 47 0,-1 0 0 16,-6 0-541-16,-5 4 293 15,-1 0-456-15,0 1 337 0,-5-1 168 0,-3-2 84 0</inkml:trace>
  <inkml:trace contextRef="#ctx0" brushRef="#br0" timeOffset="-9865.52">16754 13510 2294 0,'-19'4'0'0,"5"7"0"0,-2 2 0 0,3 2 0 0,4 2 0 0,-1 2 0 0,3 7 0 0,1-1 0 0,3 1 0 0,-1 2 0 0,4-2 135 0,-2-1-59 15,2 3-9-15,0-7-28 0,0-1 0 0,0-1-1 16,6-6-429-16,1-4 225 0,2-1 97 0,1-3-543 15,3-5 325-15,4 0 163 0</inkml:trace>
  <inkml:trace contextRef="#ctx0" brushRef="#br0" timeOffset="-9723.47">16908 13536 2743 0,'0'-7'0'0,"0"1"0"0,0 4 0 0,0 0 0 0,0 2 0 0,-1 0 0 0,-3 13 0 0,0 5 0 0,1 6 0 0,-2 2 0 0,1 4 343 0,1 6-157 0,1-1 8 0,2 11-78 15,0-13-38-15,0 5-561 0,0 1 271 0,0 0 121 16,0 5 64-16,0 2 34 0</inkml:trace>
  <inkml:trace contextRef="#ctx0" brushRef="#br0" timeOffset="-8539.3">17535 14598 2439 0,'-15'0'0'0,"4"0"0"0,-1 3 0 0,5 0 0 0,2 4 0 0,-1-4 0 0,3-1 0 0,3 1 0 0,0 1 0 0,7 2 0 0,15-4 183 15,4 0-72-15,12-2 448 0,3 0-260 0,4 0-130 16,4 0-56-16,6-6-55 0,1-3-58 0,0 2 0 16,1-3 0-16,-3 1 0 0,-1 0 0 0,-3 4 0 15,-2 0 0-15,-13 1-179 0,-1 3 104 0,-9 1-801 16,-3 0 440-16,-9 0 105 0,-6 5 148 0,-5 12-551 16</inkml:trace>
  <inkml:trace contextRef="#ctx0" brushRef="#br0" timeOffset="-8202.02">17704 14891 2404 0,'-12'3'0'0,"7"0"0"16,3 1 0-16,2-4 0 0,0 0 0 0,6 0 0 0,15 0 0 0,3 0 0 0,6 0 0 0,4 0 0 0,2 0 212 0,-1 6-87 0,-1 0-43 0,-2 1 66 15,-9 3-45-15,-1 1-37 0,-5 0-1 0,-5 2-142 16,-9 0 57-16,-3 4 29 0,0 0 10 0,-21 7-18 15,-9-5 38-15,-5 2-1 0,-5 2 1 0,-3-4 126 16,3-4-53-16,-8 3-41 0,12-6 241 0,-2-3-294 16,8-2-18-16,10-3 0 0,7-3 0 0,3 2 0 15,3-3 0-15,7 0 0 0,0 0 0 0,20-3 0 16,12-6 0-16,14-3 0 0,-2 0 0 0,7 0 0 16,2 4 0-16,1 0 0 15,-1 3 0-15,-2 3 0 0,-5-1 0 0,0 3 0 16,-10 0 0-16,-3 0 0 0,-8 6 0 0,-2 2 0 15,-3-1 0-15,-7 3-257 0,-5-5-77 0,-3 1 148 16,-3-1 63-16,0-2-513 0,-2-2 298 0,0-1 150 16,-9 0-317-16,-3-5 223 0,3-16 127 0</inkml:trace>
  <inkml:trace contextRef="#ctx0" brushRef="#br0" timeOffset="-8023.9">18009 13625 3303 0,'-12'-12'0'0,"6"12"0"0,1 0 0 0,-1 0 0 0,-1 5 0 0,1 11 0 0,-1 12 0 0,-1 4 0 0,3 6 0 0,1 10 0 0,2 5 505 15,2 5-382-15,0-1-123 0,2 1 0 16,9-1 0-16,2-4 0 0,2 4 0 0,0-1-523 16,2 6 224-16,-6-3 169 0,-3-5-856 15,1 12 485-15,-1-4 238 0</inkml:trace>
  <inkml:trace contextRef="#ctx0" brushRef="#br0" timeOffset="-7547.39">18935 14496 2050 0,'0'-19'0'0,"0"10"0"0,0-2 0 0,-4-9 0 0,2 2 0 0,2-3 0 0,0 2 0 16,0-1 0-16,0 0 0 0,-2 0 0 0,1-1 79 0,-4 3 0 0,-2 1-40 0,-2 2 39 15,-7 4-39-15,0 4-1 0,-9 6 87 0,-3 1-43 0,-8 11-1 0,-3 14 166 16,-3 8-110-16,1 8-49 16,4 1-25-16,-3 14 285 0,14-11-145 0,3 10-88 15,6 1-75-15,8-1-40 0,5-3 0 0,4 2 0 16,2-12 0-16,14 7 0 0,7-12 0 0,6-4 0 15,-1-12 0-15,7-5 0 0,1-6 0 0,2-9 0 16,-4-1 0-16,0-1 0 0,-6-14 0 0,-2-8 0 16,-4-5 0-16,-3-4-80 0,-6-1 2 0,-1-9-29 15,-5 3 34-15,-3 4 0 16,-2 0 338-16,-2 3-146 0,0 11-92 0,0-2-27 0,-9 9 0 16,1 5 0-16,0 1 0 0,-1 6 0 15,2 2 0-15,-1 0 0 0,2 10 0 0,2 6 0 16,4 6 0-16,0 7 0 0,0-1 0 0,4 3 0 15,8 1 0-15,-1-1 0 0,3 1 0 0,2-3 0 16,-1-4 0-16,2 0 0 0,-4-9 0 0,2 2 0 16,1-3 0-16,-4-4-109 0,1-4-264 0,3 1 167 15,-6-6 84-15,4 0-557 0,-1-2 311 0,1 0 170 16,0-13 79-16,3-10-481 0</inkml:trace>
  <inkml:trace contextRef="#ctx0" brushRef="#br0" timeOffset="-7276.13">19195 13950 3283 0,'-9'-36'0'0,"4"13"0"0,-1 2 0 0,4 4 0 0,2 7 0 0,0 1 0 0,0 8 0 0,6 1 0 16,8 0 0-16,6 4 0 0,1 11 218 0,-1 3-81 0,4 3-200 0,-3 3 50 0,-1 2 26 0,-2 3 0 0,-9-1-170 16,-8-4 107-16,-1 11 40 15,0-6 24-15,-16-4-207 0,-9 0 116 0,-3-3 67 16,-2-3 113-16,-4-5-43 0,1-1-110 0,1-3 0 15,9-5 571-15,-2 0-279 0,7-3-242 0,8-2 0 16,1 0 0-16,5 0 0 0,3 0 0 0,1 0 0 16,1 0 0-16,22 0 0 0,5 0 0 15,10 0 0-15,1 0 0 0,-3 0 0 0,16 0 0 0,-2 0 0 16,0 1 0-16,-1 5 0 16,-1 0 0-16,-6 1-133 0,6 2-116 0,-7 5-893 15,-6 3 551-15</inkml:trace>
  <inkml:trace contextRef="#ctx0" brushRef="#br0" timeOffset="-6551.4">20229 14404 1872 0,'-12'-18'0'0,"1"2"0"0,-2 1 0 0,0 2 0 0,-2-2 0 0,1 3 0 0,-4-1 0 0,1 6 0 0,0 2 0 0,-2 2 0 0,-5 3 77 0,1 4 92 16,-3 17-71-16,-6 9-29 0,2 7 175 15,-2 7-102-15,4 4-52 0,4 1-16 0,4 2 213 16,6-3-124-16,7-1-62 0,2-4-31 0,5-7 186 15,0 0-99-15,10-3-95 0,6-8-62 0,7-6 0 16,5-4 0-16,4-9 0 0,6-6 0 0,6 0 0 16,-2-15 0-16,-3-11 0 0,2-4-47 0,-6-4 28 15,-7-1 39-15,4-7-348 16,-10 4 168-16,-6 8 29 0,-5-1 60 0,-6 11-87 0,-3 0 50 16,-2 9 39-16,0 0 254 0,0 5-111 15,-13 6-57-15,-1 0-27 0,-2 9 345 0,0 14-172 16,2 1-55-16,5 4 88 0,2 1-193 0,5 1-3 15,2 1 0-15,0-2 0 0,5-2 0 0,13-1 0 16,3-7 0-16,6-4 0 0,1-4 0 0,2-10 0 16,2-1 0-16,-2 0 0 0,0-13 0 0,-6-6 0 15,-5 0 0-15,2-7 0 0,-8 0 0 0,-3-1 0 16,-7-1-11-16,-1-2-4 0,-2 2-53 0,0-2 162 16,-15 0-94-16,-2 1 0 15,-4-1 0-15,-3 3 0 0,-5 4 0 0,-1 2 0 16,0 9 0-16,-2 2 0 0,1 4 0 0,0 6 0 15,5 0 0-15,-4 0 0 0,12 10 0 0,0 1 0 16,8 2 0-16,4 3 0 0,4 2-38 0,2 2-267 16,4 1 112-16,12-2 80 0,7-2 19 0,5 0-566 15,8-2 302-15,8-2 164 0,0-6-489 0,6-1 323 16,-4-3 160-16</inkml:trace>
  <inkml:trace contextRef="#ctx0" brushRef="#br0" timeOffset="-6280.1">20882 14441 3044 0,'0'-9'0'0,"0"2"0"0,-5-2 0 0,-13 4 0 0,2 2 0 0,-3 1 0 0,1 2 0 0,-2 0 0 16,3 0 0-16,-1 8 0 0,2 4 112 0,4 5 372 0,1 2-222 0,1 6-233 0,6-1-29 0,4 4 0 16,0 1 0-16,4-2 0 0,13-1 0 0,5-1 0 15,4-5 0-15,3 0 0 0,-1-6 0 0,-2 1 0 16,-5-3 0-16,1 0 0 0,-5-3 0 0,-7 0 0 15,0 0 0-15,-7-1 0 0,-1-1 0 0,-2 5 0 16,-4-3 0-16,-13 4 0 0,-8 1 0 0,-1-2 0 16,-1 2 0-16,-2-1 0 0,-1-2 0 0,6-2 0 15,-1-1 0-15,2 0 0 0,5-5 0 16,6-1 0-16,1-2 0 0,4 0-16 16,2 0-73-16,3-4-835 0,2-11 442 0,2-5 223 15</inkml:trace>
  <inkml:trace contextRef="#ctx0" brushRef="#br0" timeOffset="-4624.84">21059 13996 252 0,'0'0'0'0,"0"0"0"0,0 0 0 0,0 0 0 0,0 0 0 0,0 0 0 0,0 0 0 0,0 0 0 0,0 0 0 0,0 0 0 0,0 0 57 0,0 0 8 0,0 0 1 0,0 0-36 16,0-1 7-16,-2-2 22 0,2 2-26 0,0 1 0 15,0 0 0-15,0-2 22 16,0 2-13-16,-2 0-8 0,1-3 19 0,1 3 17 16,0 0 1-16,-2 0-32 0,2 0 61 0,0 0-35 15,-3 0-1-15,3 0 67 0,0 0-47 0,0 0 10 16,0 0-55-16,0 0 56 0,0 0-28 0,0 0 1 15,3 0-30-15,6 0 74 0,0 0-42 0,3 0 0 16,2 0 13-16,2 0-45 0,-2 0 1 0,6 0 9 16,-2 0-4-16,1 6-6 0,-1 2 1 0,3 1-31 15,-2 3 1-15,-1 1 39 16,-2 0-9-16,-1 3-59 0,-2 0 30 0,-5 1 0 16,-3 3 28-16,-3 1-80 0,-2 4 31 0,0-1 6 15,-15 3 1-15,-4-1-7 0,-4-2 28 0,-5 0-15 16,1-1 85-16,-5-2-37 0,-1-7 0 0,1 0 129 15,5-3-75-15,2-4-24 0,2-1-7 0,4-3 148 16,8-3-92-16,2 3-45 0,4-3 0 0,2 0 123 16,3 0-167-16,0 0-40 0,8 0 0 0,14 0 0 15,6 0 0-15,4-3 0 0,8-2 0 16,1 0 0-16,-2-1 0 0,-3 4 0 16,2-1-14-16,0-1 10 0,-5 2 16 0,-1 0-577 15,-3 2 276-15,-7 0 88 0,0 0 85 0,-1 0-562 16,-3 4 325-16,-2 3 157 0,3-1-465 0</inkml:trace>
  <inkml:trace contextRef="#ctx0" brushRef="#br0" timeOffset="-4230.4">21615 14145 2191 0,'-9'-15'0'0,"4"13"0"0,5 0 0 0,0-1 0 0,0 2 0 0,12 1 0 0,8 0 0 0,5 0 0 0,3 0 0 0,6 0 0 0,3 10 170 0,0 1-70 0,-2 2-31 16,-1 2-192-16,-6 3 80 0,-8 0 51 0,-1 4-11 16,-12 1-143-16,-5 1 92 0,-2 4 46 15,-11-1-15-15,-13 1 35 0,-10-1-8 16,0-2-62-16,-5 0 307 0,-3-4-153 0,3-2-47 0,9-8-38 16,-2 2 484-16,11-8-222 0,8 1-117 15,1-4 259-15,3 0-324 0,8-1-91 0,1-1 0 16,5 0 0-16,20 0 0 0,5 2 0 0,7 0 0 15,0 2 0-15,7 2 0 0,-10 1 0 0,3 3 0 16,-5 3 0-16,-4 2 0 0,-8 0 0 0,-6 3 0 16,-4 3 0-16,-8 4 0 0,-2-1 0 0,-2 2 0 15,-15 1 0-15,-6-3 0 0,-2 0 0 16,-5 1 0-16,-2-4 0 0,0-5 0 16,-3-1 0-16,3-3 0 0,2-3 0 0,8-4 0 15,-2-1 0-15,3-4 0 0,4 0 0 0,4 0 0 16,3 0 0-16,5-7 0 0,5-10-824 0,0-4 386 15,7-4 191-15,18-5 109 0,1 3-639 0,10-3 369 16</inkml:trace>
  <inkml:trace contextRef="#ctx0" brushRef="#br0" timeOffset="-3870.38">22185 14381 2963 0,'10'-9'0'0,"0"5"0"0,-5 2 0 0,-5 1 0 0,0 1 0 0,-5 0 0 0,-6 14 0 0,-5 7 0 0,3 4 0 0,1 2 0 15,2 8 346-15,4 0-153 0,6 3-68 0,0 6 155 0,0-8-256 16,15 0-24-16,7 0 0 0,5-6 0 0,1-7 0 16,11-2 0-16,0-7 0 0,3-6 0 15,-1-6 0-15,-3-2 0 0,6-2 0 0,-11-12 0 16,-1-3 0-16,-2-1 0 0,-3-4 0 0,-7-1 0 16,-3-4 0-16,-4-2-75 0,-5-3 6 0,-4-4 0 15,-4-9 10-15,0 0 18 0,-4-7 12 0,-12 0 20 16,-4-2-98-16,-4 2 44 0,-6 5 0 0,-2 15 34 15,-12-5-5-15,1 19-11 0,-4 7 8 0,0 9 357 16,0 2-169-16,11 0-81 0,-3 17-40 0,7 2 128 16,6 0-158-16,9 4 0 0,6 2 0 0,9-2 0 15,2 8 0-15,2 0 0 0,19-3 0 16,9 2 0-16,2-5 0 0,3-5 0 16,13-2 0-16,0-4 0 0,-2-4 0 0,4-5 0 15,-6-4 0-15,-5-1 0 0,0 0 0 0,-2 0-354 16,-5 0-106-16,-2-3 211 0,-4 1-706 0,1 1 449 15</inkml:trace>
  <inkml:trace contextRef="#ctx0" brushRef="#br0" timeOffset="-2208.52">23683 14563 1261 0,'0'-11'0'0,"0"2"0"0,0-1 0 0,2-5 0 0,1 0 0 0,1-1 0 0,-1-1 0 0,-1-2 0 0,1 2 0 0,-1-2 0 0,-2 2 76 16,0 2 15-16,0 2-16 0,-5 2-10 0,-7 2 4 15,-3 1 0-15,-2 6-30 0,-10 2 0 0,1 0 134 16,-6 5-71-16,-5 16-32 0,1 4 0 0,0 7 146 16,-1 5-88-16,2 4-35 15,4 5 190-15,7-3-122 0,5 0-61 0,10-7-30 16,5 3 181-16,4-5-111 0,2-2-50 0,12-6-95 16,11-6-1-16,3-2 45 0,4-9 10 0,4-5-122 15,6-4 56-15,-1-3 28 0,-4-16 1 0,0-6-200 16,-7-5 124-16,4-11 46 0,-6-1-39 0,-5-3-145 15,-2-4 53-15,-3-1 66 0,-2-5 81 0,-2-8 7 16,0 2-80-16,-1-3 163 0,-2-7-58 0,2-2-29 16,0-5 15-16,1 0-36 0,0 3 34 0,-3 7-27 15,-4 21 53-15,-5 13-189 16,-1 7 77-16,-1 13 32 0,0 1 235 0,-1 9-99 16,-9 4-51-16,-5 23 1 0,-1 11 217 0,2 16-125 15,-3 14-54-15,2 4 177 0,1 5-261 0,3 8 0 16,0 5 0-16,1 10 0 0,5-23 0 0,1 8 0 15,4-6 0-15,0-6 0 0,0-12 0 0,9-1 0 16,7-7 0-16,5-10 0 0,-3-12 0 16,5-7 0-16,0-11 0 0,10-9 0 15,3-1 0-15,-2-19 0 0,1-13 0 0,1-8 0 16,-3-4 0-16,6-13 0 0,-6 1 0 0,-1-4 0 16,0-4-31-16,-5 2-128 0,-7 10 50 0,-3-2 40 15,-4 8 62-15,-10 13 1 0,-1 9-34 0,1 2 1 16,-3 10 428-16,0 6-318 0,-5 4-71 0,-7 3 0 15,-3 21 0-15,-4 17 0 0,3 3 0 0,6 9 0 16,2 3 0-16,5 2 0 0,3 1 0 0,0-3 0 16,3-8 0-16,15 8 0 0,7-14 0 0,3-4 0 15,4-7 0-15,4-4 0 16,-3-9 0-16,13-4 0 0,-6-11 0 0,3 0 0 16,-3 0 0-16,-5-8 0 0,0-7 0 0,-3-2 0 15,-2-4 0-15,-3-1 0 0,-3-5 0 0,-6-2 0 16,-2-5 0-16,-3-7 0 0,-7-3 0 0,-4-3 0 15,-2-5 0-15,0-5 0 0,-14-7 0 0,-8 4 0 16,-2 2 0-16,-1 17 0 0,-10 0 0 0,-7 8 0 16,-4 13 0-16,0 7 0 15,-4 8 0-15,0 5 0 0,2 0 0 0,8 16 0 16,-5 6 0-16,17-3 0 0,2 8 0 0,8 1 0 16,6 2 0-16,12 1 0 0,0 4 0 15,7 4 0-15,16-5 0 0,5 0 0 0,7-4 0 16,1-5 0-16,13-1 0 0,-2-8 0 0,2-5 0 15,2-3 0-15,-1-5 0 0,-6 0 0 0,8-3 0 16,-5 0-151-16,-2 0-440 0,-9-3 276 0,3 2 137 16,-12 1-537-16</inkml:trace>
  <inkml:trace contextRef="#ctx0" brushRef="#br0" timeOffset="798.73">13539 16073 2073 0,'-12'-5'0'0,"7"5"0"0,1 0 0 0,2 0 0 0,1 5 0 0,1-1 0 0,0-1 0 0,0 0 0 0,1-2 0 0,10 2 0 0,10-2 80 0,4-1 0 0,1 0 211 0,2 0-126 16,-2 0-52-16,6 0 46 0,-6-1-60 0,1-2-30 15,-6-1 1-15,3 3 25 0,-4-1-17 0,0 2-11 16,-4 0-27-16,1 0-137 0,-4 0 69 0,3 0 33 15,-6 0-362-15,4 6 184 0,-3-1 105 0,2 0 5 16,-1 0-315-16,0 2 131 16,0 3 105-16,-3 0-518 0,0-1 311 0</inkml:trace>
  <inkml:trace contextRef="#ctx0" brushRef="#br0" timeOffset="990.47">13743 16445 3129 0,'-18'0'0'0,"6"0"0"0,3 7 0 0,5 1 0 0,1-5 0 0,3 1 0 0,0-3 0 0,0 0 0 0,0 2 0 0,11-1 0 0,10-1 394 0,2-1-178 0,2 0-87 15,1 0-66-15,1 0-63 0,7 0 0 0,-4 0 0 16,-2 0 0-16,-2 0 0 0,1 0 0 0,-7 0 0 16,1 0 0-16,-2 0 0 0,-5 0 0 0,-3 0-691 15,-2 0 206-15,-2 0-501 0,0 4 479 0,-3 7 233 16</inkml:trace>
  <inkml:trace contextRef="#ctx0" brushRef="#br0" timeOffset="2331.62">15087 16205 1498 0,'0'-3'0'0,"0"1"0"0,0-3 0 0,0 1 0 0,0-1 0 0,0-5 0 0,1-1 0 0,3-4 0 0,1-1 0 15,-1 1 0-15,4-2 227 0,-2-5-93 0,1-2-48 0,-1 0 1 0,-1 4-12 16,3-11-10-16,-4 5-26 16,0 0 0-16,-3-1 41 0,-1 1-41 0,0 6 43 15,0-7-10-15,-1 3-33 0,-9 5 0 0,-5-4 80 16,0 6-41-16,-2 2 11 0,-2 3-50 0,-5-1 114 16,1 7-56-16,4 0-30 0,-3 5 1 0,0 1 30 15,2 0-34-15,2 0 0 0,-1 11 78 0,2 7-52 16,4 5-25-16,2 4 32 0,1 6-97 0,5 8 0 15,1 2 0-15,2 8 0 0,0 2 0 16,2 13 0-16,0-5 0 0,0 2 0 16,2-4 0-16,4 3 0 0,-3-5 0 0,3 14 0 15,-2-4 0-15,-2 2 0 0,0-2 0 0,0-1 0 16,0-12 0-16,-2 15 0 0,0-20 0 0,0 2 0 16,0-13 0-16,-2 1 0 0,-5-2 0 0,-5-5 0 15,1-1 0-15,-5-3 0 0,0-6 0 0,-3-3 0 16,2-3 0-16,-4-4 0 0,0-4 0 0,3-2 0 15,1-5 0-15,-1-1 0 0,2 0 0 0,2 0 0 16,2-5 0-16,1-5 0 16,2-2 0-16,4-6 0 0,3-4 0 0,2-4-141 15,0-1 29-15,10-1-755 0,8-1 414 0,5 3 207 16,4 4-479-16,3 2 348 0,9-4 168 0,-5 6 86 16</inkml:trace>
  <inkml:trace contextRef="#ctx0" brushRef="#br0" timeOffset="2629.89">15159 16770 2780 0,'12'0'0'0,"-4"0"0"0,-3 0 0 0,-1 3 0 0,-2 10 0 0,-1-1 0 0,1 5 0 0,-2 6 0 0,2-3 0 0,4 9 0 0,0-3 217 0,3 2-89 0,2-1-44 0,3-1 277 16,-2-4-152-16,9 2-89 0,0-4-88 0,1-7-32 16,3-5 0-16,-4-3 0 0,0-5 0 0,-3 0 0 15,-1 0-48-15,-2-13 33 0,-3-6-55 0,-5-5 54 16,-5 4 38-16,0-10 105 0,-2 4-127 0,-2 0 0 15,-10-3 0-15,-3 3 0 0,-2 1 0 0,-1 1 0 16,0 4 0-16,2 3 0 16,-1 3 0-16,0 3 0 0,2 4 0 0,2 3 0 15,1 2 0-15,3 0 0 0,0 2 0 0,1 0 0 16,2 0 0-16,3 5 0 0,3 4 0 0,0 0 0 16,0 2 0-16,0-4-14 0,2 3-470 0,5-4 222 15,5-3 112-15,-1 0-431 0,4-3 271 16,1 0 126-16,5-8 77 0,0-11-388 0,1-6 227 15</inkml:trace>
  <inkml:trace contextRef="#ctx0" brushRef="#br0" timeOffset="3099.17">15494 15934 3111 0,'-9'-5'0'0,"7"5"0"0,2 0 0 0,-2 0 0 0,2 0 0 0,0 0 0 0,7 2 0 0,6 5 0 0,6 1 0 0,4 0 0 0,4-1 145 0,0 0-57 0,5-2 227 16,1 1-139-16,-1-1-80 16,-5-2-226-16,-3-2 88 0,1 2 36 0,-2-3-403 15,-7 2 224-15,-4-2 112 0,-3 0 56 0,-3 0-488 16,-3 0 253-16,-1 0 126 0,0 0-61 0,-2 0-51 16,0 0 100-16,0 0 40 0,-6 0 34 0,-3 0 12 15,-3 0 14-15,-2 0-1 0,-1 0 126 0,-2 0-73 16,-6 8-21-16,1 8 379 15,0 5-206-15,-3 3-81 0,-1 9-59 0,6-2 520 16,-7 11-260-16,6-4-113 0,4 4-68 0,4 0 255 16,6-9-160-16,5 2-72 0,2 1-70 0,0-4-58 15,2-2 0-15,11-6 0 0,2-2 0 0,0-7 0 16,4-2 0-16,1-3 0 0,1-7 0 0,2-3 0 16,-2 0 0-16,-1-2 0 0,-3-11 0 0,-3-4 0 15,-2-1 0-15,-3-3 0 0,-5 0 0 0,-2 0 0 16,-2 0 0-16,0 3-38 0,-4 2-12 15,-8 2-17-15,-4 2 65 0,-3 7-10 16,-1-1-23-16,-1 5 108 0,-2 1-49 0,3 0-11 16,1 5-5-16,1 4-116 0,2 1 46 0,5 1 17 15,1 0 32-15,7-1-369 0,-1 1 164 0,4-2 85 16,0 1 48-16,0-3-430 0,0-4 239 0,0 4 118 16,5-6-346-16,4-1 238 0,0 0 114 15,3-5-108-15</inkml:trace>
  <inkml:trace contextRef="#ctx0" brushRef="#br0" timeOffset="3328.95">15402 15572 2701 0,'-7'-3'0'0,"5"2"0"15,2 1 0-15,0 0 0 0,0 0 0 0,7 0 0 0,10 0 0 0,5 0 0 0,5 0 0 0,3 0 0 0,3 0 173 0,1 0-57 0,0 0 146 0,1 0-112 16,-2 0-55-16,-1 0-28 0,-10 0-217 16,1 0 104-16,-2 0 38 0,-7 1 0 0,-4 4-424 15,-2 0 236-15,-3-1 117 0,-3 2-680 0,0-1 369 16,-2 1 147-16,0-1 102 0,-9-1-317 0</inkml:trace>
  <inkml:trace contextRef="#ctx0" brushRef="#br0" timeOffset="3470.83">15603 15594 1858 0,'-13'8'0'0,"2"2"0"0,-1-2 0 0,3 2 0 0,1-1 0 0,5 2 0 0,-3 1 0 0,5 1 0 0,-4 2 0 0,3 0 0 0,0 5 64 0,0-2 194 0,2 0-114 0,0 1-53 16,0 1-318-16,0-4 133 0,0-3 67 0,0-2 42 16,4-3-534-16,6 0 276 0,1-8 139 0</inkml:trace>
  <inkml:trace contextRef="#ctx0" brushRef="#br0" timeOffset="3597.17">15733 15616 2466 0,'2'0'0'0,"-1"0"0"0,1 0 0 0,-2 3 0 0,0 8 0 0,0 0 0 0,0 6 0 0,0 2 0 0,0 8 0 0,0 3 0 0,0 2 147 0,0 13-54 0,0-8-364 16,0 12 151-16,0 0 79 0,0 4 40 0,0-2-386 15</inkml:trace>
  <inkml:trace contextRef="#ctx0" brushRef="#br0" timeOffset="4347.04">14322 16313 1168 0,'0'-7'0'0,"0"0"0"0,2-2 0 0,1-5 0 0,1 1 0 0,0-2 0 0,0-2 0 0,-2 2 0 0,0-1 0 0,0-1 0 0,-2 2 67 0,0-3 0 15,0 2 17-15,0 2-9 0,-2-1-36 0,-6 3 57 16,0-1-28-16,1 2 0 0,-2 4-19 0,-3-3 36 16,1 7-46-16,-4 1 0 0,0 2 0 0,-6 0 27 15,-1 7 10-15,0 11-37 0,-1 5 79 0,-4 12-40 16,6-2 1-16,-2 6 160 0,5 1-89 0,2 11-61 16,0-6-25-16,7 3 110 0,4-6-68 0,5-7-33 15,0 1 10-15,0-1 138 0,5-6-91 0,6-4-45 16,3-8-7-16,4-2-78 15,1-5 0-15,6-5 0 0,-3-5 0 0,1 0 0 16,1-6 0-16,-1-11-98 0,-3-5 61 0,-1-5 34 16,0-2 14-16,-4 0-118 0,-4-2 24 0,1-3 47 15,-3 1-35-15,-4 1-108 0,1 4 51 0,-2 6 51 16,-2 1-7-16,0 4 71 0,-2 8-44 0,0 3 18 16,0-1 249-16,0 5-119 0,0 2-54 0,0 0 109 15,0 9-65-15,0 12-42 0,0 3 2 0,0 3 117 16,0 2-54-16,0 5-33 0,0 0-48 0,2 2-23 15,1-2 0-15,5-2 0 16,-1-2 0-16,1-8 0 0,1 7 0 0,-1-9 0 16,1-1-196-16,-1-3 47 0,-3-8 54 0,3 2-400 15,-3-5 215-15,2-1 121 0,-2-4 59 0,0 0-328 16,1 0 194-16,-1-4 88 0,1-11 58 0,0 0-116 16,0-13 82-16,-1 0 41 0,-3-4-360 0</inkml:trace>
  <inkml:trace contextRef="#ctx0" brushRef="#br0" timeOffset="4637.18">14361 15639 2332 0,'0'-13'0'0,"0"7"0"0,0 2 0 0,2 3 2 0,4-2 2 0,5-4 0 0,4 2-1 0,0 2 0 0,5-1 0 0,0 4-1 0,1 0 245 0,1 0-93 15,-3 1-62-15,-4 10-3 0,0 3-1 0,-6 1-49 16,-1 1 1-16,-6 7-30 0,-2 2-9 0,0 2 38 15,-10-1-50-15,-7-2 25 0,0 1 0 16,1-7 39-16,-7 4-14 0,8-8 1 16,0-3 0-16,2-1 122 0,5-8-61 0,0 3-10 15,5-4-55-15,1 2 164 0,2-3-200 0,0 0 0 16,0 0 0-16,0 0 0 0,7 0 0 0,11 0 0 16,4 0 0-16,0 0 0 0,3-3 0 0,-2 2 0 15,9-4 0-15,-6 4 0 0,2 1 0 0,-2 0 0 16,0 0-68-16,-3 6-103 0,5 7 89 0,-1 4-994 15,1 5 518-15</inkml:trace>
  <inkml:trace contextRef="#ctx0" brushRef="#br0" timeOffset="5548.42">16444 16602 1224 0,'-5'-4'0'0,"1"0"0"0,3 0 0 0,1 2 0 0,-2 0 0 0,2 0 0 0,0 1 0 0,2-2 0 0,8-1 0 0,5 3 0 0,1-1 77 0,0-1 0 0,1 3-37 15,1 0 196-15,0 0-88 16,1 0-58-16,-3 6 180 0,3 1-114 0,-1 1-57 16,0 0-30-16,3 2 222 0,4-1-130 0,-2 0-60 15,7-1-31-15,0 1 168 0,11-2-99 0,-6-1-39 16,13 2 29-16,2-1-44 0,-3-3 0 0,6 0-44 16,2 2-36-16,1-2-5 0,10-1 0 0,-4 1 0 15,2 1 0-15,0 0 0 0,1 4 0 0,-3-2 0 16,14 2 0-16,-5-1 0 0,2-1 0 15,4-2 0-15,2 0 0 0,4-1 0 16,16-4 0-16,-5 0 0 0,4 0 0 0,-2 0 0 16,1-3 0-16,-10-3 0 0,16 0 0 0,-13-2 0 15,-15 2 0-15,2 3 0 0,-9-1 0 0,-10 2 0 16,-1 1 0-16,-4 1 0 0,-11 0 0 0,-6 0 0 16,-1 0 0-16,-5 0 0 0,-5 0 0 0,0 0 0 15,-7 0 0-15,-1 0 0 0,-4 0 0 0,1 0 0 16,-3 0 0-16,-2 0 0 0,-1 0 0 0,-3 0 0 15,-1 0 0-15,-2 0-175 16,0 0-114-16,0 0 93 0,-2 0 80 0,0 0-596 16,0 5 325-16,-2 5 178 0,-7 2-470 0</inkml:trace>
  <inkml:trace contextRef="#ctx0" brushRef="#br0" timeOffset="6019.65">18023 16780 2406 0,'-3'-7'0'0,"-1"4"0"0,2 1 0 0,0 1 0 0,-1 1 0 0,-1 0 0 0,-2 0 0 0,-2 3 0 0,-1 8 0 0,-2 5 0 0,-4 6 125 0,-1 0-32 16,-4 5 32-16,-1-1-41 0,-1 3-1 0,-4-2-43 16,-4 6 21-16,4-8-10 0,-10 3-11 0,10-6 130 0,-6 0-65 15,0-1-32-15,0-2 0 0,4-3 280 0,5-3-304 16,2-1-49-16,5-5 0 0,5-1 0 15,4-3 0-15,4 0 0 0,3-2 0 16,0 1 0-16,15-2 0 0,13 0 0 0,11 0 0 16,10 0 0-16,4 0 0 0,12-6 0 0,-5-1 0 15,1 2 0-15,-7-1 0 0,8-1 0 0,4 4 0 16,-13 1 0-16,1 1 0 0,-7 1 0 0,-10 0 0 16,2 0 0-16,-6 0 0 0,-9 1 0 0,-1 4 0 15,-6-1 0-15,-6 1 0 0,-4 1 0 0,-1-3 0 16,-2 1 0-16,-4-1-138 0,0 3-125 0,0-2 100 15,0 0-616-15,-10-3 370 0,-1-1 183 16</inkml:trace>
  <inkml:trace contextRef="#ctx0" brushRef="#br0" timeOffset="6217.54">18140 16935 3318 0,'-9'-1'0'0,"5"-1"0"0,4 0 0 0,0 2 0 0,0 0 0 0,0 0 0 0,0 0 0 0,2 5 0 0,5 7 0 0,1 4 0 0,-1 7 457 0,1 7-301 0,-4 5-156 16,-2 11 0-16,-2-2 0 0,0 5 0 0,0 1 0 15,0-3 0-15,0-6 0 0,0 10 0 0,0-16 0 16,0 5 0-16,0-4 0 0,0-3 0 0,0-2-221 16,0 1-247-16,0-3 186 0</inkml:trace>
  <inkml:trace contextRef="#ctx0" brushRef="#br0" timeOffset="6965.92">16946 15683 1158 0,'0'-10'0'0,"-2"3"0"0,0 1 0 0,-2 2 0 0,3 3 0 0,-3 0 0 0,4-3 0 0,-2 3 0 0,2 1 0 0,0 0 0 0,0 9 89 16,0 8 77-16,2 3-53 0,2 7-41 0,1 0 342 16,-1 4-187-16,1 4-94 0,0 0-47 0,-3 4 398 15,1 5-227-15,-1-4-109 0,0 2-54 16,-1-7 244-16,-1 4-186 0,0 0-152 15,0-4 0-15,0-3 0 0,0-1 0 0,0-6 0 16,0-4 0-16,0 2 0 0,0-5 0 0,0-2 0 16,0-5 0-16,0 0 0 0,0-1 0 0,0-4-61 15,0-3-145-15,0-1 46 0,0-1 83 0,0-1-629 16,0 0 333-16,4 0 158 0,5-1-378 0,3-14 277 16,1-4 138-16,-3-7 69 0</inkml:trace>
  <inkml:trace contextRef="#ctx0" brushRef="#br0" timeOffset="7148.76">17105 16050 2337 0,'1'-11'0'0,"-1"6"0"0,3 1 0 0,-3 0 0 0,0 0 0 16,2-3 0-16,0 1 0 0,7 1 0 0,4 0 0 0,8 0 0 0,2 2 341 0,3-1-151 0,2 1-75 0,4 3 342 0,0 0-213 0,2 0-103 16,-1 9-50-16,3-3-113 0,-2 2 30 0,-1 0 11 15,-1 1-9-15,-3-1-393 0,-7-1 196 0,-1 1 114 16,-8-1-569-16,-2-1 327 15,-3 1 62-15,-2-2-332 0,-5-2 273 0,1 1 137 16,-2-3 57-16,0-1-118 0</inkml:trace>
  <inkml:trace contextRef="#ctx0" brushRef="#br0" timeOffset="7362.84">17402 15664 2436 0,'-9'0'0'0,"-1"0"0"0,2 0 0 0,3 4 0 0,-1 5 0 0,3 2 0 0,1 6 0 0,0 4 0 0,2 7 0 0,0 4 0 0,0 8 546 16,0 1-253-16,0 2-127 0,0-2-53 0,0 9-28 15,2-6-1-15,2-1-44 0,-1-1-1 0,1-2-85 16,-2-4 52-16,1 2-10 0,1-2-408 0,0-3 225 16,-3-2 114-16,4-3 55 0,1-7-651 0,-1 1 332 15,2-4 66-15,0-2-363 16,5-5 298-16</inkml:trace>
  <inkml:trace contextRef="#ctx0" brushRef="#br0" timeOffset="8038.57">18055 15951 1531 0,'0'-14'0'0,"0"-1"0"0,0 0 0 0,0 1 0 0,0-2 0 0,0 2 0 0,0-1 0 0,0 0 0 0,-2 0 0 0,-3 3 0 0,-2 0 234 0,-3 2-98 0,-1 1-48 0,-2 0 10 16,-4 6 33-16,-2 1-45 0,-2 2 0 0,-3 0-47 16,-1 4 234-16,7 10-107 0,-8 4-69 15,3 3 239-15,4 5-148 0,0 2-75 16,6 4-36-16,2 1 175 0,4-1-252 0,1 5 0 15,4-2 0-15,2-1 0 0,0-2 0 0,0-8 0 16,8 8 0-16,2-9 0 0,2-4 0 0,1-2 0 16,2-5 0-16,0 0 0 0,1-4 0 0,2-6 0 15,-3-2 0-15,0 0 0 0,2 0 0 0,0-8 0 16,2-7 0-16,-5-2 0 0,2-2 0 0,-3-2 0 16,0-1 0-16,-4 2 0 0,2-7 0 0,-3 4-78 15,0 3 2-15,-3-1-1 0,-1 1 34 0,0 1-7 16,-3 3 11-16,-1 4 129 0,0 3-65 0,0-1-32 15,0 4 0-15,0 3 269 16,0 1-262-16,-1 2 0 0,-7 0 0 0,1 8 0 16,-3 11 0-16,3 2 0 0,1 9 0 15,1-2 0-15,3 3 0 0,2 1 0 0,0-2 0 0,0-5 0 16,0 7 0-16,7-7 0 0,2-6 0 0,5 2 0 16,-1-7 0-16,-1-2 0 0,4-3 0 0,1-5 0 15,0-3 0-15,2-1 0 16,-3 0 0-16,2-3 0 0,-2-10 0 0,-1-2 0 0,-2-2 0 0,-1-1 0 15,-3-3 0-15,-2 1 0 16,1-7 0-16,-4 6 0 0,-2-5 0 0,0 2 0 16,-2-3 0-16,0 2 0 0,0-2 0 0,-8 3 0 15,0 4 0-15,-2 2 0 0,-4 3 0 0,1 3 0 16,-2 3 0-16,-2 6 0 0,-2 0 0 0,3 3 0 16,-3 0 0-16,2 3 0 0,0 6 0 0,2 4 0 15,2 0 0-15,2 3 0 0,1 2 0 0,2-2-63 16,6 3-135-16,1-2 80 15,1 2 39-15,0-2-431 0,3-1 225 0,11 0 128 16,4-5-459-16,5 1 289 0,3-6 143 0,1-3 73 16,3-3-385-16</inkml:trace>
  <inkml:trace contextRef="#ctx0" brushRef="#br0" timeOffset="8375.42">18641 15893 2301 0,'0'-18'0'0,"0"4"0"0,0 5 0 0,-5-3 0 0,-1 5 0 0,-6 1 0 0,-2 5 0 0,1-1 0 0,-1 2 0 0,0 0 0 0,-2 3 187 0,0 10-79 0,-1 4 352 0,0 2-211 15,4 2-104-15,5-2 163 0,1 2-135 0,5-1-173 16,2 0 0-16,0 2 0 0,2-4 0 0,7-1 0 16,6-2 0-16,2-2 0 0,2-3 0 0,-1-2 0 15,0 0 0-15,-2-2 0 0,-4 0 0 16,-3-1 0-16,0 1 0 0,-2-2 0 15,-6 1 0-15,1 1 0 0,-2-1 0 0,0 4 0 16,-8-3 0-16,-7 2 0 0,-4 1 0 0,-3 1 0 16,3-3 0-16,-7 3 0 0,7-5 0 0,-3 2 0 15,1 0 0-15,2-1 0 0,2-1 0 0,2-1 0 16,6-2 0-16,0-1 0 0,1-1 0 16,4 2-351-16,2-2-16 0,0 0 169 0,2 0 80 0,0 0-536 15,12-2 307-15,2-1 144 16,6-5 87-16,-2-2-524 0,3-5 301 0,-2-1 149 15</inkml:trace>
  <inkml:trace contextRef="#ctx0" brushRef="#br0" timeOffset="9150.04">19246 15549 1196 0,'0'-1'0'0,"-3"-1"0"0,3-2 0 0,-2 0 0 0,-2 0 0 0,2 1 0 0,1-1 0 0,-2 0 0 0,1 0 0 0,-2 3 0 0,3-1 366 0,-1-1-168 0,-2 2-79 16,0 1 204-16,-3 0-143 0,-3 0-60 0,-1 7 49 16,-2 8 60-16,-4 5-94 0,-2 1-48 0,1 6 112 15,-3 1-70-15,-4 8-50 0,5-1 1 0,-1 1 242 16,0 3-322-16,1 1 0 0,5-4 0 0,0 7 0 16,3-7 0-16,5 1 0 0,0 1 0 15,5-5 0-15,-2 1 0 0,4-3 0 0,0-4 0 0,0-3 0 16,0-3 0-16,6 0 0 15,1-3 0-15,0-2 0 0,3-3 0 0,-2-3 0 16,-3-3 0-16,4 1 0 0,-2-5 0 0,0 0 0 16,-2-2 0-16,-1-1 0 0,1 0 0 0,-1 0 0 15,1 0 0-15,0 0 0 0,-1-1 0 0,1-5 0 16,-1 0 0-16,-1-3 0 0,3 1 0 0,0-4 0 16,0 2 0-16,-1-3 0 0,1 2 0 0,-3-3 0 15,1-2 0-15,1 1 0 0,-4 1 0 0,1-2 0 16,-2 0 0-16,0 0 0 15,0-2 0-15,-3 2 0 0,-7 0 0 0,-1 2 0 16,-5 2 0-16,0 1 0 0,-3 4 0 0,-1 2 0 16,-3 4 0-16,0-1 0 0,-4 2 0 0,8 0 0 15,-2 2 0-15,1 7 0 0,4-2 0 16,2 3 0-16,3 0 0 0,4-5 0 0,1 6 0 0,2-2 0 16,2 4 0-16,2-3 0 0,0 1 0 0,0-1-21 15,0-1-339-15,8 3 165 0,0-5 78 0,1 1-551 16,2-1 314-16,1-3 157 15,0 0-406-15,4-3 287 0,2-1 138 0,3 0 70 16,-4-1-154-16,3-11 112 0</inkml:trace>
  <inkml:trace contextRef="#ctx0" brushRef="#br0" timeOffset="9551.64">19349 15811 2625 0,'2'-10'0'0,"-2"6"0"0,0 2 0 0,0 1 0 0,0-2 0 0,-2 3 0 0,-7 0 0 0,0 11 0 0,-5 9 0 0,3 2 0 0,1 6 377 0,-1 4-159 0,2 4 400 0,6 1-525 16,-1-1-93-16,4 0 0 0,0-5 0 0,0 2 0 15,9-5 0-15,4-4 0 0,2-1 0 0,0-6 0 16,2-2 0-16,0-4 0 0,0-1 0 0,2-7 0 16,-1-1 0-16,3-2 0 0,-1 0 0 15,-2-2 0-15,1-11 0 0,-1-2 0 0,-1-1 0 16,-2-5 0-16,1 0 0 0,-2-3 0 15,-2-5 0-15,-1-1 0 0,-2-4 0 0,-1-1 0 16,-2-8 0-16,-3 7 0 0,-1-9-26 0,-2 9-51 16,0-1 0-16,-11 3 10 0,-6 5 0 0,-4 8 17 15,-5 2 232-15,-5 8-112 0,-4 9-54 0,-1 2-28 16,-1 0 120-16,1 2-108 0,5 9 0 0,10 2 0 16,1-1 0-16,4 6 0 0,7-2 0 0,5 3 0 15,4 2 0-15,0 3 0 0,8-3 0 0,10 1 0 16,5-1 0-16,5-2 0 15,4-2 0-15,9 0 0 0,-1-6 0 0,1-4 0 16,0-2 0-16,-1-2 0 0,6-2 0 0,-12 3-945 16,4 0 392-16,-4 6 256 0,-4 5 129 0,-8-4-433 15</inkml:trace>
  <inkml:trace contextRef="#ctx0" brushRef="#br0" timeOffset="10529.91">20448 15809 2053 0,'-1'-18'0'0,"1"13"0"0,0 3 0 0,0 2 0 0,0 0 0 0,0 11 0 0,0 10 0 0,0 7 0 0,0 14 0 0,1 1 0 0,1 9 553 16,0 1-257-16,0 17-128 0,0-16-54 0,-2 14 277 15,0-7-176-15,0-1-87 0,0-5-115 0,0 3-13 16,0-1 0-16,0-5 0 0,0-5 0 0,0-12 0 16,0 1 0-16,0-6 0 0,0-9 0 15,-2-4 0-15,2-5 0 0,-2-7 0 0,2-2 0 16,-2-3 0-16,-3 0 0 0,-3 0 0 15,-2-8 0-15,1-7 0 0,-2-5 0 0,-1 0 0 16,0-6 0-16,-2-3 0 0,0-1 0 0,-4 1 0 16,2-1 0-16,-5-1 0 0,0 3 0 0,-3 6-96 15,-2 3 13-15,-3 10-11 0,-2 4 27 0,-1 5-9 16,-9 2 37-16,2 19 305 0,0 9-153 0,4 4-76 16,5 4-38-16,9-5 41 0,2 14-40 0,13-13 0 15,4 5 0-15,2 1 0 16,4-5 0-16,17-1 0 0,9-2 0 0,4-7 0 15,5-8 0-15,8-6 0 0,4-9 0 0,3-2 0 16,11-5 0-16,-8-16 0 0,-2-8 0 0,-1-3 0 16,-1-7 0-16,-6 2 0 0,8-16 0 0,-11 4 0 15,-2-4 0-15,-5-2 0 0,-3 4 0 0,-9 6 0 16,-2-2 0-16,-9 8 0 0,0 4 0 0,-7 9 0 16,-3 1 0-16,-2 10 0 0,-1 4 0 0,-1 6 0 15,0 3 0-15,-3 2 0 0,-11 5 0 0,1 16 0 16,2 5 0-16,3 6 0 15,1 2 0-15,3 11 0 0,4-3 0 0,0-2 0 16,0 11 0-16,7-2 0 0,7-7 0 0,-1-11 0 16,4 1 0-16,3-5 0 0,3-7 0 0,-4-9 0 15,3-3 0-15,1-5 0 0,0-3 0 0,1 0 0 16,0-12 0-16,-3-5 0 0,0-4 0 0,-3-3 0 16,1-3 0-16,0-3 0 0,-2-3 0 0,0-7 0 15,-2-1 0-15,-2 0 0 16,-4-5 0-16,-3 6 0 0,-2-14 0 0,-4 6 0 15,0-3 0-15,-2 3 0 0,-13 0 0 0,-2 13 0 16,-11-5 0-16,1 17-122 0,-5 3 101 0,-11 8-19 16,2 9 1-16,3 3-11 0,-10 0 322 0,6 15-272 15,10 1 0-15,5 6 0 0,8-6 0 0,-1 13 0 16,13-3 0-16,4 0 0 0,3 2 0 0,0 1 0 16,14-1 0-16,9-1 0 0,9 2 0 0,3-7 0 15,5-3 0-15,3-3 0 16,-2-8 0-16,12 0 0 0,-5-5 0 0,2-3 0 15,-3 0 0-15,-2 0 0 0,-10 0 0 0,4 2 0 16,-8 11 0-16,1 8-1072 0,-8 8 382 0</inkml:trace>
  <inkml:trace contextRef="#ctx0" brushRef="#br0" timeOffset="25639.52">17963 16534 1315 0,'0'0'0'0,"0"0"0"0,0-2 0 0,0 0 0 0,0 0 0 0,2 2 0 0,-2 0 0 0,0 0 0 0,0 0 0 0,0 0 0 0,0 0 53 0,0 0-1 0,0 0 27 16,0 0-26-16,0 0 13 0,0 0-13 0,2 0 16 15,0 0-16-15,0 0 0 16,2 0 60-16,0 0-47 0,-1 0-13 0,3 0 0 16,-1 0 55-16,2 0 1 0,2 0-57 0,-2 0 14 15,-2 0 21-15,3 0 0 0,0 0-34 0,-1 0 38 16,1 0-39-16,-1 0 14 0,-1 0-13 0,2 2 30 16,-1-2-30-16,2 0 0 0,3 2-29 0,-3-2 42 15,2 2-13-15,3-2 0 0,0 3-2 0,2 0 2 16,0-2 13-16,1 1-14 0,1-1-34 0,3 1 34 15,-1 1 1-15,2-2-53 16,-3 1 61-16,2 0-18 0,1-2 5 0,2 1-40 16,1-1 38-16,1 3-6 0,2-3-40 0,2 0 0 15,2 2 0-15,4-2 0 0,-1 0 0 0,11 0 0 16,-9 0 0-16,14 0 0 0,-2 0 0 0,0 0 0 16,1 0 0-16,-3 0 0 0,-4 0 0 0,10 0 0 15,-8 0 0-15,-2-2 0 16,0 2 0-16,1 0 0 0,-7-3 0 0,10 3 0 0,-5 0 0 0,-3 0 0 15,2 0 0-15,-7 0 0 0,6 0 0 0,-6 0 0 16,-3 3 0-16,0 0 0 16,-3 1 0-16,0-1 0 0,-6-2 0 0,1 0 0 15,-1 2 0-15,-2-1 0 0,-2-1 0 0,1 2 0 16,-4-2 0-16,0-1 0 0,-4 0 0 0,-2 0 0 16,1 0 0-16,-4 0 0 0,-5 0 0 0,3 0 0 15,-2 0 0-15,-2 0 0 0,0 0 0 0,0 0 0 16,0 0 0-16,0 0 0 0,-9 0 0 0,-12 6-781 15,-7 7 320-15,-6 6 204 0</inkml:trace>
  <inkml:trace contextRef="#ctx0" brushRef="#br0" timeOffset="26909.29">2748 13212 2077 0,'0'-3'-3'0,"0"0"0"0,-2 0 1 0,2 0 1 0,-3-4 0 0,-1-3 0 0,1-1 1 0,-2-2-1 0,-3-4 1 0,3-3-1 0,2 0 123 0,-3 0-31 0,3-3 113 16,0 0-84-16,-2 3-41 0,0 0 1 0,0 3-7 16,2 3-21-16,-4 2-8 0,0 4 107 15,-3 0-54-15,-1 4 0 0,-1 4-50 0,-3 0 116 0,-8 10-64 16,1 11 0-16,-7 12 62 15,3 6-73-15,-1 9-88 0,1 4 0 0,3 0 0 16,7 1 0-16,2 0 0 0,7-6 0 0,5-4 0 16,2-9 0-16,0 1 0 0,9-4 0 0,10-7 0 15,3-3 0-15,3-4 0 0,3-6 0 0,4-7 0 16,-1-4 0-16,8 0 0 0,-2-15 0 0,-6-5 0 16,6-10 0-16,-5-1 0 0,-4-5 0 0,-2-2 0 15,-2 1 0-15,-7 2 0 0,4 1 0 0,-9 0 0 16,-2 4 0-16,-5 9 0 0,0-1 0 15,-5 9 0-15,0-2 0 0,0 5 0 16,0 4 0-16,0 4 0 0,0 0 0 0,-2 2 0 16,-5 2 0-16,0 17 0 0,0 2 0 0,0 2 0 15,2 1 0-15,3-2 0 0,0 3 0 0,2-2 0 16,0-1 0-16,0-1 0 0,7-5 0 0,3-2 0 16,3-3 0-16,1-2 0 0,1-3 0 0,0-4 0 15,1-2 0-15,3 0 0 0,-4-2 0 0,0-11 0 16,0-4 0-16,-4-2 0 0,1-2 0 0,-5 1 0 15,-1 0 0-15,-2-5 0 16,-3 4 0-16,-1-2 0 0,0 2 0 0,0-1 0 16,-11 0 0-16,-2 0 0 0,1 6 0 0,-6 1 0 15,1 4 0-15,-3 0 0 0,1 4 0 0,1 4 0 16,-2 1 0-16,2 2 0 0,3 0 0 0,1 0 0 16,3 2 0-16,-1 4 0 0,7 1 0 0,0 1 0 15,3 2 0-15,2 0 0 16,0 0 0-16,0 1 0 0,4 0 0 0,6 1-593 0,8-1 181 15,2-1 171-15,7 1 103 0,-2-4-582 16,8-3 336-16,-1-3 169 0,3-1 85 0</inkml:trace>
  <inkml:trace contextRef="#ctx0" brushRef="#br0" timeOffset="27197.8">3333 13033 2977 0,'1'-9'0'0,"-1"-1"0"0,0 1 0 0,0 1 0 0,-8 2 0 0,-6 0 0 0,5 5 0 0,-5 1-12 0,-1 0-6 0,2 0 2 0,3 12 274 0,-3-2-100 15,6 5 54-15,0-1-87 0,4 1-45 16,3 1 2-16,0 2 3 0,0-2-85 0,3-2 0 16,9-1 0-16,4 0 0 0,3-2 0 0,-1-1 0 15,2-3 0-15,0-1 0 0,-3 2 0 0,-2-3 0 16,-8 1 0-16,4 1 0 0,-6 1 0 0,-3 2 0 16,-2 0 0-16,0 5 0 0,-17 4 0 0,-1-2 0 15,-4 4 0-15,-4-2 0 16,-1 1 0-16,3-3 0 0,5-5 0 0,-1-1 0 0,4-4 0 15,0 0 0-15,6-3 0 0,0-1 0 16,4-3 0-16,-1 0 0 0,5 0 0 0,2-5 0 16,0-13-636-16,0-7 188 0,15-11 199 0,2 0-268 15,6-4 224-15,3-5 130 0,1 0 58 0,3-4-490 16</inkml:trace>
  <inkml:trace contextRef="#ctx0" brushRef="#br0" timeOffset="27521.52">3636 12654 2064 0,'10'-15'-1'0,"3"5"1"0,-6 1 0 0,-4 5 0 0,-1 2 0 0,-1 0 0 16,-1 2 0-16,0 6 0 0,-5 16 0 0,-8 9 0 0,-2 8 593 0,-2 6-274 0,1 3-138 0,2 7 358 0,0-1-303 15,5 3-236-15,4 0 0 0,3-5 0 0,2-3 0 16,0-4 0-16,2-9 0 0,10-1 0 0,2-5 0 16,2-5 0-16,-6-9 0 0,5-2 0 0,0-5 0 15,-2-5 0-15,2-4 0 0,0 0 0 0,-3-8 0 16,1-13 0-16,-1 1 0 0,-7 0 0 0,0-9 0 15,-3 4 0-15,-2-2 0 16,0-2 0-16,-4 3 0 0,-4 8 0 0,-9-5 0 16,4 6 0-16,-7 4 0 0,3 5 0 0,-5 5 0 15,-1 0 0-15,1 3 0 0,1 0 0 0,3 10 0 16,2 1 0-16,6 2 0 0,-1-1 0 0,6 1 0 16,1-1 0-16,4 2 0 0,0 0 0 0,0-3 0 15,7-2-292-15,8 0 91 0,0-3 79 0,10-3-528 16,-2 0 304-16,-3-3 139 0,10 0 88 0,-3-3-223 15,1-3 149-15,1-6 74 16,-6-3-438-16</inkml:trace>
  <inkml:trace contextRef="#ctx0" brushRef="#br0" timeOffset="27916.35">4022 12830 2705 0,'-6'-15'0'0,"0"6"0"0,-7-3 0 0,2 5 0 15,1 2 0-15,1 2 0 0,-2 2 0 0,1 1 0 0,1 0 0 0,2 7 0 0,1 11 462 0,-2 11-214 0,6 3-103 0,-1 9-50 0,1 4 181 16,2 2-276-16,0 4 0 0,0-2 0 0,0-4 0 16,5-2 0-16,7-10 0 0,-1 0 0 0,3-6 0 15,-1-5 0-15,4-4 0 0,-1-3 0 0,1-5 0 16,3-6 0-16,0-4 0 0,5 0 0 0,-2-8 0 16,4-13 0-16,1-5 0 0,0-4 0 0,-6 1 0 15,3-9 0-15,-3 0 0 0,-4-4 0 0,-3-1 0 16,-2-3 0-16,-8-5 0 15,-1 0 0-15,-4 0 0 0,0 1 0 0,-4 5 0 16,-9 9 0-16,-5 2-201 0,-2 8 65 0,-4 6 46 16,-1 9 0-16,-5 6 180 0,0 5-67 0,0 0-44 15,2 2 11-15,0 12 228 0,6 2-131 0,2 6-60 16,7-3 76-16,6-1-103 0,0 10 0 0,4-5 0 16,3 3 0-16,3-5 0 0,4 1 0 0,12 3 0 15,-1-6 0-15,5-1 0 0,-1-3 0 0,1-1 0 16,2-4 0-16,3-3 0 0,-1-1 0 0,-1-2 0 15,-5-2 0-15,4-2 0 16,0 0 0-16,3 0-71 0,0 0-200 0,-3 0 120 16,7 0-966-16,3 3 537 0</inkml:trace>
  <inkml:trace contextRef="#ctx0" brushRef="#br0" timeOffset="28035.68">4825 13059 395 0,'-6'-8'0'0,"5"7"0"0,1-1 0 0,-4-3 0 0,0 1 835 0,3 1-388 0,1 2-208 0,0-1-100 0,0-1-140 0</inkml:trace>
  <inkml:trace contextRef="#ctx0" brushRef="#br0" timeOffset="30358.54">2287 14477 1638 0,'-14'-13'0'0,"7"6"0"0,-1 5 0 0,2-5 0 0,2 2 0 0,-1-1 0 0,3 1 0 0,2 4 0 0,0-1 0 0,0-1 0 0,0 2 264 16,0-1-112-16,2 2-46 0,5 0 59 0,3 0-62 16,1 6-32-16,0 6 1 15,3 7 212-15,-5 8-112 0,1 2-71 0,-2 11-30 0,-3 1 129 0,0 6-80 16,-5 2-39-16,0 0 212 15,0 2-255-15,0-5-38 0,0 1 0 0,0-12 0 16,0 4 0-16,0-4 0 0,0-3 0 0,0-4 0 16,0-2 0-16,0-5 0 0,-3-2 0 0,3-6 0 15,0-1 0-15,0-4 0 0,0-5 0 0,0-1 0 16,0-2 0-16,0 0-310 0,-2 0-60 0,2-2 166 16,-2-17 77-16,2-3-444 0,0-8 256 0,-3-8 141 15,3-8-449-15,-1-4 291 0</inkml:trace>
  <inkml:trace contextRef="#ctx0" brushRef="#br0" timeOffset="30783.69">2234 14357 2292 0,'-14'-17'0'0,"2"4"0"0,-1 5 0 0,1-3 0 0,2 3 0 0,4 1 0 0,-1 1 0 0,4 1 0 0,1 1 0 0,2 1 0 0,2-2 374 16,14 3-167-16,3-3-83 15,4 3-31-15,10-2 183 0,-1 0-118 0,11-1-58 16,2 1-30-16,-5-1 59 0,-1-4-34 0,10 5-82 15,-8-4-13-15,-2 4 0 0,-4-1 0 0,0 0 0 16,-13 4 0-16,1 1 0 16,-3 0 0-16,-3 0 0 0,-6 0 0 0,-2 1 0 0,1 4 0 0,-4-1 0 15,-2-1 0-15,-1 0 0 16,1-1 0-16,-1 1 0 0,-1-1 0 0,1-1 0 0,-1 1 0 0,1-1 0 16,0-1 0-16,-1 3 0 15,-1-3 0-15,1 1 0 0,0 4 0 0,-1-4 0 16,1 3 0-16,0 0 0 0,-2 7 0 0,0 3 0 15,0 0 0-15,0 3 0 0,0 4 0 0,0-1 0 16,0 5 0-16,1 1 0 0,1 3 0 0,2-2 0 16,1 2 0-1,3 3 0-15,-3 0 0 0,2 1 0 0,3 3 0 0,-3-2 0 0,0 4 0 16,2-4 0-16,-1 1 0 0,2 0 0 0,-3 0 0 0,0-4 0 16,1-1 0-16,-2-1 0 0,-1-7 0 0,2 1 0 15,-5-2 0-15,3-7 0 16,-3-2 0-16,-1-3 0 0,1-4 0 0,0 0 0 15,-2-2 0-15,0 1-373 0,0-1-90 0,0-1 201 16,-5 3 115-16,-4-5-573 0,-3 0 340 0,1 0 170 16</inkml:trace>
  <inkml:trace contextRef="#ctx0" brushRef="#br0" timeOffset="30980.25">2445 15059 3564 0,'-14'2'0'0,"0"2"0"0,2-3 0 0,2 1 0 0,3-2 0 0,1 0 0 0,4 0 0 0,2 0 0 0,0 0 0 0,18 0 0 16,5 0 145-16,3 0 77 0,4 0-222 0,0 0 0 0,0 0 0 0,3-2 0 15,-5 1 0-15,0 1 0 0,-4-2 0 0,-1 0 0 16,0 0 0-16,-3-2 0 0,-3 1 0 0,-2-1 0 16,1 0 0-16,-7 3 0 0,3-4-1034 0,-3 4 439 15,1 0 277-15</inkml:trace>
  <inkml:trace contextRef="#ctx0" brushRef="#br0" timeOffset="31743.18">3732 14396 1721 0,'0'-3'0'0,"-1"-4"0"0,-1-2 0 0,0 2 0 0,1-2 0 0,-1-2 0 0,-1 1 0 0,2-1 0 0,0 1 0 0,-4 1 0 0,-1-3 83 16,0 4 9-16,0-4 93 0,-1 4-72 0,-4 1-37 15,-1-1 1-15,-2 5 150 0,-1-1-83 0,-4 4-56 16,-5 0-1-16,1 0 155 0,-4 11-100 0,1 5-51 16,1 4-16-16,-1 3 124 0,1 3-79 0,0 4-40 15,4 0 9-15,6 2-89 0,3 0 0 0,7-3 0 16,5 0 0-16,0-2 0 0,4-2 0 0,14-2 0 16,2-3 0-16,5-1 0 0,2-4 0 15,1 0 0-15,2-3 0 0,-5-5 0 16,5 4 0-16,-11-3 0 0,-3-1 0 0,-2 1 0 15,-7 0 0-15,2 0 0 0,-8 1 0 0,1 2 0 16,-2 2 0-16,-2 4 0 0,-13 2 0 0,-1-2 0 16,-4 3 0-16,-2 1 0 0,-1-1 0 0,0-2 0 15,4-2 0-15,1-2 0 0,0-1 0 0,4-4 0 16,6-2 0-16,-2-1 0 0,3-4 0 0,5-1 0 16,1 2 0-16,1-3-982 0,0 0 470 0,3 0 236 15,15-3 118-15,3-7-258 16,2-9 192-16,5-3 93 0</inkml:trace>
  <inkml:trace contextRef="#ctx0" brushRef="#br0" timeOffset="31917.18">3764 14670 2460 0,'13'-12'0'0,"-8"6"0"0,0 0 0 0,-3 3 0 0,0 0 0 16,-1 2 0-16,-1 1 0 0,0 0 0 0,0 0 0 0,0 9 0 0,0 8 221 0,2 2-95 0,-2 5 460 15,2 1-272-15,0 2-137 0,1-1-130 0,0-4-47 0,2 1 0 16,0-3 0-16,-2-3-250 0,1-6 29 15,-1 0 130-15,-1-5-583 0,1-1 343 0,-1-5 184 16,-1 0-41-16,-1 0-247 0,1-4 198 0,3-16 88 16,1-6 60-16,-2-6-338 0</inkml:trace>
  <inkml:trace contextRef="#ctx0" brushRef="#br0" timeOffset="32309.12">3939 14054 2275 0,'5'-9'0'0,"0"4"0"0,0 2 0 0,1 2 0 0,3 1 0 0,1 4 0 0,1 14 0 0,-2 4 0 0,2 9 0 0,-1 10 0 0,-3 4 127 0,-5 6-34 0,1 5 51 16,-1 1-52-16,-2 3-26 0,0 7 1 0,0-4 54 15,-7-10-30-15,-6 13-10 0,4-16 8 0,1 2 1 16,-2-13-50-16,5-2 0 0,4-12 18 0,-4-4-17 16,5-11-1-16,-1-3-111 0,1-3 56 0,0-4 27 15,0-2 11-15,4-17-57 16,7-5 37-16,4-7 2 0,0 0 0 0,5-7-26 15,-1 10 16-15,1-6-10 0,3 4 0 0,0 4 60 16,-1 3-38-16,-7 8 1 0,3 5 216 0,-6 1-96 16,1 7-53-16,-1 2-58 0,0 0-17 0,-4 8 0 15,-1 10 0-15,-6 9 0 0,1 1 0 0,0 6 0 16,-2 8 0-16,0-9 0 0,0 3 0 0,3-3 0 16,-1-3 0-16,4-7 0 0,4-2 0 0,2-4 0 15,-4-9 0-15,6-1 0 0,1-7 0 0,-2 0 0 16,4-6 0-16,1-12 0 15,-5-5 0-15,4-2-166 0,-2-6-60 0,1 1 94 16,-2-2 45-16,1-2-433 0,-2 2 229 0,5-1 131 16,-4 2-396-16,2-1 258 0,-2-1 129 0,4 6 64 15,-4-1-200-15,4 1 137 0</inkml:trace>
  <inkml:trace contextRef="#ctx0" brushRef="#br0" timeOffset="33127.47">4872 13934 2399 0,'0'-8'0'0,"0"5"0"0,0 1 0 0,0-1 0 0,-5 0 0 0,-4 3 0 0,-2 0 0 0,-1 6 0 0,-4 13 0 0,2 7 0 0,-1 6 161 0,-4 11 184 0,2 6-152 16,5 4-77-16,-2 11-37 0,4-3 233 0,5-9-126 15,2 11-78-15,0-5-76 16,3-3-32-16,0-3 0 0,0-3 0 0,3-9 0 0,4-1 0 0,4-3 0 16,-2-6 0-16,2-4 0 0,-2-8 0 0,4-2 0 15,-3-4 0-15,3-7 0 16,-5-4 0-16,3-1 0 0,2 0 0 0,-3-10 0 15,2-11 0-15,-3-2-2 0,-2-4-74 0,0 0 28 16,-5-3-38-16,0-4 93 0,-2 4-19 0,0-2-25 16,0 4-19-16,-7 7 154 0,-4 0-57 0,-3 6-39 15,2 4 167-15,-8 3-169 0,3 7 0 16,-8 1 0-16,2 5 0 0,0 9 0 16,3 8 0-16,1 3 0 0,1 1 0 0,7 2 0 0,2-2 0 15,6-1 0-15,-1 5 0 0,4-8 0 16,0 1 0-16,0-5 0 0,7 0 0 0,5-6 0 15,6-1 0-15,-1-8-189 0,8-3-33 0,1 0-253 16,4-14 217-16,-2-6 99 0,6-10 65 0,-6-1-138 16,2 0 95-16,-3-5 49 0,-1 1 0 0,-4 1 13 15,3-8 35-15,-8 13 0 0,1-3 0 0,-3 6 136 16,-7 5-77-16,-1 2-25 0,-3 9 485 0,-2 1-260 16,-1 4-113-16,2 3-71 0,-3 0 749 0,0 2-379 15,0 0-405-15,0 9 0 16,0 12 0-16,-3 7 0 0,2 5 0 0,-1 11 0 15,2 1 0-15,0 4 0 0,0-5 0 0,11 2 0 16,1-11 0-16,9 9 0 0,-5-14 0 0,7-3 0 16,2-4 0-16,-1-6 0 0,-1-7 0 0,5-5 0 15,-2-5 0-15,-2 0 0 0,4-9 0 0,-5-8 0 16,1-3 0-16,-1-7 0 0,-3-3 0 16,-5-1 0-16,3-9 0 0,-9 1 0 0,-4 0 0 15,0-11 0-15,-5 1 0 0,0-1 0 16,-9-5 0-16,-6 3 0 0,-8 1 0 0,-6 4 0 15,-2 9 0-15,-4 8 0 0,5 13 0 0,-7 5 0 16,-2 7 0-16,2 5 0 0,2 0 0 0,5 10 0 16,5 5 0-16,11-2 0 0,0 4 0 0,7 2 0 15,5 5 0-15,2 1 0 0,0 1 0 0,11 1 0 16,6-1 0-16,5-2 0 0,-3-2 0 0,4-2 0 16,3-4 0-16,-1-5 0 0,-3-3 0 0,6-3 0 15,-2-3 0-15,0-2 0 0,-1 0 0 16,5 0-208-16,-3 0-348 0,6 0-329 15</inkml:trace>
  <inkml:trace contextRef="#ctx0" brushRef="#br0" timeOffset="51467.74">21895 15991 2924 0,'0'-7'0'0,"0"7"0"0,0 0 0 0,5 0 0 0,6 0 0 0,3 0 0 0,5 0 0 0,3 0 0 0,1 0 0 0,3 0 0 0,0 0 275 0,6 0-118 0,-2 0-59 16,2 0-30-16,0 0-63 0,-2 0 10 0,0 0 23 15,-1 0-98-15,-4 3 49 0,0-3 25 0,-4 1 10 16,-2 2-452-16,-3-1 233 0,-2 2 117 0,-5-2-788 16,-2 1 414-16,-3 1 197 0</inkml:trace>
  <inkml:trace contextRef="#ctx0" brushRef="#br0" timeOffset="51644.24">22093 16297 3907 0,'-16'19'0'0,"2"-1"0"0,5-1 0 0,4-10 0 0,3 2 0 0,2-3 0 0,0-2 0 0,14 0 0 0,11 1 0 0,3-5 0 0,6 0 24 0,3 0-24 0,2 0 0 15,-4 0 0-15,1 0 0 0,-1 0 0 16,-3 0 0-16,-7 0 0 0,1 0 0 0,-4 0-246 15,-3 2-120-15,-1 7 202 0,-4 0 102 0,-5 2-1077 16</inkml:trace>
  <inkml:trace contextRef="#ctx0" brushRef="#br0" timeOffset="53129.59">23233 16094 2145 0,'-5'0'0'0,"1"0"0"0,1 0 0 0,-1 0 0 0,2 0 0 0,0 0 0 0,2 0 0 0,0 0 0 0,0 0 0 0,6 0 0 0,8 0 123 0,11 0-42 0,1 0 0 16,8 0 369-16,7 0-206 0,-3 0-93 0,9 0 250 16,-1-6-182-16,-2 2-183 0,2-1-36 0,-2 1 0 15,-6 1 0-15,9-1 0 0,-11 0 0 0,-1 0 0 16,-1 0 0-16,-4 0 0 0,-4 2 0 0,-1-1 0 16,-4-1 0-16,-5 0 0 0,-5-1-100 15,-1 3-179-15,-2-1 142 0,-5 0-585 16,-1-1 341-16,-2-1 172 0,0 0 84 0,-2-1-474 15,-12 2 284-15</inkml:trace>
  <inkml:trace contextRef="#ctx0" brushRef="#br0" timeOffset="53429.39">23619 16084 2133 0,'-16'14'0'0,"4"1"0"0,1 2 0 0,-5-1 0 0,3 1 0 0,2 3 0 0,-4-1 0 0,3 5 0 0,1 0 0 0,-1 1 0 0,-2 1 232 0,-1 0-87 15,-4 2-58-15,1-2-20 0,-5-1-1 0,0 1-27 16,-3-4 0-16,1-2 87 0,0-4-49 0,-2-1 1 16,3-3-39-16,5-5 221 0,2-1-111 0,7-4-45 15,1 0 186-15,4-2-290 0,3 0 0 0,2 0 0 16,0 0 0-16,12 0 0 0,19 0 0 0,7-4 0 16,3-2 0-16,4-1 0 0,6-1 0 0,1 1 0 15,5-1 0-15,-2 1 0 16,0 0 0-16,-4 2 0 0,-4 2 0 0,-12 0 0 15,2 2 0-15,-7 0 0 0,-8-3 0 0,-1 4 0 16,-10 0-248-16,0 0-144 0,-5 0 181 0,-4 0-501 16,0 0 337-16,-2 0 168 0,0-1 84 0,-4-7-194 15,-7-1 143-15</inkml:trace>
  <inkml:trace contextRef="#ctx0" brushRef="#br0" timeOffset="53617.48">23662 16184 2924 0,'-13'6'0'0,"3"4"0"0,-1 2 0 0,0 3 0 0,4 2 0 0,-1 6 0 0,4 1 0 0,4 8 0 0,0 2 0 0,0 10 0 0,2 0 228 0,3 4-95 0,3 0 404 0,-2 2-428 15,-2 1-109-15,-1-2 0 0,1-2 0 0,-2-2 0 16,-1-5 0-16,-1 1-35 0,0-3-176 0,0-6 125 16,0-7 62-16,0-4-272 0,0-6 176 0,-3-5 75 15,1-3-785-15,-3-7 395 0,1 0 199 16,2-14-334-16</inkml:trace>
  <inkml:trace contextRef="#ctx0" brushRef="#br0" timeOffset="53802.51">23707 15307 3530 0,'-10'-23'0'0,"7"22"0"0,1 1 0 0,0 0 0 0,-2 5 0 0,1 11 0 0,1 6 0 0,2 6 0 0,0 5 0 0,0 6 0 0,0 7 122 0,2 4-41 0,1 0 0 16,6 1-258-16,0-2 104 0,-2 1 56 0,2 4-573 16,1 7 315-16,-4-1 157 0,1-3 89 0,-4 12-844 15</inkml:trace>
  <inkml:trace contextRef="#ctx0" brushRef="#br0" timeOffset="54282.99">24538 16041 1908 0,'0'-18'0'0,"0"8"0"0,0-1 0 0,0-7 0 0,0 1 0 0,0-2 0 0,3-2 0 0,-2 0 0 0,2 2 0 0,-3-1 0 0,0-1 161 0,0 1-60 16,0 3-31-16,-11 2 12 0,-3 2-5 0,-4 7 1 15,-8 3-37-15,-3 3 184 0,-6 0-91 0,3 15-37 16,-10 13-10-16,5 1 217 0,3 4-132 0,4 6-65 16,5-1-33-16,11-4 139 0,-2 10-213 0,12-8 0 15,4 1 0-15,0 1 0 0,8-5 0 0,11 0 0 16,4-8 0-16,3-2 0 0,1-4 0 0,2-5 0 16,-1-5 0-16,-5-7 0 0,7-2 0 15,-6 0 0-15,1-6 0 0,-6-13 0 16,3-3 0-16,-6-6 0 0,0-4 0 0,-3-4 0 15,-3 0 0-15,-4-2 0 0,0 4 0 0,-4 8 0 16,0-1 0-16,-2 6 0 0,0 8 0 0,0 1 0 16,-2 5 0-16,-3 5 0 0,-4 2 0 0,0 0 0 15,0 12 0-15,2 11 0 0,3 4 0 0,3 3 0 16,1 5 0-16,0 1 0 0,0 2 0 0,1-1 0 16,7-2 0-16,1-2 0 0,5-5 0 0,-2-2 0 15,0-5 0-15,3-2 0 16,-3-3 0-16,1-4 0 0,1-5 0 0,0-3-370 15,-2-2 143-15,0-2 94 0,1 0 46 0,0-2-576 16,2-12 317-16,-2-7 152 0,4-12-468 0</inkml:trace>
  <inkml:trace contextRef="#ctx0" brushRef="#br0" timeOffset="54561.78">24837 15372 3105 0,'0'-27'0'0,"0"18"0"0,3 3 0 0,6 2 0 0,-1-2 0 0,7 5 0 0,0-2 0 0,2 3 0 0,-1 0 0 0,2 3 0 0,0 10 117 0,1 4 127 0,-3 0-102 0,-2 4-52 16,-5 0-15-16,-2 5-92 0,-4-1 28 0,-3-1 1 15,0 1-100-15,-10-2 64 0,-4-6 41 0,-6 3 70 16,5-6-1-16,-5-3-47 0,3 0-4 16,-2-6-35-16,7-1 0 0,2-1 0 15,0-3 0-15,7 3 0 0,1-3 0 0,0 0 0 16,2 0 0-16,0 0 0 0,13 0 0 0,9 0 0 15,5 0 0-15,0 0 0 0,5 0 0 0,1 0 0 16,1 0 0-16,0 0 0 0,-2 1 0 0,-1 5 0 16,0 2-104-16,-3 5-152 0,0 4 109 0,-3 2-847 15,0 3 477-15,-2 1 239 0</inkml:trace>
  <inkml:trace contextRef="#ctx0" brushRef="#br0" timeOffset="54706.18">25311 16015 3378 0,'-9'-2'0'0,"4"1"0"0,4 1 0 0,1 0 0 0,0 0 0 0,0 0 0 0,0 0 0 0,0 0 0 0,0 0 0 0,3 0 0 0,9 0 477 15,1 3-401-15,3 4-76 0,-2 1-36 0,2 3 24 16,-2 0 26-16,0 10-1114 0,-3 0 569 0</inkml:trace>
  <inkml:trace contextRef="#ctx0" brushRef="#br0" timeOffset="55406.05">26046 15958 2525 0,'-30'-20'0'0,"7"11"0"0,10 9 0 0,5 0 0 0,4 0 0 0,4 0 0 0,0 0 0 0,0 0 0 0,7 0 0 0,18 0 0 0,16 0 314 15,6-2-137-15,6 0 331 0,12 0-239 0,0-3-131 16,-3 0-138-16,-9 2 0 0,5-3 0 0,-6 4 0 16,-3-1 0-16,-10 1 0 0,-1 2 0 15,-12 0 0-15,-3 0-442 0,-7 0 198 16,-7 0 137-16,-4 0 74 0,-3 0-736 0,-2 2 365 15,-2-2 182-15,-12 0-101 0,-6 0 146 0,-1 0 69 16,-2-2 34-16,-2-8 4 0,2 5 1 0,-1 0 19 16,-3 4 10-16,1 1 109 0,-1 0-54 0,-6 6-28 15,3 13 443-15,-6 7-230 0,4 5-119 0,-2 8 7 16,4 3 664-16,0 13-355 0,7-6-168 16,1 14 421-16,9-12-416 0,2 8-234 0,5-3 0 0,6 0 0 15,0-4 0-15,10-2 0 16,7-10 0-16,1-9 0 0,9-2 0 0,1-3 0 15,2-10 0-15,2-8 0 0,1-8 0 0,1 0 0 16,4-8 0-16,-4-16 0 0,-8 0 0 0,0-6 0 16,-5-1 0-16,-4 0 0 0,-6-2 0 0,-5 3 0 15,-4 6 0-15,-2-4 0 0,-2 4 0 0,-15 3 0 16,-3 4 0-16,-7 4 0 0,-3 5 0 0,-4 5 0 16,-9 3 0-16,8 0 0 0,0 1 0 15,0 13 0-15,5 1 0 0,3 1 0 16,7 1 0-16,5-2 0 0,4 2 0 0,5 1 0 15,6-3-322-15,0-5 95 0,2 0 94 0,8-5-630 16,10-5 363-16,4 0 179 0,2-7-216 0</inkml:trace>
  <inkml:trace contextRef="#ctx0" brushRef="#br0" timeOffset="55628.43">26113 15133 3442 0,'-25'-12'0'0,"13"10"0"0,5 2 0 0,7 0 0 0,0 0 0 0,0 0 0 0,5 0 0 0,21 0 0 0,10 0 0 0,18 0 0 0,2 0 440 0,22 0-391 0,-6-1-49 16,-2-5 0-16,-5 1 0 0,-12 0 0 0,-5 4 0 0,-2-1 0 16,-6 2 0-16,-12 0 0 15,-6 0 0-15,-6 2-288 0,-6 5-1 0,-4 3 164 16,-6-1-26-16,0 2-809 0,-12-3 460 0,-10 0 222 15</inkml:trace>
  <inkml:trace contextRef="#ctx0" brushRef="#br0" timeOffset="55781.42">26423 15058 2831 0,'-15'3'0'0,"3"7"0"0,5 2 0 0,0-1 0 0,1 3 0 0,2 3 0 0,0 4 0 0,1 2 0 0,-1 5 0 0,2 1 0 0,-1 6 213 0,1-1 111 16,2 5-143-16,0-1-71 0,0-3-35 0,0-4-282 15,2-1 118-15,7-9 64 0,2-1-649 0,2-4 356 16,1-7 179-16,6-6 98 0,3-3-872 0</inkml:trace>
  <inkml:trace contextRef="#ctx0" brushRef="#br0" timeOffset="55904.44">26594 15142 3091 0,'0'-11'0'0,"0"3"0"0,0 4 0 0,0 3 0 0,0 1 0 15,2 3 0-15,-2 20 0 0,0 5 0 0,0 12 0 0,-2 4 0 0,-6 11 219 0,1 13-95 0,3-4-212 0,2 1 63 0,2 1 32 16,0-1 0-16,0 0-443 0</inkml:trace>
  <inkml:trace contextRef="#ctx0" brushRef="#br0" timeOffset="56435.74">27562 15840 2244 0,'-10'-11'0'0,"4"8"0"0,4 1 0 0,2 0 0 0,-2 2 0 0,2 0 0 0,0 0 0 0,7-2 0 0,9 2 0 15,6-2 0-15,0 0 157 0,12 1-64 0,-8-2 199 0,2 3-126 0,1-1-64 0,0 1-77 16,-5 0 23-16,4 0-9 0,-7 0 0 0,1 0-290 16,-3 1 144-16,-4 7 83 0,-1 1 27 0,-7 2-654 15,-5 5 264-15,-2 4 195 0</inkml:trace>
  <inkml:trace contextRef="#ctx0" brushRef="#br0" timeOffset="56631.18">27526 16163 3008 0,'-12'5'0'0,"5"3"0"0,2-1 0 0,4-4 0 0,1 1 0 0,0 0 0 0,1-3 0 0,11 4 0 15,5 0 0-15,4-1 0 0,3 2 187 0,1-3-75 0,1 3 202 0,-1-1-137 0,-2 0-60 16,6 2-101-16,-9-2-16 0,3 0 0 16,-2 1 0-16,-3 2-258 0,0-1 111 15,-5-3 88-15,0 1 49 0,-4 1-610 0,-1-2 329 16,2 0 54-16,-5 0-498 0,1-2 353 0,-4-1 172 15,3-1 85-15</inkml:trace>
  <inkml:trace contextRef="#ctx0" brushRef="#br0" timeOffset="56985.05">28438 16015 2798 0,'-9'-8'0'0,"3"7"0"0,5-1 0 0,-1 0 0 0,2 2 0 0,0 0 0 0,0 0 0 0,0-1 0 0,9-1 0 0,14 0 0 0,1-1 357 0,5-3-164 0,4 1-78 0,1 1-38 15,2-2 0-15,3 1-39 0,-1 0 238 0,7-1-276 16,-3 0 0-16,0 3 0 0,1 1 0 0,0 0 0 16,-5 0 0-16,9 2 0 0,-3 0 0 0,-12 0 0 15,5 0 0-15,-4 0 0 0,-8 0 0 0,0 4 0 16,-5-1 0-16,-5 2 0 0,-5-2-357 0,-1 1 118 16,-4-2-484-16,-2 2 347 15,-2-3 169-15,-1 4 84 0,0 1-252 0,-13 2 168 16</inkml:trace>
  <inkml:trace contextRef="#ctx0" brushRef="#br0" timeOffset="57359.71">28488 16161 3003 0,'-10'-1'0'0,"7"1"0"0,1 0 0 0,-1 0 0 0,3 0 0 0,0 0 0 0,0 0 0 0,12 0 0 0,8 0 0 0,3 3 0 0,0 3 226 0,1 1-85 0,4 3-5 16,-6 1-49-16,-6 1 0 16,1 1-48-16,-2 3-81 0,-8 3 50 0,-6 2-9 0,-1 5 40 0,-1 1-161 15,-17 0 81-15,-10 6 40 0,5-7-16 0,-12 6 24 16,2-4-5-16,-1-3 0 16,-2-2 105-16,9-5-44 0,-5-1-43 0,4-2-11 15,8-6 170-15,2 1-179 0,8-6 0 0,3-1 0 16,1-2 0-16,5-1 0 0,1 0 0 0,0 0 0 15,1 0 0-15,14 0 0 0,10 0 0 0,3-1 0 16,4-2 0-16,-1-4 0 0,3 2 0 0,-1 2 0 16,0-4 0-16,-1 6 0 0,-4-1 0 0,-3-1 0 15,3 3 0-15,-9 0 0 0,6 0 0 0,-3 0 0 16,-1 0 0-16,-3 0 0 0,-3 6 0 0,0-2 0 16,0 0-621-16,-3 0 128 0,3-4 226 0,-5 0 114 15,2-4-649-15</inkml:trace>
  <inkml:trace contextRef="#ctx0" brushRef="#br0" timeOffset="57644.27">29073 16111 2293 0,'3'-4'0'0,"-1"2"0"0,1 2 0 0,-2 0 0 0,-1 0 0 0,0 6 0 0,-11 9 0 0,-8 5 0 0,1 4 0 0,-7 1 0 0,-6 9 197 0,4-6-79 0,1-4-29 16,-3 5 123-16,1-5-87 0,3-3-42 0,2-3-1 15,6-3 203-15,4-2-113 0,4-5-71 0,0-2 73 16,5-2-174-16,3-1 0 0,1-3 0 0,0 1 0 16,1-1 0-16,15 0 0 0,5 0 0 0,7 0 0 15,2 0 0-15,2 0 0 0,1 0 0 0,5 0 0 16,2-1 0-16,-1-2 0 0,-2 1 0 16,4 0 0-16,-4 2 0 0,-1 0 0 15,-3 0 0-15,-3 0 0 0,-10 0 0 0,3 0 0 16,-4 0 0-16,-8 0-100 0,1 2-11 0,-5 0-738 15,-5 1 405-15,0-3 193 0,-2 0-257 0,0 0 234 16</inkml:trace>
  <inkml:trace contextRef="#ctx0" brushRef="#br0" timeOffset="57822.75">29218 16165 2815 0,'-8'0'0'0,"1"0"0"0,5 0 0 0,-3 0 0 0,4 0 0 0,-3 3 0 0,4 8 0 0,0 5 0 0,0 7 0 0,0 3 0 0,4 2 354 0,4 6-157 15,-1 0-69-15,1 3 285 0,-2 8-389 0,-1-7-24 16,1 4 0-16,-5-7 0 0,1 3 0 16,0-3 0-16,1-3-335 0,-3-2 50 0,0-11 163 0,0 2 80 15,0-8-416-15,-5 0 234 0,-7-2-58 0,4-2-515 16</inkml:trace>
  <inkml:trace contextRef="#ctx0" brushRef="#br0" timeOffset="58069.16">28420 15234 2668 0,'-7'-24'0'0,"7"14"0"0,0 10 0 0,17 0 0 0,8 0 0 0,3 0 0 0,7 0 0 0,5 0 0 0,2 0 0 0,1 0 0 0,3 0 351 0,7 0-161 0,0 0 106 0,-2 0-129 16,-2 2-63-16,-6 0-32 0,-7-1-247 0,-4 4 103 16,-9-2 56-16,-2 0-565 0,-10 4 311 15,-1-1 155-15,-8 1 86 0,-2 2-422 0,-3 1 133 0,-14 0 151 16</inkml:trace>
  <inkml:trace contextRef="#ctx0" brushRef="#br0" timeOffset="58239.52">28673 15159 2632 0,'-5'0'0'0,"0"4"0"16,3 2 0-16,2 7 0 0,-1-2 0 0,1 6 0 0,0 7 0 0,0 4 0 0,0 5 0 0,0 9 0 16,0-2 193-16,0 3 5 0,1 0-79 0,6-7-30 0,-2 2-10 0,2-3-491 0,2-3 226 0,-2-4 112 15,0-5 57-15,2-3-275 0,0-7 161 0,3-3 85 16,-2-10-762-16</inkml:trace>
  <inkml:trace contextRef="#ctx0" brushRef="#br0" timeOffset="58390.49">28875 15307 2472 0,'0'-12'0'0,"0"7"0"0,0 1 0 0,0 2 0 0,0 2 0 0,0 0 0 0,0 14 0 0,0 3 0 0,1 9 0 0,1 2 0 0,-2 4 441 15,0 4-201-15,0 3-90 0,0 1-61 0,0-1-263 16,0-1 107-16,2-1 53 0,1 1-687 0,0-2 380 15,4-3 175-15,-2 2 93 0,-1-1-356 0</inkml:trace>
  <inkml:trace contextRef="#ctx0" brushRef="#br0" timeOffset="58969.7">29844 15964 1768 0,'2'-18'0'0,"1"5"0"0,-1-1 0 0,3-4 0 0,0-3 0 15,0 0 0-15,-2 0 0 0,0-1 0 0,-1 0 0 0,1 0 0 0,-1 1 238 0,-2 1-105 0,0 2-46 0,0 0-1 0,-7 4-14 16,-4-1-33-16,-1 4 10 0,-3 5-10 0,-5 2 60 16,-5 4-30-16,-3 0 1 0,-7 11-1 15,5 10 11-15,-7 8-41 0,4 6 0 0,3 3 107 16,7 5-54-16,4 0-26 0,8-1 185 0,-1 12-111 15,9-6-50-15,3-3-26 0,0-1 42 0,0-11-106 16,5 4 0-16,8-8 0 0,5-2 0 0,0-9 0 16,5-6 0-16,-2-7 0 0,2-5-122 0,7 0 61 15,-2-11 49-15,-4-10-202 0,1-5 73 16,-2-2 76-16,-3-4-372 0,-5-4 204 16,3 3 97-16,-6-1 48 0,-2 2 14 0,-2 3 35 15,-4 9-10-15,-3 1 352 0,1 8-171 0,-2 2-86 16,0 3-42-16,0 4 482 0,0-1-222 0,0 3-134 15,0 11-1-15,0 11 20 0,0 2-121 16,0 3-28-16,3 4 0 0,2-1 0 0,-1 2 0 0,7-1 0 16,-1-1 0-16,-3-7 0 0,6 3 0 0,-3-8 0 15,1 1-233-15,1-4-9 0,-3-4 71 0,1-3-629 16,-2-1 385-16,2-3 188 0,-5-4 94 0,4 0-425 16,0 0 259-16,-2-9 120 15</inkml:trace>
  <inkml:trace contextRef="#ctx0" brushRef="#br0" timeOffset="59214.46">30226 15372 2764 0,'4'-12'0'0,"3"3"0"0,5 1 0 0,1-1 0 15,2 3 0-15,-2 4 0 0,4 0 0 0,-2 2 0 0,0 0 0 0,-3 13 0 0,1 2 348 0,-6 8-160 0,-5 2-74 0,-2 2-38 0,0 2-68 16,-9 1-1-16,-9-3 42 0,1-2-10 0,-1-3 38 15,3-7 0-15,0 0-38 0,1-3 90 0,8-7-113 16,-1 1-16-16,4-4 0 0,3-1 0 16,0 2 0-16,2-3 0 0,17 0 0 0,11 0 0 0,11 0 0 15,3 0 0-15,2 0 0 0,2 0 0 16,-7 0 0-16,14 0 0 0,-6 0 0 16,1 7 0-16,-1 6 0 0,-3 4-540 0</inkml:trace>
  <inkml:trace contextRef="#ctx0" brushRef="#br0" timeOffset="61222.05">10466 17308 2801 0,'-5'-6'0'16,"-2"2"0"-16,0-1 0 0,1 4 0 0,3-3 0 0,1 3 0 0,-2-1 0 0,3 2 0 0,1 0 0 0,0 0 0 0,0 0 184 0,0 5-69 0,0 13 159 0,0 2-104 16,0 7-67-16,0 6-29 0,-4 8 136 0,-4 0-210 15,-1 4 0-15,-4 5 0 0,-3 0 0 0,-5 12 0 16,1-3 0-16,-2 1 0 15,-1-1 0-15,1-6 0 0,-8 13 0 0,9-16 0 0,-4 2 0 0,8-4 0 16,-3-3 0-16,6-6 0 0,3-3 0 0,2-1 0 16,2-6 0-16,2-10 0 0,3-1 0 0,1-8 0 15,1-2-150-15,0-2-87 16,0-6-514-16,0 0 352 0,8-4 176 0,5-20-235 16,4-7 209-16,-2-5 101 0,4-7 51 0</inkml:trace>
  <inkml:trace contextRef="#ctx0" brushRef="#br0" timeOffset="61445.23">10447 17317 3555 0,'7'-12'0'0,"0"6"0"0,-3 5 0 0,-1-1 0 0,1 2 0 0,-1 0 0 0,4 0 0 0,4 15 0 0,3 7 0 0,5 8 0 0,-1 8 208 0,2 7-83 0,1 6-82 15,-1 11-43-15,-3-8 0 0,4 20 0 16,-3-10 0-16,3-3 0 0,0 0 0 0,-3-14 0 0,0-2 0 15,2 9 0-15,-3-12 0 0,-4-7 0 16,0-1 0-16,-4-10 0 0,-1 1 0 0,-5-6 0 0,-1-7-273 16,1-3 21-16,-3-2-460 0,0-2 324 0,0-3 178 0,-6-2-414 15,-7 0 290-15,0 0 146 16</inkml:trace>
  <inkml:trace contextRef="#ctx0" brushRef="#br0" timeOffset="61610.68">10359 17998 3104 0,'-10'0'0'0,"5"0"0"0,3 0 0 0,0 0 0 0,1 0 0 0,1 0 0 0,0 0 0 0,9 0 0 0,13 0 0 0,7-2 0 0,-1 1 579 16,6-2-331-16,1 2-248 0,3 1 0 0,-1 0 0 0,-2 0 0 0,2 0 0 16,-3 0 0-16,-1 0 0 0,-1 4 0 0,0-3 0 15,2-1-728-15,-2 0-35 0,0 0 262 0</inkml:trace>
  <inkml:trace contextRef="#ctx0" brushRef="#br0" timeOffset="61780.14">11121 17645 3732 0,'-7'-8'0'0,"5"7"0"0,2 1 0 0,0 0 0 0,0 0 0 0,0 0 0 0,2-3 0 0,13 1 0 0,2 2 0 16,6 0 0-16,2 0 140 0,2 0-81 0,-1 0-59 0,-1 6 0 0,3 4-91 0,-9-2-136 15,1 3 134-15,1 0 67 0,-5 2-837 0,-2 0 446 16,-1 4 216-16,-3 1-711 0</inkml:trace>
  <inkml:trace contextRef="#ctx0" brushRef="#br0" timeOffset="61958.64">11238 17984 3024 0,'-17'1'0'0,"6"5"0"0,2-1 0 16,0-3 0-16,6 1 0 0,1-3 0 0,2 0 0 0,0 0 0 0,2 0 0 0,10 1 0 0,0 1 215 0,4 2 276 0,0-2-290 16,2 1-201-16,-2 0 0 0,0 1 0 0,0 0 0 15,-1-2 0-15,2 2-592 0,0-4 296 0,-1 1 168 0,5-1 95 16,4 0-893-16,-2 0 445 0,1-1 222 16</inkml:trace>
  <inkml:trace contextRef="#ctx0" brushRef="#br0" timeOffset="62280.46">11659 17645 3063 0,'0'-12'0'0,"0"5"0"0,0-3 0 0,0 2 0 0,0 1 0 0,9-2 0 0,4 5 0 0,4 2 0 0,1 0 0 0,5 2 0 0,2 0 304 0,-1 8-132 0,1 8 159 16,-1 2-270-16,-1 3-61 0,-2 4 0 0,-5 0 0 15,-1 5 0-15,-7 2 0 0,-5 5 0 0,-3 4 0 16,0-8 0-16,-9 5 0 0,-10-5 0 0,-1 0 0 15,-5-5 0-15,-1-4 0 0,-2-3 0 0,1-7 0 16,1-2 0-16,4-4 0 0,1-2 0 0,0-5 0 16,7 1 0-16,0-2 0 0,5 0 0 0,3 0 0 15,4 0 0-15,1 0 0 16,1 0 0-16,0 0 0 0,5 0 0 0,11 0 0 16,7 0 0-16,-4 0 0 0,6 2 0 0,2 3 0 15,0 3 0-15,-6-2 0 0,7 1 0 0,-5 1 0 16,5-1 0-16,-4-2 0 0,2 4 0 0,1-5 0 15,-1 1 0-15,-1-2-448 0,7-1-60 0,-2-2 234 16,0 0-663-16,0-7 449 0</inkml:trace>
  <inkml:trace contextRef="#ctx0" brushRef="#br0" timeOffset="62495.97">12468 17403 3837 0,'0'-5'0'0,"-1"2"0"0,-1 1 0 0,-7 2 0 0,0 2 0 0,0 17 0 0,0 7 0 0,-1 9 0 0,-1 5 0 0,-3 6 0 0,0 6 94 16,1 12-94-16,-1-8 0 0,-2 14 0 0,1-6 0 0,0-2 0 0,-2 0 0 15,2-10 0-15,0 1 0 16,2-4 0-16,-1-2 0 0,5-12 0 0,0-1 0 16,3-10 0-16,0-3 0 0,2-6 0 0,1-6-482 15,1-3-19-15,0-4 230 0,0-2-399 0,2-4 304 16,0-16 168-16,0-6 78 0</inkml:trace>
  <inkml:trace contextRef="#ctx0" brushRef="#br0" timeOffset="62691.14">12393 17429 3057 0,'10'-4'0'0,"-1"4"0"0,0 0 0 0,-1 11 0 0,-2 7 0 0,1 7 0 0,0 1 0 0,5 7 0 0,-1 10 0 0,0 2 0 0,3 5 128 0,0 1 175 0,3 5-131 0,2-4-65 15,2-2-28-15,1-2 6 0,3-5-85 0,-1-4 0 16,0-3-262-16,-5-6 109 0,0-2 107 16,-4-2-578-16,-4-5 333 0,-4 2 165 0,0-4 21 15,-5-1-711-15,-2 0 377 0,0 2 205 0</inkml:trace>
  <inkml:trace contextRef="#ctx0" brushRef="#br0" timeOffset="62853.92">12382 18016 3097 0,'-23'0'0'0,"8"-3"0"0,3-2 0 0,2-1 0 0,4 0 0 0,2 2 0 0,4 0 0 0,0 0 0 0,6 1 0 0,17 2 0 0,0-1 203 0,7 2-87 16,2 0 111-16,5 0-93 0,-2 2-47 0,-1 5-536 16,2 2 255-16,-1-1 112 0,-3 1 62 0,-2 0-829 15,-3-1 429-15,-1 3 214 0</inkml:trace>
  <inkml:trace contextRef="#ctx0" brushRef="#br0" timeOffset="63046.75">13071 17969 3858 0,'0'0'0'0,"0"0"0"0,0 1 0 0,0 1 0 0,-2 2 0 0,-2 4 0 0,1 3 0 0,1 4 0 0,2 1 0 0,0 9 0 0,0 1 73 0,0 2-73 0,0 2 0 16,0 1 0-16,0 1 0 0,0-1 0 0,0-1 0 15,2-5 0-15,5-1-16 0,1-2-132 16,-1-3 95-16,-1-3-395 0,1-3 244 0,-1-3 132 0,0 0-938 16,-2-2 485-16,-1 2 242 0</inkml:trace>
  <inkml:trace contextRef="#ctx0" brushRef="#br0" timeOffset="63231.3">13347 17741 3784 0,'0'-26'0'0,"2"14"0"0,13 6 0 0,0-1 0 0,4-4 0 0,0 4 0 0,3 1 0 0,2 1 0 0,3 2 0 0,3 0 0 0,4 1 147 16,1 2-147-16,3 0 0 0,-2 0 0 0,0 8-42 16,-3 3-94-16,-3 2 87 0,-1 5 44 0,-8 2-837 15,-5 4 431-15,-9 2 220 0</inkml:trace>
  <inkml:trace contextRef="#ctx0" brushRef="#br0" timeOffset="63373.03">13441 18060 2460 0,'-9'0'0'0,"7"0"0"0,2 0 0 0,0-2 0 15,0-3 0-15,9-5 0 0,8 2 0 0,4-1 0 0,9 3 0 0,-1 5 0 0,4 1 437 0,6 0-199 0,1 5-686 0,-3 6 253 0,10 5 112 16,-4 3-427-16,1 3 274 0</inkml:trace>
  <inkml:trace contextRef="#ctx0" brushRef="#br0" timeOffset="63882.87">14407 17998 2198 0,'-14'-20'0'0,"7"7"0"0,3 7 0 0,2 3 0 0,0 2 0 0,2 0 0 0,0 1 0 0,0 0 0 0,8 0 0 0,11 2 0 0,7 5 83 0,12-1 535 0,3-1-288 15,6-1-134-15,7-2 310 0,12-2-506 0,-4 0 0 16,4 0 0-16,-2-2 0 0,-8-6 0 16,12-2 0-16,-15 4 0 0,0-7 0 0,-5 5 0 0,-13 2-774 15,-6-1 409-15,-5 1 154 0,-9 4-313 16,-8-2 205-16,-2 2 138 0,-5 2-366 15,-5 0 241-15,-17 0 138 0</inkml:trace>
  <inkml:trace contextRef="#ctx0" brushRef="#br0" timeOffset="64094.63">14669 18187 3255 0,'-16'0'0'0,"4"5"0"0,5 8 0 0,1-2 0 0,-1 2 0 0,1 5 0 0,5-4 0 0,-2 5 0 0,3 0 0 0,0 3 0 0,0 1 217 0,0 7-94 0,3-4-41 16,2 3-1-16,2-3-41 0,1-7-307 15,-3 3 163-15,3-5 66 0,-2 0 40 0,1-5-585 16,-3-3 312-16,-1-4 155 0,3-1 87 0,0-4-743 16,2 0 366-16,1-6-123 0,4-13 244 0</inkml:trace>
  <inkml:trace contextRef="#ctx0" brushRef="#br0" timeOffset="64388.25">14846 18234 2369 0,'9'-18'0'0,"1"0"0"0,1 3 0 0,2-2 0 0,0 4 0 0,2 1 0 0,2 3 0 0,6 3 0 0,1 0 0 0,-1 4 0 0,5 2 69 0,-2 0 238 0,1 6-134 0,-3 8-67 16,-4 4 1-16,-2 0-23 0,-2 9-11 0,-4-1-63 16,-7 6-1-16,-3-3 30 0,-2 4 1 0,-5 0 9 15,-13-3-40-15,-3 1 30 0,-6-5 1 0,-1-1 191 16,-2-5-96-16,2-3-93 0,1-5-42 0,6-5 0 15,1-2 0-15,3-2 0 0,8-3 0 0,1 0 0 16,2 0 0-16,4 0 0 0,0 0 0 0,2 0 0 16,0 0 0-16,14 0 0 0,8 0 0 15,4-3 0-15,3 3 0 0,3 0 0 16,3 0 0-16,2 0 0 0,-2 6 0 0,-1 6 0 16,-2-1 0-16,-4-1 0 0,-8 0 0 0,1-2 0 15,-2 2 0-15,-6-1 0 0,-4-4 0 0,-1 1-164 16,-2-1-119-16,-5 2 126 0,1-7-602 0,-2 1 360 15,0-1 180-15,0 0-456 0</inkml:trace>
  <inkml:trace contextRef="#ctx0" brushRef="#br0" timeOffset="64637.44">14538 17554 3131 0,'-7'-24'0'0,"7"17"0"0,0 2 0 0,1-5 0 0,18-1 0 0,5 2 0 0,8-4 0 0,0 4 0 0,12 1 0 0,0-1 0 0,8 4 181 0,-1 1-61 16,-1 0 179-16,-1 3-129 0,-3-1-140 0,0 2-30 16,-9 0 0-16,2 0 0 0,-7 0 0 15,-7 7-445-15,-2-1 197 0,-7 1 145 16,-6-2-277-16,-2-2 220 0,-7 2-1 0,1 2 86 15,-2-1-688-15,-5-4 361 0,-11 1 181 0</inkml:trace>
  <inkml:trace contextRef="#ctx0" brushRef="#br0" timeOffset="64802.6">14878 17412 2217 0,'-19'6'0'0,"6"3"0"0,2 4 0 0,3-4 0 0,1 3 0 0,3 2 0 0,2 4 0 0,2 1 0 0,0 5 0 0,0-1 0 0,0 9 156 0,0-1-58 0,2 5 185 15,0 6-121-15,-2-9-61 0,2 3-308 0,-2 0 119 16,1-3 64-16,1-4 32 0,0-8-266 0,0-1 149 16,1-8 85-16,2 1 27 0,1-8-678 0,4-5 246 15</inkml:trace>
  <inkml:trace contextRef="#ctx0" brushRef="#br0" timeOffset="64945.68">15062 17480 2807 0,'0'-11'0'0,"0"5"0"0,0 4 0 0,0 0 0 0,0 2 0 0,0 0 0 0,0 0 0 0,0 10 0 0,2 6 0 0,0 7 0 16,-1 4 162-16,3 4 22 0,-2 11-77 0,3-1-33 0,-2 0-1 15,3 2-650-15,-1 1 309 0,0-7 164 0,3 10 68 16,-2-5-390-16</inkml:trace>
  <inkml:trace contextRef="#ctx0" brushRef="#br0" timeOffset="65455.53">16035 17884 1482 0,'-2'-15'0'0,"1"1"0"0,1-1 0 0,-3-3 0 0,3 1 0 0,-4 0 0 0,2-2 0 0,-3-2 0 0,-2 3 0 15,-2 0 0-15,-5 6 137 0,-2 0-49 0,-7 7 117 16,-7 3-87-16,1 2-39 0,-8 6 340 0,0 15-190 0,-3 8-94 16,2 7-38-16,3 5 311 15,3 3-184-15,9 4-92 0,4 0-46 0,8 0 6 0,5-7-92 16,6 8 0-16,0-14 0 0,4 5 0 0,13-9 0 15,5-2 0-15,3-8 0 0,1-4 0 0,3-8 0 16,-3-7 0-16,0-2 0 0,-2-2 0 0,-5-9 0 16,4-14 0-16,-5-1-91 0,-2-3-65 0,-4-3 72 15,-1-1-121-15,-1 2 72 0,-2-3 51 0,-3 1 1 16,-1 4 144-16,-1 7-52 0,-2-2-26 0,-1 9 386 16,0 3-201-16,0 2-105 0,0 5-14 0,0 2 65 15,0 3-116-15,-8 0 0 16,3 20 0-16,1 8 0 0,4 2 0 0,0 5 0 15,0 7 0-15,0-7 0 0,0 10 0 0,9-3 0 16,1-9 0-16,5 4 0 0,2-5 0 0,-2-11 0 16,6 6 0-16,-5-13 0 0,5 0 0 0,-4-4-619 15,0-5 159-15,0-3 200 0,-1-2 115 0,2 0-259 16,-4-2 181-16,0-8 92 0,-1-5-495 16</inkml:trace>
  <inkml:trace contextRef="#ctx0" brushRef="#br0" timeOffset="65747.03">16317 17520 3272 0,'-2'-21'0'0,"2"1"0"0,0 2 0 0,0-1 0 0,0 6 0 0,0 3 0 0,9 3 0 0,4 4 0 0,4 2 0 0,6 1 0 0,0 0 125 0,-1 11 156 0,-3 5-110 0,4 7-89 16,-7-1-189-16,-2 4 64 0,-5 0 42 0,-6 3 0 15,-3-4-82-15,0 4 56 16,-7-2 34-16,-8-3 1 0,-4-3-110 0,-2-5 71 15,2-4 46-15,-1-1 137 0,-1-4-67 0,2-2-93 16,3-5 6-16,7 3 140 0,-1-3-138 0,4 0 0 16,3 0 0-16,3 0 0 0,0 0 0 0,0 0 0 15,14-5 0-15,13-4 0 0,3 2 0 0,1 2 0 16,3-2 0-16,0 2 0 0,6-1 0 0,-3 2 0 16,-1 3 0-16,-1 1 0 15,-3 0 0-15,-2 1 0 0,-7 11 0 0,4 6 0 16,-6 3-266-16,-1 4-328 0,1 4 276 0</inkml:trace>
  <inkml:trace contextRef="#ctx0" brushRef="#br0" timeOffset="65894.42">17150 17758 3784 0,'0'-25'0'0,"0"12"0"0,0 1 0 0,0 0 0 0,0 1 0 0,4 2 0 0,1 0 0 0,3 4 0 0,2 1 0 0,-1 4 0 0,2 0-669 0,1 0 355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51:42.7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11-29T13:51:45.444"/>
    </inkml:context>
  </inkml:definitions>
  <inkml:trace contextRef="#ctx0" brushRef="#br0">9896 6373 1292 0,'0'0'0'0,"0"0"0"0,0 0 0 0,0 5 0 0,0-2 0 0,0-1 0 0,0 3 0 0,7-4 0 0,-2 1 0 0,1 0 0 0,-1 0 44 0,1-2-1 0,-1 0 59 16,2 0-12-16,-2 0-44 0,-1 0 1 15,-1 0 45-15,1 0 0 0,-2 0-34 16,0 0-12-16,0 0 94 0,-1 0-47 0,1 0 0 15,1 0-5-15,-1 0-12 0,0 0-30 0,-1 0 54 16,1 0-53-16,2 0-1 0,-2 0 12 0,3 0-10 16,1 0-2-16,0 0 0 0,1 0 0 0,1-2 19 15,-3 0-7-15,2 0-12 0,2-2 0 16,-3 0 16-16,0 1-16 0,0-2 1 16,2 0 40-16,-3 2-12 0,1-3-29 0,-1 0 31 0,1 0-31 0,2-1 0 15,-1 0 12-15,-1-1-1 16,1-1-11-16,0 3 0 0,0-4 0 0,2 2-40 15,-2 0-6-15,0 1 0 0,2-2 0 0,-2 0 0 16,0 3 0-16,0-3 0 0,2 1 0 0,0-1 0 16,-2 0 0-16,2-2 0 0,1 0 0 0,-1-1 0 15,0 0 0-15,3 0 0 0,-3-3 0 0,-1 1 0 16,2-1 0-16,-3-1 0 0,2 2 0 0,-2-1 0 16,3-2 0-16,0 1 0 15,-1-1 0-15,-1 1 0 0,-1 2 0 0,2-4 0 0,-3 4 0 0,2-2 0 16,-1 4 0-16,1-3 0 15,-1-1 0-15,1 4 0 0,-1-4 0 0,1 1 0 16,-1 0 0-16,3 2 0 0,-3-2 0 0,2 0 0 16,0 2 0-16,0-1 0 0,0 2 0 0,-2 0 0 15,3 2 0-15,-3-2 0 0,-1 1 0 0,1 3 0 16,0-1 0-16,0-1 0 0,-2 1 0 0,3 1 0 16,-1-1 0-16,-2 1 0 0,5-1 0 15,-2-1 0-15,-1 1 0 0,3-2 0 16,-1 1 0-16,2-1 0 0,-1-2 0 0,1 2 0 15,-2-2 0-15,1 2 0 0,-1-1 0 0,2 1 0 16,-4 1 0-16,3 0 0 0,-2 2 0 0,-1-3 0 16,3 1 0-16,-3 1 0 0,1-3 0 0,-1 3 0 15,3-3 0-15,-1 2 0 0,2-3 0 0,1-1 0 16,-3 1 0-16,4-2 0 0,-1 0 0 0,-2-1 0 16,3-2 0-16,1 2 0 0,0-1 0 0,-2-1 0 15,1 1 0-15,-1 1 0 16,1-1 0-16,-2 0 0 0,1 1 0 0,-2 0 0 15,1 0 0-15,1 0 0 0,-1 1 0 0,-2 2 0 16,3-2 0-16,-3 1 0 0,3-1 0 0,-1 0 0 16,-2 1 0-16,5-1 0 0,-1 2 0 0,-1-2 0 15,4 0 0-15,-2-2 0 0,2 2 0 0,-2 0 0 16,6-4 0-16,-5 5 0 0,1-2 0 0,2-1 0 16,-2 0 0-16,0 1 0 15,0-2 0-15,1 3 0 0,0-2 0 0,-2 0 0 16,2 3 0-16,6-7 0 0,-1-4 0 0,1 5 0 15,-3-1 0-15,1 0 0 0,0 2 0 0,-3 2 0 16,0 0 0-16,0 1 0 0,-1 0 0 0,0 0 0 16,0 0 0-16,-3 3 0 0,4-1 0 0,-1 0 0 15,-2 1 0-15,-3 0 0 0,4 0 0 0,-2 2 0 16,2-2 0-16,0 1 0 0,-2 1 0 0,1-1 0 16,0 1 0-16,0 0 0 0,-2 0 0 0,2 0 0 15,-1 1 0-15,-2 1 0 16,4 0 0-16,-3-3 0 0,2 3 0 0,-2-2 0 15,1 1 0-15,0 1 0 0,-1 0 0 0,2-1 0 16,0 2 0-16,-1 0 0 0,-2-2 0 0,2 3 0 16,1-1 0-16,-3 0 0 0,4 1 0 0,-3-1 0 15,0 2 0-15,0 1 0 0,3-1 0 0,-4 1 0 16,0 0 0-16,-1 0 0 0,4 0 0 16,-2-1 0-16,0 3 0 0,3-1 0 0,-4-2 0 0,4 0 0 15,-2 2 0-15,4-1 0 0,-4-1 0 16,2 2 0-16,0-2 0 0,2 1 0 15,-2 1 0-15,-1-1 0 0,2-1 0 0,-2 2 0 16,0 1 0-16,-1 1 0 0,0-2 0 0,0 2 0 16,-1-2 0-16,-1 2 0 0,2 2 0 0,1-3 0 15,-2 0 0-15,0 2 0 0,1 1 0 0,0-2 0 16,-2 2 0-16,3-1 0 0,-3 1 0 0,2 0 0 16,1-3 0-16,-2 3 0 15,2-2 0-15,1 2 0 0,-2-1 0 0,2-1 0 16,-2 2 0-16,2-2 0 0,-2 1 0 0,2-2 0 15,-4 2 0-15,4-2 0 0,-1 2 0 16,0-1 0-16,-2-1 0 0,2 2 0 0,-2 0 0 0,0-2 0 16,1 3 0-16,-4 0 0 0,2 0 0 0,-1 0 0 15,0 0 0-15,1 0 0 0,-3 0 0 0,0 0 0 16,1 0 0-16,-1 0 0 0,0 0 0 0,1 0 0 16,0 3 0-16,-1-2 0 0,0 0 0 0,3 4 0 15,-3-4 0-15,2 2 0 16,1 1 0-16,-3-3 0 0,2 1 0 0,0 0 0 15,-1-1 0-15,3 1 0 0,-2 1 0 16,0-2 0-16,-1 1 0 0,1 2 0 0,-2-1 0 16,3-3 0-16,-5 4 0 0,2-2 0 0,1 2 0 0,-2 0 0 15,-1-1 0-15,0 1 0 0,1 0 0 0,-2 1 0 16,1 1 0-16,-1-2 0 0,1 2 0 0,-2-1 0 16,4 1 0-16,-4-1 0 0,2 0 0 15,1 1 0-15,0 1 0 0,-1-2 0 16,1-1 0-16,1 1 0 0,-1 2 0 0,-1-4 0 15,2 3 0-15,-1-4 0 0,0 5 0 0,-1-2 0 16,2-1 0-16,-2 1 0 0,2 1 0 0,-2 1 0 16,2-2 0-16,-1 1 0 0,0-2 0 0,-1 1 0 15,2 1 0-15,-1 1 0 0,1-2 0 0,-1 1 0 16,1 1 0-16,-1-1 0 0,1 2 0 0,-2-2 0 16,1 1 0-16,0 1 0 0,1-1 0 15,-2-2 0-15,0 1 0 0,2 2 0 16,-2-1 0-16,2-1 0 0,1 3 0 0,-3-4 0 15,3 4 0-15,-1-2 0 0,-1 0 0 0,1-1 0 16,0 2 0-16,3-1 0 0,-3-2 0 0,0 4 0 16,3-4 0-16,-3 1 0 0,4-1 0 0,-1 1 0 15,-1 0 0-15,2-1 0 0,-2 1 0 0,0-1 0 16,3 1 0-16,-3-2 0 0,3 1 0 0,-2 1 0 16,3-2 0-16,-2 1 0 0,0-1 0 15,3 2 0-15,-4-3 0 0,4 3 0 16,-3-1 0-16,2 1 0 0,-2 0 0 0,0-1 0 15,-1 2 0-15,0 0 0 0,2 1 0 0,-3-1 0 16,2 1 0-16,-1-1 0 0,0 1 0 0,2 1 0 16,-3 0 0-16,2-2 0 0,0 4 0 0,2-4 0 15,-1 2 0-15,-2-2 0 0,4 1 0 0,-2-1 0 16,0 1 0-16,1 0 0 0,0-1 0 0,0-2 0 16,0 3 0-16,-2 0 0 0,0-3 0 0,0 3 0 15,0-1 0-15,-1 0 0 16,1 3 0-16,-2-2 0 0,2 2 0 0,0-3 0 15,-1 1 0-15,-1 1 0 0,0-2 0 0,1 1 0 16,-1-1 0-16,2 0 0 0,-2 0 0 0,0 0 0 16,1 1 0-16,-1-2 0 0,0 1 0 0,3-2 0 15,-2 1 0-15,0 1 0 0,1-1 0 16,0 1 0-16,0-1 0 0,-2 1 0 0,1 1 0 0,-1-1 0 16,-2-1 0-16,3 3 0 0,-3-3 0 15,2 2 0-15,-1-1 0 0,-3-1 0 16,3 0 0-16,0 1 0 0,-1-1 0 0,0 3 0 15,0-5 0-15,1 2 0 0,-1-1 0 0,2 1 0 16,-3 0 0-16,3-1 0 0,-2 0 0 0,3 1 0 16,-3-2 0-16,2 1 0 0,-3 1 0 0,3 1 0 15,-2-2 0-15,3 1 0 0,-3-2 0 16,2 2 0-16,-1 0 0 0,-1-1 0 0,2 3 0 0,1-2 0 16,-3-1 0-16,2 3 0 15,1-2 0-15,-3-1 0 0,2 1 0 0,1 0 0 16,-3-1 0-16,2 2 0 0,1 0 0 0,-3-2 0 15,2 1 0-15,1-1 0 0,1 1 0 0,-2 0 0 16,0 0 0-16,2-1 0 0,1-2 0 0,-3 3 0 16,4-2 0-16,-2 1 0 0,1-1 0 0,-2 1 0 15,1 0 0-15,1 1 0 0,-5-2 0 0,5 1 0 16,-2 1 0-16,-3-1 0 0,3 1 0 0,-1-1 0 16,-2 3 0-16,3-2 0 0,-1 1 0 15,-2 1 0-15,3-1 0 0,-3 1 0 16,0-3 0-16,5 5 0 0,-3-3 0 0,-2 1 0 15,3-1 0-15,1 1 0 0,-1 1 0 0,0-4 0 16,1 3 0-16,1 0 0 0,-2-1 0 0,2 1 0 16,1-3 0-16,-2 3 0 0,0-3 0 0,0 3 0 15,2-2 0-15,-2 1 0 0,1 1 0 0,-1-1 0 16,-2 1 0-16,2-1 0 0,-2 1 0 16,3-1 0-16,-1 2 0 0,-2-1 0 15,2 1 0-15,3-1 0 0,-4 2 0 0,1-3 0 16,3 1 0-16,-2-1 0 0,2 1 0 0,-2-3 0 15,4 3 0-15,-4-1 0 0,2 1 0 0,-4-1 0 16,4 0 0-16,-3 1 0 0,2 1 0 0,-2-1 0 16,1 1 0-16,-2 1 0 0,1-3 0 0,1 3 0 15,-1 1 0-15,0-2 0 0,0 0 0 0,1 1 0 16,-2 0 0-16,3 1 0 0,-1-2 0 0,0 1 0 16,2 0 0-16,-3 2 0 15,4 0 0-15,-3-3 0 0,2 2 0 0,-2 1 0 16,2-2 0-16,0 0 0 0,0 0 0 0,0 1 0 15,0-1 0-15,-2-1 0 0,4 1 0 0,-4 0 0 16,2 1 0-16,-2-1 0 0,4 1 0 0,-4-1 0 16,4 0 0-16,-4 2 0 0,3-1 0 0,-2-1 0 15,2 1 0-15,-2 0 0 0,0-1 0 0,0 0 0 16,-1 2 0-16,0-2 0 0,2 0 0 0,-2 0 0 16,2 1 0-16,-2-2 0 15,2 3 0-15,-2-3 0 0,2 3 0 0,0-3 0 16,0 0 0-16,-2 1 0 0,2 1 0 0,0-2 0 15,0 1 0-15,-2 2 0 0,2-4 0 0,0 1 0 16,0 3 0-16,0-3 0 0,0 3 0 0,0-3 0 16,0 3 0-16,0-3 0 0,0 0 0 0,-2 0 0 15,2 2 0-15,-2-1 0 0,3 0 0 0,-2 0 0 16,2-3 0-16,1 2 0 0,-2 0 0 0,1 1 0 16,2-4 0-16,-4 5 0 0,0-2 0 0,2-1 0 15,-3 2 0-15,2-1 0 16,-2-1 0-16,2 0 0 0,-2 2 0 0,2-1 0 15,-4 2 0-15,4-1 0 0,-3-1 0 0,-1 0 0 16,4 1 0-16,-3 0 0 0,2-1 0 0,-2-2 0 16,3 2 0-16,-4 1 0 0,2 0 0 0,1-1 0 15,-2 0 0-15,0 1 0 0,0 1 0 0,0-2 0 16,0 0 0-16,1 1 0 0,-1-1 0 16,0 1 0-16,0 0 0 0,0-1 0 15,0 0 0-15,0 0 0 0,1-1 0 0,-1 1 0 16,2-1 0-16,-2-1 0 0,1 1 0 0,0-1 0 15,1 1 0-15,-2-1 0 0,0-1 0 0,3 1 0 16,-4 1 0-16,2-1 0 0,-1-1 0 0,-2 2 0 16,2 1 0-16,-2-2 0 0,1 2 0 0,-1-3 0 15,2 2 0-15,-1-1 0 0,-1 1 0 0,2-1 0 16,-2 1 0-16,2-1 0 0,-1 1 0 0,1-1 0 16,0 1 0-16,-2-3 0 0,2 3 0 0,-1-2 0 15,1 1 0-15,0 0 0 16,-4 0 0-16,4-2 0 0,-1 3 0 0,-1-3 0 15,2 3 0-15,-1-1 0 0,-2 1 0 0,4-1 0 16,-3 1 0-16,0 0 0 0,3 1 0 0,-3-1 0 16,2 1 0-16,0-1 0 0,-2 1 0 0,3-1 0 15,-2 1 0-15,0-2 0 0,1 1 0 0,0 1 0 16,0-2 0-16,0 1 0 16,1-1 0-16,-1 1 0 0,-1 1 0 0,0-1 0 15,1-1 0-15,1 2 0 0,-5-5 0 0,6 6 0 16,-4-3 0-16,0 1 0 0,1-1 0 0,1 0 0 15,-2 0 0-15,2 0 0 0,-2-2 0 0,1 4 0 16,-1-2 0-16,0-2 0 0,1 3 0 0,-1-1 0 16,0-1 0-16,-1 2 0 0,1-1 0 0,-4-1 0 15,5 3 0-15,-3-2 0 0,0 1 0 0,1 0 0 16,-1 1 0-16,0-2 0 0,3 2 0 16,-3-1 0-16,0 0 0 0,3 1 0 15,-1-1 0-15,-2-1 0 0,3 1 0 0,-1 1 0 16,2-3 0-16,-1 1 0 0,0 1 0 0,0 0 0 15,1-1 0-15,-2 1 0 0,1-1 0 0,-1 1 0 16,2-1 0-16,-2 1 0 0,0-1 0 0,-1 2 0 16,3-1 0-16,-2 1 0 0,1 0 0 0,1 0 0 15,-1 0 0-15,0 0 0 0,1 0 0 0,1 1 0 16,-2-1 0-16,4-1 0 0,-3 1 0 0,2 0 0 16,-2-1 0-16,0 1 0 0,2-2 0 0,-2 3 0 15,1 0 0-15,-2-1 0 16,2 0 0-16,-1 1 0 0,1-1 0 0,-2 2 0 15,1 1 0-15,1-3 0 0,-3 2 0 0,2 1 0 16,0-1 0-16,0-1 0 0,0 1 0 0,0 0 0 16,3 0 0-16,-4 1 0 0,4-2 0 0,-3 3 0 15,2-4 0-15,0 1 0 0,0 3 0 0,0-4 0 16,0 0 0-16,0 0 0 0,0 2 0 0,0-2 0 16,-2 3 0-16,2-3 0 15,0 3 0-15,-1-3 0 0,-2 2 0 0,4-1 0 16,-4 1 0-16,4 0 0 0,-1-2 0 0,0 3 0 15,1-1 0-15,0-2 0 0,-1 2 0 0,2 1 0 16,-3-3 0-16,2 2 0 16,-1 0 0-16,2-1 0 0,-3 0 0 0,2-1 0 0,-2 3 0 0,2-3 0 15,-1 2 0-15,0-2 0 0,-2 2 0 0,1 3 0 16,0-3 0-16,-1 1 0 0,1 1 0 0,0-2 0 16,0 2 0-16,0 0 0 15,2 1 0-15,-3 1 0 0,4-5 0 0,-3 3 0 16,2 1 0-16,-1 0 0 0,2-4 0 0,-1 3 0 15,2-1 0-15,-4-1 0 0,3 0 0 0,0 3 0 16,0-3 0-16,2 0 0 0,-2 0 0 0,0 1 0 16,-1-2 0-16,4 2 0 0,-4-1 0 0,1 0 0 15,1 1 0-15,-2-1 0 0,1 0 0 0,0 0 0 16,0 1 0-16,-1-1 0 0,2-1 0 16,0 0 0-16,-1 0 0 0,3 0 0 15,-2-1 0-15,1 0 0 0,-1 1 0 0,-1-1 0 16,3 0 0-16,-2 0 0 0,1 1 0 0,-3 0 0 15,2-1 0-15,-2 0 0 0,1-1 0 0,1 1 0 16,-4 1 0-16,4-1 0 0,-4 1 0 0,2 1 0 16,0-4 0-16,0 4 0 0,0-1 0 15,-1-1 0-15,2 1 0 0,0 0 0 0,1-2 0 0,0 4 0 16,-2-3 0-16,1 1 0 16,1-1 0-16,-2 0 0 0,1 0 0 0,-2 1 0 15,2 0 0-15,-2-1 0 0,0 0 0 0,0 1 0 16,1-1 0-16,0 1 0 0,-1-3 0 0,0 1 0 15,0 2 0-15,2 0 0 0,-2-1 0 0,2 0 0 16,0-1 0-16,-2 1 0 0,2-1 0 0,-1 0 0 16,2 1 0-16,-2-1 0 0,1 1 0 0,-2-2 0 15,0 1 0-15,3 1 0 0,-5-1 0 0,1 1 0 16,2 0 0-16,-2 1 0 0,2 0 0 0,0-3 0 16,0 3 0-16,0-3 0 15,-1 2 0-15,0-1 0 0,2 1 0 0,-2-1 0 16,0 1 0-16,3-1 0 0,-4-1 0 0,2 1 0 15,-2 0 0-15,1 0 0 0,1 0 0 0,-2-1 0 16,2 1 0-16,-2 0 0 0,2-3 0 0,-4 4 0 16,4-1 0-16,-2 0 0 0,2-1 0 0,-3 2 0 15,2-1 0-15,-2 1 0 0,3-1 0 16,-2 2 0-16,0-1 0 0,0 0 0 0,2-2 0 0,-2 3 0 16,2-1 0-16,-2 1 0 15,1-2 0-15,1 2 0 0,-2 0 0 0,2-1 0 16,-2 1 0-16,2-1 0 0,0 0 0 0,1 0 0 15,1 1 0-15,-2 0 0 0,3-2 0 0,-2 3 0 16,2-2 0-16,-3 0 0 0,3 1 0 0,-1 0 0 16,0-1 0-16,-1 0 0 0,0 0 0 0,0 2 0 15,1-1 0-15,-1-1 0 0,3 3 0 0,-4-3 0 16,3 0 0-16,-1 0 0 0,2 1 0 0,-1 0 0 16,-1-1 0-16,1 0 0 15,-1 1 0-15,0-1 0 0,1 0 0 0,-1-1 0 16,1 2 0-16,-3-1 0 0,4-2 0 0,-1 3 0 15,-1 0 0-15,1-3 0 0,1 2 0 0,1-2 0 16,2 3 0-16,-2-3 0 0,-1 1 0 0,1-1 0 16,0 3 0-16,-1-3 0 0,1 3 0 15,-2-3 0-15,-1 1 0 0,1-1 0 0,0 3 0 0,0-3 0 16,-3 2 0-16,3 1 0 16,0 0 0-16,0-1 0 0,0-2 0 0,0 5 0 15,1-3 0-15,-1 0 0 0,1 0 0 0,1 1 0 16,0 0 0-16,-3-1 0 0,3 2 0 0,0-2 0 15,-3 1 0-15,2-1 0 0,1 1 0 0,-3 1 0 16,1-2 0-16,0 2 0 0,1-1 0 0,-1 1 0 16,1 2 0-16,-1-2 0 0,2 3 0 0,-2-3 0 15,0 2 0-15,4 2 0 0,-5-4 0 0,1 3 0 16,0-3 0-16,-1 2 0 0,3-2 0 0,-4 0 0 16,4 1 0-16,-2-1 0 15,-1-1 0-15,1 3 0 0,-1-4 0 0,1 3 0 16,2-1 0-16,-2 0 0 0,3 0 0 0,-4 1 0 15,0 0 0-15,5 2 0 0,-4-3 0 0,3 4 0 16,-1-2 0-16,1-2 0 0,0 2 0 0,1 1 0 16,-4-4 0-16,5 4 0 0,-1-1 0 0,-2 0 0 15,0 3 0-15,-1-4 0 0,-1 0 0 0,4 2 0 16,-5 2 0-16,1-4 0 0,2 4 0 0,-1-2 0 16,-3 0 0-16,3 3 0 15,1-3 0-15,-1 2 0 0,-2-1 0 0,1 0 0 16,-3 0 0-16,3-1 0 0,1 2 0 0,-4-1 0 15,3 2 0-15,-3-2 0 0,2 0 0 0,1 0 0 16,-3 1 0-16,3 0 0 0,-2-3 0 0,2 1 0 16,-3 1 0-16,4 0 0 0,-3-1 0 15,-1 0 0-15,2 0 0 0,-4 1 0 0,4-1 0 16,-2 1 0-16,-1-2 0 0,2 2 0 16,-2-2 0-16,-2 0 0 0,3-1 0 0,-2 1 0 15,0 0 0-15,-1 0 0 0,2-1 0 0,-2 0 0 16,0 1 0-16,0 0 0 0,0 0 0 0,1 1 0 15,-2-1 0-15,2 0 0 0,-1 0 0 0,0 0 0 16,-2 1 0-16,2-1 0 0,-1 0 0 0,1 1 0 16,-2-3 0-16,1 2 0 0,-1-2 0 0,-3 0 0 15,5 0 0-15,-4 1 0 0,1-3 0 0,1 3 0 16,-4-2 0-16,2-2 0 16,1 1 0-16,-3 1 0 0,2-1 0 0,0 1 0 15,0-3 0-15,0 1 0 0,-2-1 0 0,0 1 0 16,2-1 0-16,-2-1 0 0,-2 1 0 0,3-1 0 15,-2 0 0-15,0 0 0 0,-1-3 0 0,0 3 0 16,-1-2 0-16,2-1 0 0,-2 1 0 0,0 0 0 16,-1-1 0-16,1 1 0 0,0 1 0 0,-2-4 0 15,1 2 0-15,1 1 0 0,-1-3 0 0,0 4 0 16,-1-3 0-16,1 1 0 16,-1 0 0-16,2 0 0 0,-2 0 0 0,0-1 0 15,0 1 0-15,1 1 0 0,-1-2 0 0,0 1 0 16,0 0 0-16,-1 0 0 0,2-1 0 0,-1 2 0 15,0-3 0-15,-1 3 0 0,2-3 0 0,-3 4 0 16,1-4 0-16,-1 1 0 0,2 0 0 16,-2 2 0-16,0-3 0 0,0 2 0 0,2-3 0 0,-2 2 0 15,0 0 0-15,0-2 0 0,0 1 0 0,0 1 0 16,0-2 0-16,0 2 0 16,0 0 0-16,2 2 0 0,-2-2 0 0,0 0 0 15,0 1 0-15,0 0 0 0,0-1 0 0,0 1 0 16,2-1 0-16,-2 2 0 0,0-3 0 0,0 2 0 15,0-2 0-15,0 1 0 0,0-2 0 0,0 2 0 16,0 0 0-16,0-2 0 0,0 2 0 0,0 0 0 16,0-1 0-16,0 1 0 0,0 1 0 0,0 0 0 15,0 0 0-15,0 2 0 0,0-1 0 0,0-1 0 16,0 0 0-16,0 2 0 0,0-4 0 0,0 3 0 16,0-2 0-16,0 0 0 15,0-1 0-15,0 2 0 0,0-1 0 0,0-2 0 16,0 2 0-16,0-2 0 0,0 0 0 0,0 0 0 15,0 0 0-15,0 0 0 0,0 0 0 0,0 0 0 16,0 0 0-16,0 0 0 0,0 0 0 0,0 0 0 16,0 0 0-16,0 0 0 0,0 0 0 0,0 0 0 15,0 0 0-15,0 0 0 0,0 0 0 0,0 0 0 16,-4 0 0-16,-1 0 0 16,-6 0 0-16,4 0 0 0,-6 0-217 0,-4 0-450 15</inkml:trace>
  <inkml:trace contextRef="#ctx0" brushRef="#br0" timeOffset="1954.75">9742 6333 1507 0,'0'-2'0'0,"4"-2"0"0,2 2 0 0,-2 0 0 0,2 1 0 0,-3 1 0 0,3 0 0 0,-1 0 0 0,0 9 0 0,0 2 0 0,-3 4 79 16,0 1 1-16,0 2 25 0,0 2-29 0,-1 1 0 15,1 1-19-15,-2 7 112 0,2-5-61 0,-2 1-32 16,2-1 63-16,-2 2-47 0,2-1 12 0,-1 3 5 15,1-2-32-15,0 1 1 0,1 1-33 16,-1-1 43-16,0-2 11 0,1 7-53 0,-1-4 0 0,0 3 28 16,-2 0-28-16,0 1 0 0,0 2 11 0,0 1 13 15,2 1-24-15,-2 0 0 0,0 2-30 16,1-3 0-16,-1 3 42 0,2 0-57 16,0-5 0-16,0 3 45 0,2 0-3 0,-3-2-72 15,4-3 37-15,-1 3-23 0,-2-4 48 0,-1 2-20 16,1 1 16-16,0-1 1 0,0 1-20 0,-2 0-17 15,0 1 29-15,2 0-7 0,-2 0-15 0,1-3 0 16,1-4 0-16,0 5 0 0,2-4 0 0,2-1 0 16,-2-3 0-16,3 2-12 15,-3-5-11-15,1 5-9 0,-1-5 43 0,1 1-43 0,2 1 0 16,-4 3 21-16,1-3-8 0,-1 5 11 16,-1-2 4-16,0 0-8 0,0 2 64 0,-2-1-63 15,0 5 6-15,0 0 80 0,0-3-37 0,2 4-13 16,-2-2-25-16,0-1 0 0,0 1 0 0,0-1 0 15,0 0 0-15,0-1 0 0,2-2 0 0,-1-1 0 16,1 4 0-16,1-3 0 0,-1 1 0 0,0-2 0 16,-1 2 0-16,1-5 0 0,0 5 0 0,0 0 0 15,-2 1 0-15,2 1 0 0,-2-1 0 0,0 2 0 16,0-2 0-16,0 0 0 0,0 1 0 0,0 0 0 16,0-2 0-16,0-3 0 15,0 6 0-15,0-2 0 0,0-3 0 0,0 2 0 16,0 0 0-16,0 1 0 0,0-2 0 0,0 4 0 15,0-2 0-15,0 3 0 0,0 0 0 0,0 0 0 16,-2 3 0-16,0-2 0 0,0 2 0 0,0-2 0 16,2 0 0-16,-1 2 0 15,1-4 0-15,-2 1 0 0,2 0 0 0,0-2 0 16,0 0 0-16,0 0 0 0,0 2 0 0,0-2 0 16,0 0 0-16,0 2 0 0,0 0 0 0,0 2 0 15,0-1 0-15,0 3 0 0,0 2 0 0,0-3 0 16,0 3 0-16,0-3 0 0,0 3 0 0,0 1 0 15,0-5 0-15,0 4 0 0,0-2 0 0,0 0 0 16,0-1 0-16,0 1 0 0,0 2 0 0,0-1 0 16,0 1 0-16,0-1 0 0,0 8 0 15,0-9 0-15,0 1 0 0,0 3 0 0,0-2 0 16,-2 1 0-16,2-2 0 0,0-1 0 16,0 0 0-16,0 0 0 0,0-1 0 0,0 1 0 15,0-1 0-15,0 1 0 0,0 2 0 0,0 5 0 16,0-9 0-16,0 5 0 0,0-1 0 0,0 1 0 15,0-1 0-15,0 2 0 0,0-3 0 0,0 2 0 16,0 4 0-16,-3-1 0 0,1 1 0 0,-1 0 0 16,1-3 0-16,-2 9 0 0,2-3 0 0,-1 1 0 15,-1 1 0-15,1 4 0 0,1-4 0 0,-3 5 0 16,1-4 0-16,4-4 0 16,-2 0 0-16,2 0 0 0,-3-3 0 0,1 6 0 15,2-3 0-15,-2 3 0 0,2-2 0 0,0 3 0 16,0-7 0-16,0 6 0 0,0-3 0 0,0 2 0 15,0-2 0-15,0 1-7 0,0 1-13 0,0 2-7 16,2-2 14-16,0 3-1 0,-2-3-6 16,3 0-5-16,-2 5 1 0,0-3 4 0,1-4 2 0,-2-7 38 15,2 2-36-15,1-3 92 16,-3 1-41-16,2-3 12 0,0 1-54 0,-1-3 23 16,1 9-18-16,2-5 5 0,-1-3-4 0,-1 0-54 15,0 0 54-15,0 0 10 0,-2-2-8 0,0-2-45 16,0 1 44-16,2 10-6 0,0 4 4 0,-1-10-73 15,-1 1 35-15,0-1-15 0,0 0 132 0,0-1-45 16,0 1 0-16,0-3 55 0,0-1-44 0,0-2-29 16,0-4-14-16,0 4 0 0,2 3 0 0,1 2 0 15,1-4 0-15,-3-8 0 0,1 4-1 0,0 3 2 16,0-3-1-16,0-2 0 16,0 1 0-16,-2-1 0 0,0-1 0 0,0 3 0 15,0-1 0-15,1 1 0 0,3 9 0 0,-2-6 0 16,0-5 0-16,3 5 0 0,-2-1 0 0,-1-8 0 15,0 4 0-15,1-3 0 0,-1 0 0 0,0-1 0 16,1 7 0-16,5 3 0 0,-3-2 0 0,0-7 0 16,-3-1 0-16,1-1 0 0,2-1 0 15,-2 0 0-15</inkml:trace>
  <inkml:trace contextRef="#ctx0" brushRef="#br0" timeOffset="2043.99">10041 15129 421 0,'10'-35'0'16</inkml:trace>
  <inkml:trace contextRef="#ctx1" brushRef="#br0">29838 15101 0,'0'0'0,"0"0"16,0 0-16,-28-14 16,12 42-1,3-14-15,13-28 16,13-43 0,3 29-16,-4-15 15,-12 43 1</inkml:trace>
  <inkml:trace contextRef="#ctx0" brushRef="#br0" timeOffset="3478.91">24821 11626 1198 0,'-2'0'-1'0,"0"0"0"0,2 0 1 0,0 0-1 0,0 0 1 0,0 0 0 0,0 0 0 0,0 0 0 0,2 0 0 0,0 0 0 0,2 4 76 0,-2 4-32 16,3 3 116-16,-1 0-58 0,-3 4-29 0,2 2 136 16,-1 2-88-16,-2 5-38 0,0 1-1 0,0-1 14 15,0 4 0-15,0 1-41 0,0 2-11 0,0 1 77 16,0 3-38-16,0 2-1 0,0-2 9 0,0 3 11 15,0 0-58-15,0 1 0 0,0 4 53 0,0-1 0 16,0-1-53-16,0-2 62 0,0 10-10 16,0-4-52-16,0 2 0 0,-2 0 32 0,-4-2 0 0,2-5-21 15,-1 8-11-15,1-6 0 0,0-6 0 16,-1 1-1-16,1 2-25 0,-2 3-18 16,2 7 0-16,1-6 0 0,0 0 0 0,2-2 0 15,-1 3 0-15,0-7 0 0,0 8 0 0,1 2 0 16,-1-6 0-16,0-6 0 0,0 5 0 0,-1-6 0 15,2 0 0-15,-3 2 0 0,2 1 0 0,0-5 0 16,0-2 0-16,2-4 0 0,-2 2 0 0,1 3 0 16,1-3 0-16,-2-5 0 15,2-1 0-15,-2 1 0 0,2 3 0 0,-3 4 0 0,1-4 0 16,0-6 0-16,0 9 0 0,-2-7 0 16,2 8 0-16,0-9 0 0,0 8 0 0,-2 0 0 15,1 2 0-15,1-5 0 0,0-2 0 0,2 1 0 16,-2-2 0-16,0 8 0 0,2-5 0 0,-1-5 0 15,1 0 0-15,-2 1 0 0,0-2 0 0,-2 4 0 16,3-4 0-16,-2 8 0 0,1 1 0 0,0-4 0 16,0 5 0-16,2-3 0 0,0-5 0 15,0 10 0-15,0-6 0 0,0-7 0 16,0 0 0-16,0 4 0 0,0 0 0 0,0-6 0 16,2 1 0-16,0-1 0 0,0-1 0 0,0-1 0 15,-1-3 0-15,0 0 0 0,3 0 0 0,-2-1 0 16,0 7 0-16,-1-8 0 0,1 5 0 0,-2-1 0 15,2 0 0-15,-2-3 0 0,2 1 0 0,-2-2 0 16,2-1 0-16,-2 5 0 0,1-7 0 0,-1 4 0 16,0 1 0-16,0 1 0 0,0 2 0 0,0 2 0 15,0 1 0-15,0-7 0 16,0 3 0-16,0 2 0 0,0-6 0 0,0 9 0 16,0-6 0-16,0-4 0 0,0-1 0 0,-1 1 0 15,1-2 0-15,0-1 0 0,-2-3 0 0,2 1 0 16,0-3 0-16,-2 1 0 0,2 0 0 0,0-1 0 15,0 1 0-15,0 1 0 0,-2-2 0 0,2 1 0 16,0 0 0-16,-2 0 0 0,1 2 0 16,-1-1 0-16,2 1-92 0,-2-2-88 0,-2-2 54 15,2 0-463-15,-2 0 273 0,0 0 136 16,-1-2 69-16,-1-16-316 0,-4-8 181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52:55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5438 11561 1903 0,'-3'-2'-5'0,"-2"-3"0"0,1 4 2 0,4-1 0 0,0 0 1 0,-1 0 1 0,1 2 0 0,0 0 1 0,0 0 0 0,0 0 0 0,1 0 96 16,3 0-48-16,4 0 150 0,0 0-81 0,1-1-35 15,-2 1 0-15,4 0 124 0,-3 0-79 0,1 0-27 16,2 0-13-16,-3 0 131 0,1 0-85 0,2 0-43 15,-1 0 1-15,1 0 43 0,1 0-50 0,1 0 1 16,0 0-15-16,0 0-70 16,2 0 0-16,2 0 0 0,2 0 0 0,-2 0 0 15,2 1 0-15,1 1 0 0,1 0 0 0,2 1 0 16,3 0 0-16,-4-1 0 0,-1 0 0 0,0-1 0 16,1 4 0-16,2-3 0 0,3 3 0 0,-1-1 0 15,-1 0 0-15,3-1 0 0,0 1 0 0,-4 0 0 16,8-1 0-16,-2 0 0 0,-2 3 0 0,2-1 0 15,0-1 0-15,-3-1 0 0,6 3 0 0,-6-3 0 16,3 1 0-16,0 0 0 0,0 0 0 16,1 0 0-16,-1-3 0 0,0 3 0 15,1-2 0-15,1 2 0 0,2-3 0 0,2 2 0 16,-1-1 0-16,2-1 0 0,0 3 0 0,6-3 0 16,0 2 0-16,-8-2 0 0,13 1 0 0,-5 0 0 15,0-2 0-15,3 2 0 0,-3-1 0 0,-4-1 0 16,12 3 0-16,-7 0 0 0,4-2 0 0,-1 1 0 15,1-2 0-15,-7 1 0 0,13-1 0 0,-5 3 0 16,2-3 0-16,1 0 0 0,-1 0 0 0,-7 0 0 16,13 0 0-16,-4 0 0 15,-3 0 0-15,1 0 0 0,-3 0 0 0,-2 0 0 16,8 0 0-16,-2 0 0 0,-1 0 0 0,2 0 0 16,-1-3 0-16,-1 2 0 0,2-2 0 0,3 0 0 15,-5-1 0-15,0 2 0 0,-7 0 0 0,12 0 0 16,-8 1 0-16,-3-2 0 0,2 3 0 0,-2 0 0 15,-3 0 0-15,4 0 0 0,-3 0 0 0,-1 0 0 16,1 0 0-16,-1 0 0 0,-7 0 0 0,10 0 0 16,-10 0 0-16,11 0 0 15,-5 0 0-15,-2 0 0 0,0 0 0 0,5 0 0 16,-1 0 0-16,-3 0 0 0,1 0 0 0,1 0 0 16,-6 0 0-16,10 0 0 0,-7 0 0 0,3 0 0 15,-6 0 0-15,3 0 0 0,-2 0 0 0,4 0 0 16,-6 0 0-16,0 0 0 0,1 0 0 0,-4 0 0 15,2 0 0-15,-4 0 0 0,-2 0 0 0,0 0 0 16,-1 0 0-16,-1 0 0 0,-3 0 0 16,-1 0 0-16,2 3 0 0,-5-3 0 15,0 1 0-15,-4-1 0 0,-2 0 0 0,2 0 0 16,-5 0 0-16,-1 0 0 0,1 0 0 0,-5 0 0 16,-1 0 0-16,1 0 0 0,-1 0 0 0,-2 0 0 15,1 0 0-15,-1-1 0 0,3-2 0 0,-2 0 0 16,-1 0 0-16,0 1 0 0,4 2 0 0</inkml:trace>
  <inkml:trace contextRef="#ctx0" brushRef="#br0" timeOffset="5941.92">29891 11473 1204 0,'0'-1'-1'0,"0"-4"-1"0,0 2 1 0,0-2 1 0,0 1-1 0,0 1 1 0,0-1-1 0,0 0 1 0,0 3 0 0,0-1 0 0,0-1 110 0,0 2-61 16,0-1 74-16,0 2-37 0,0 0-1 0,0 0 6 15,1 0 12-15,1 0-54 0,0 0 0 0,-1 0 71 16,5 0-35-16,0 0 1 0,-1 0-23 0,2 0 27 16,-1 0 0-16,4 0-39 0,4 0 109 0,-3 0-54 15,1 0 12-15,6 0-67 0,-1 0 137 0,3 0-68 16,1 0-35-16,0 0 129 0,1 0-70 0,6-4-52 15,-2 1-1 1,3-2-57-16,1 2-34 0,4-3 0 0,-2 0 0 0,5 3 0 16,0-3 0-16,9 0 0 0,-6-1 0 0,5 1 0 15,-5 1 0-15,11-3 0 0,0 1 0 0,-2-1 0 16,2 0 0-16,5 1 0 0,1 1 0 0,11-1 0 16,-8 1 0-16,-7 5 0 0,6-2 0 0,-3 0 0 15,1 1 0-15,-5 2 0 0,1 0 0 0,-2 0 0 16,-4 0 0-16,3 5 0 15,-8-1 0-15,11 4 0 0,-8-3 0 0,-2 3 0 16,-6-3 0-16,-4 3 0 0,3 0 0 0,-8-1 0 16,2 1 0-16,-4-3 0 0,-4 1 0 0,0 0 0 15,-1-2 0-15,-1-1 0 0,-1 3 0 0,-1-3 0 16,-3 1 0-16,3 0 0 0,-2 0 0 0,0-2 0 16,-2 2 0-16,0-1 0 0,-2 1 0 0,1 0 0 15,-1-3 0-15,-2 4 0 16,1-2 0-16,-2 0 0 0,-1 1 0 0,0-2 0 15,-1 2 0-15,-2 1 0 0,0-4 0 0,0 1 0 16,-3-1 0-16,4 2 0 0,-4-3 0 0,0 1 0 16,-2-1 0-16,0 0 0 0,0 4 0 0,0 0 0 15,-15 5-35-15,-10 5-209 0,-7 4 96 0,-9 7-989 16,2-3 543-16</inkml:trace>
  <inkml:trace contextRef="#ctx0" brushRef="#br0" timeOffset="11251.17">4492 13235 2185 0,'-6'-3'0'0,"-1"-1"0"0,2-1 0 0,1 1 0 0,-1 0 0 0,3 1 0 0,1-1 0 0,1 2 0 0,0-1 0 0,-2 2 0 0,2-1 152 0,0 0-51 0,0 0 0 0,0 1 94 16,0-1-60-16,0 2-48 0,0-2 0 0,2-1 8 15,-1 2 0-15,6-1-44 0,0 0 93 0,2 1-53 16,2-2 0-16,2 2-40 0,-1-1 45 0,0 0-45 16,2 2 12-16,2-2-3 0,2 2-60 0,0 0 0 15,2 0 0-15,0 0 0 0,2 0 0 0,4 0 0 16,-2 0 0-16,1 0 0 0,3 0 0 0,2 0 0 15,-2 0 0-15,2 0 0 0,0 0 0 16,0 0 0-16,-1 0 0 0,1 0 0 0,0-2 0 16,0-2 0-16,-2 3 0 0,0-3 0 15,1 0 0-15,-3 2 0 0,-3 1 0 0,5-2 0 16,-4 2 0-16,0-2 0 0,2 3 0 0,-1 0 0 16,-2 0 0-16,7 0 0 0,0 0 0 0,0 0 0 15,-1 3 0-15,-2 1 0 0,-1-3 0 0,8 1 0 16,-4-2 0-16,3 2 0 0,-2-2 0 0,1 0 0 15,3 0 0-15,-2 0 0 0,2 0 0 0,0 0 0 16,-2 0 0-16,-1 0 0 0,2 0 0 0,0 0 0 16,0 0 0-16,1 0 0 15,-3 0 0-15,2 0 0 0,-4 0 0 0,2 0 0 16,1 2 0-16,-2-2 0 0,3 1 0 0,0-1 0 16,1 0 0-16,1 0 0 0,1 0 0 0,1 0 0 15,0 0 0-15,-1 0 0 0,0 0 0 0,7 0 0 16,-3 0 0-16,0 3 0 0,-1 0 0 15,-3-1 0-15,1 2 0 0,7 0 0 0,-5 0 0 0,-1 1 0 16,2 1 0-16,-3-1 0 16,11 0 0-16,-6 0 0 0,4-1 0 0,-2 2 0 0,7-5 0 0,-3 3 0 15,4-2 0-15,-3 1 0 16,4-1 0-16,-1 0 0 0,2 1 0 0,-3 2 0 16,1-4 0-16,-3 5 0 0,2-2 0 0,2 2 0 15,1-1 0-15,0 2 0 0,0-1 0 0,0-2 0 16,0 2 0-16,3-1 0 0,6 1 0 15,-11-2 0-15,2-3 0 0,4 3 0 0,9-2 0 0,-5 2 0 16,-3-3 0-16,-11 3 0 0,8-2 0 16,-1-1 0-16,-1 2 0 0,0 1 0 15,-2-1 0-15,2 0 0 0,1-1 0 0,8 5 0 16,-14-5 0-16,7 2 0 0,-1-3 0 0,-1 3 0 16,2-2 0-16,-2 0 0 0,2 0 0 0,-3-1 0 15,3-1 0-15,-1 0 0 0,1 0 0 0,-2 0 0 16,0 0 0-16,-2 0 0 0,0 0 0 0,0 0 0 15,0 0 0-15,0 0 0 0,-1 0 0 16,-1 0 0-16,2 0 0 0,4 3 0 0,-4-3 0 0,2 0 0 16,2 0 0-16,-1 0 0 15,1 0 0-15,1 0 0 0,7 0 0 0,-14 0 0 16,7 0 0-16,6-3 0 0,-2 3 0 0,-9 0 0 16,7-1 0-16,-4 1 0 0,3 0 0 0,-1 0 0 15,6 0 0-15,-12-2 0 0,6 2 0 0,9 0 0 16,-2-2 0-16,-1 2 0 0,-9-2 0 0,16 2 0 15,-8-1 0-15,3-2 0 0,0 2 0 16,-1-1 0-16,-3 2 0 0,14-2 0 0,-7 2 0 16,-1 0 0-16,-1 0 0 0,-1 0 0 15,-8 0 0-15,16 0 0 0,-9 0 0 0,1 0 0 16,3 0 0-16,3 0 0 0,-10 0 0 0,11 2 0 16,-4-2 0-16,-1 2 0 0,2-1 0 0,-3-1 0 15,-3 3 0-15,13-3 0 0,-7 0 0 0,-3 0 0 16,-1 0 0-16,-2 0 0 0,-6 0 0 15,13 0 0-15,-9 0 0 0,2 0 0 0,3 0 0 0,0 0 0 16,-7 0 0-16,13 0 0 16,-7 0 0-16,1 0 0 0,-1-3 0 0,-2 2 0 15,-6-1 0-15,16 0 0 0,-7 0 0 0,-1 0 0 16,-1 0 0-16,-3-1 0 0,-5 2 0 0,10-3 0 16,-7 3 0-16,-7-1 0 0,4 2 0 0,-1 0 0 15,0-2 0-15,-3 2 0 0,-2 0 0 0,-5 0 0 16,2 0 0-16,-6 0 0 0,-1 0 0 0,-4 0 0 15,0 0 0-15,-3 0 0 0,-4 0 0 0,-2 2 0 16,-3-2 0-16,0 0 0 0,-4 2 0 16,0-2 0-16,-2 0 0 0,-2 0 0 15,-3 0 0-15,-4 0 0 0,1 0 0 0,-2 0 0 16,-2 0 0-16,-3 0 0 0,1 0 0 0,-3 0 0 16,1 0 0-16,-1 0 0 0,0-2 0 0,0-5 0 15,-2 2 0-15,0 0 0 0,0-1 0 0,0 1 0 16,0-1 0-16,0 4 0 0,-7 2 0 0</inkml:trace>
  <inkml:trace contextRef="#ctx0" brushRef="#br0" timeOffset="36334.82">19949 15746 1604 0,'-10'-1'0'0,"1"-3"0"0,3 2 0 0,1 0 0 0,-1 1 0 0,2-1 0 0,0-1 0 0,2 2 0 0,1-1 0 0,-1 0 0 0,2 2 135 0,0 0-47 16,0 0 10-16,0 0-57 0,0 0 4 15,0 0-4-15,3 0 0 0,6 0 0 0,0 0 106 0,2 0-59 16,1 0 1-16,0 0 104 0,-3 0-76 0,3 0-38 15,-1 0 10-15,-2 0 146 16,3 0-97-16,-3 0-48 0,0 0 56 0,1 0-52 16,-1 0-17-16,1 0-9 0,1 0 79 0,0 0-147 15,2 0 0-15,3 0 0 0,0 0 0 0,1 0 0 16,3 2 0-16,0-2 0 0,0 0 0 0,3 0 0 16,-1 0 0-16,6 0 0 0,-7 0 0 0,6 0 0 15,-6 0 0-15,4 0 0 0,-2 2 0 16,3-1 0-16,3 4 0 0,-1-2 0 0,2 1 0 0,2-1 0 15,0 2 0-15,-2-4 0 0,4 3 0 16,-2-2 0-16,1-2 0 0,-1 0 0 16,2 0 0-16,-2 0 0 0,0 0 0 0,-2 0 0 15,-2 0 0-15,-7 0 0 0,-3 0 0 0,0 0 0 16,-6 0 0-16,0 0 0 0,-5 0 0 0,1 0 0 16,-5 0 0-16,1 0 0 0,-1 0 0 0,-1 0 0 15,-1 2 0-15,-1-2 0 0,0 0 0 0,0 0 0 16,0 0 0-16,0 0 0 0,0 0 0 0,0 0 0 15,0 0 0-15,0 0 0 16,0 0 0-16,0 0 0 0,0 0 0 0,0 0 0 16,0 0 0-16,0 0 0 0,0 0 0 0,0 0 0 15,0 0 0-15,0 0 0 0,0 0 0 0,0 0 0 16,0 0 0-16,0 0 0 0,0 0-346 0,0 0-295 16,0 0 304-16</inkml:trace>
  <inkml:trace contextRef="#ctx0" brushRef="#br0" timeOffset="49159.48">24278 15838 816 0,'0'0'0'0,"0"0"0"0,0 0 0 0,0-1 0 0,0-2 0 0,0 2 0 0,0-1 0 0,0-2 0 0,0 3 0 0,0-3 0 0,0 0 95 0,0 2 1 0,0-2-45 15,0 3 61-15,0-1 1 0,0-1-46 0,2 2-13 16,1 1 19-16,1 0-20 0,-1 0 1 0,0 0-1 16,-1 0 61-16,2-3-60 0,-1 3-1 0,1-1 1 15,1 0 118-15,4-2-60 0,0 0 14 16,4-1-72-16,2 0 116 0,1 2-58 16,9-2 0-16,-4 0 18 0,9 3-12 0,-2-2-65 15,4 0 1-15,-2 0 57 0,2 2 1 0,-1-1-45 16,0 0 23-16,-1 1-37 0,-1-1 1 0,2 0 43 15,0 0-1-15,0 0-29 0,3 1-13 0,0-4-49 16,0 4-5-16,8-3 0 0,-6 2 0 0,6-1 0 16,2-2 0-16,4 4 0 0,1-3 0 0,3 3 0 15,1-2 0-15,3 1 0 0,10 1 0 16,-6 1 0-16,0 0 0 0,1 0 0 16,-10 0 0-16,7 0 0 0,1 0 0 0,-1 0 0 15,-2 0 0-15,0 0 0 0,7 3 0 0,-9 1 0 16,4-2 0-16,-1 1 0 0,0 0 0 0,1-1 0 15,0-1 0-15,-1 1 0 0,10 0 0 0,-7-2 0 16,3 2 0-16,4-2 0 0,0 2 0 0,-7-1 0 16,12-1 0-16,-5 5 0 0,1-4 0 0,-1 3 0 15,0 0 0-15,8-3 0 0,-2 3 0 0,2-3 0 16,-2 2 0-16,-1 0 0 16,-1-3 0-16,-7 3 0 0,13-2 0 0,-9 2 0 15,5-2 0-15,-3 3 0 0,2-2 0 0,-12 2 0 16,18 1 0-16,-11 0 0 0,1 0 0 0,-1 1 0 15,2-1 0-15,-4 1 0 0,12 1 0 0,-4 1 0 16,-3-1 0-16,0-1 0 0,0 1 0 0,-8 1 0 16,16-1 0-16,-6-2 0 0,4 4 0 15,-4-4 0-15,0 3 0 0,-10-3 0 0,15 3 0 0,-7-2 0 16,0 1 0-16,-1-1 0 0,6 3 0 16,-1-3 0-16,-2 3 0 0,0-1 0 15,-1 1 0-15,1-2 0 0,-2 5 0 0,-7-4 0 16,16 2 0-16,-8 0 0 0,-2 0 0 0,2-1 0 15,-13-2 0-15,12 0 0 0,-5 1 0 0,-3 0 0 16,-2-3 0-16,2 2 0 0,-8 0 0 0,13 0 0 16,-14-1 0-16,1-1 0 0,-1 1 0 0,-3 2 0 15,-10-1 0-15,7 1 0 0,-11-5 0 0,1 5 0 16,-2-3 0-16,-3 0 0 16,-6 0 0-16,6-2 0 0,-6-1 0 0,-1-2 0 15,-6 0 0-15,4 0 0 0,0 0 0 0,-2 0 0 16,0-2 0-16,-4-3 0 0,-2-1 0 0,-1 0 0 15,-7 3 0-15,2 0 0 0,-6-3 0 0,-1 6 0 16,-2 0 0-16,0 0-188 0,-19 11-673 0,-29 17 409 16</inkml:trace>
  <inkml:trace contextRef="#ctx0" brushRef="#br0" timeOffset="57930.64">9505 15728 1339 0,'-10'-8'0'0,"2"4"0"0,1 3 0 0,0-3 0 0,0-1 0 0,2 3 0 0,1-1 0 0,1 0 0 0,1 0 0 0,0 2 0 0,2 0 83 0,0 1 170 0,0 0-108 0,0 0-49 16,0 0-1-16,0 0 30 0,0 0-38 0,0 0 11 15,0 0-51-15,0 0 49 0,0 0-1 0,2 0-47 0,3 0 155 16,1 0-65-16,2 0-52 16,3 1 1-16,0 0 110 0,2 2-75 0,0-1-37 15,5-1 72-15,-2 2-61 0,1-3 1 0,3 1-50 16,-1-1-38-16,2 0-9 0,-1 1 0 0,0 2 0 16,1-1 0-16,-3 0 0 0,3 1 0 0,2 1 0 15,-2-2 0-15,6 1 0 0,-3-2 0 0,7-1 0 16,2 0 0-16,1 0 0 0,3 0 0 15,10-4 0-15,-7-3 0 0,4-2 0 0,-3 3 0 16,1 0 0-16,0 0 0 0,5 1 0 16,-3 1 0-16,-9 2 0 0,3-2 0 0,-3 4 0 15,4 0 0-15,-2 0 0 0,-2 0 0 0,3 0 0 16,3 4 0-16,1 2 0 0,-7-3 0 0,10 4 0 16,-1-5 0-16,0 3 0 0,2-1 0 0,-3-2 0 15,11 3 0-15,-6-3 0 0,4 0 0 16,-1 2 0-16,-1-3 0 0,-5 4 0 0,8-2 0 0,-8 3 0 15,-2-3 0-15,-7 3 0 16,7 0 0-16,-8-1 0 0,1-1 0 0,0 1 0 16,-2-2 0-16,-2 3 0 0,-2-6 0 0,-3 3 0 15,4-2 0-15,-9-1 0 0,1 0 0 0,-2 0 0 16,-5 0 0-16,0 0 0 0,-1 0 0 0,-6 0 0 16,-1 0 0-16,-1 0 0 0,-3 0 0 0,-1 0 0 15,-1 0 0-15,0 0 0 0,0 0 0 0,-2 0 0 16,0 0 0-16,0 0 0 0,0 0 0 0,0 0 0 15,0 0 0-15,0 0 0 16,0 0 0-16,0 0 0 0,0-1 0 0,0-2 0 16,0-3 0-16,0 5 0 0,0-1 0 0,0 0 0 15,0 2-580-15,-4 0-128 0</inkml:trace>
  <inkml:trace contextRef="#ctx0" brushRef="#br0" timeOffset="65790.92">18942 16119 1830 0,'-2'-2'0'0,"2"0"0"0,-4 2 0 0,1-2 0 0,-3 2 0 0,-4 0 0 0,3 0 0 0,-2 0 0 0,1 0 0 0,-3 0 0 0,4 4 134 0,-3 1 145 0,2-1-112 16,3 0-57-16,1 0 1 0,0-4 214 16,3 3-122-1,1-3-81-15,0 3 21 0,0-3-45 0,0 0 0 0,0 1-44 0,0-1 132 0,0 2-115 16,0 0-71-16,1-1 0 0,3 3 0 0,2 0 0 15,-1-3 0-15,1 2 0 0,0-1 0 0,-1-1 0 16,-1-1 0-16,1 0 0 0,3 0 0 0,0 0 0 16,1 0 0-16,0 0 0 0,5 0 0 0,-3-3 0 15,2-3 0-15,0-1 0 16,2 3 0-16,-2-3 0 0,2 4 0 0,1 0 0 0,-2 0 0 0,2-2 0 16,-4 4 0-16,6-1 0 15,0 0 0-15,-1 0 0 0,2 0 0 0,1 2 0 16,1 0 0-16,0 0 0 0,5 0 0 0,-2 0 0 15,1 0 0-15,5 0 0 0,-2 0 0 0,1 0 0 16,1 0 0-16,-2 0 0 0,-3 0 0 0,6 0 0 16,-3 0 0-16,0 0 0 0,0 2 0 0,-1 2 0 15,6 1 0-15,-3-1 0 0,1 1 0 0,0 1 0 16,0 0 0-16,0 0 0 0,0-1 0 0,0 1 0 16,-1-1 0-16,2 0 0 0,-2 0 0 0,-3 0 0 15,3 1 0-15,-2-1 0 16,-1 1 0-16,-3-2 0 0,0 1 0 0,-1 0 0 15,5-1 0-15,0-1 0 0,-1 1 0 0,3-2 0 16,0 1 0-16,2-1 0 0,0-2 0 0,1 2 0 16,-1-2 0-16,0 2 0 0,2-1 0 15,-2-1 0-15,0 2 0 0,-2 0 0 0,-2 1 0 0,0 0 0 16,0 1 0-16,-5-2 0 16,6 2 0-16,-6-1 0 0,2 1 0 0,-1 0 0 0,3 0 0 15,-4-1 0-15,7 0 0 0,-3-2 0 16,3 1 0-16,2 0 0 0,1-2 0 0,-1 1 0 15,0-1 0-15,1 5 0 0,-1-4 0 0,0 2 0 16,0 0 0-16,0-1 0 0,-2 2 0 0,0-1 0 16,0 2 0-16,0 0 0 0,0 0 0 0,0 0 0 15,2-2 0-15,-2 1 0 0,4-1 0 0,0-1 0 16,1 2 0-16,1-2 0 0,-2 2 0 0,1-4 0 16,2 2 0-16,-4-1 0 0,3-1 0 0,-2 0 0 15,-3 0 0-15,0 0 0 16,-1 0 0-16,-2 0 0 0,0 0 0 0,-5 0 0 15,4 0 0-15,0 0 0 0,-1 0 0 0,2 0 0 16,-1 0 0-16,-1 0 0 0,12 0 0 0,-10-1 0 16,4-3 0-16,-2 2 0 0,2-1 0 0,0 0 0 15,-2 1 0-15,0 1 0 0,0-1 0 16,-2 0 0-16,-2 0 0 0,6 0 0 0,-5 2 0 16,-2-1 0-16,2-1 0 0,-1 2 0 15,-5-3 0-15,4 2 0 0,-3 1 0 0,2 0 0 16,-1 0 0-16,-2-3 0 0,4 3 0 0,-4 0 0 15,-1 0 0-15,0 0 0 0,1 0 0 0,0 0 0 16,-1 0 0-16,1 0 0 0,0 0 0 0,-1 0 0 16,1 0 0-16,0 3 0 0,-3-2 0 0,1 2 0 15,-3-1 0-15,0-2 0 0,-2 1 0 0,-4 1 0 16,1-2 0-16,-3 4 0 0,-2-4 0 0,-1 0 0 16,1 2 0-16,-4-2 0 0,0 0 0 0,-1 0 0 15,-1 1 0-15,2-1 0 16,-2 0 0-16,0 0 0 0,0 0 0 0,2 0 0 15,0-3 0-15,0-4 0 0,-1-2 0 0,1 0 0 16,1 2 0-16,-1-4 0 0,-2 3 0 0,0 2 0 16,0-1 0-16,0 3-703 0</inkml:trace>
  <inkml:trace contextRef="#ctx0" brushRef="#br0" timeOffset="71355.09">19087 13462 2798 0,'0'0'0'0,"0"0"0"0,0 0 0 0,-2 0 0 0,2 0 0 0,0 0 0 0,0 0 0 0,4 0 0 0,3 0 0 0,2 0 0 0,-1 0 89 0,1 0-19 16,0 0-27-16,-1 0 0 0,2 7 10 15,-5-1-46-15,1 4 36 0,-4 1 0 0,-2 3-1 16,0 8-35-16,0 1 11 0,-10 4 25 0,-5 3-1 16,0-1-22-16,-4 2 20 0,3 0-15 0,-1-2 62 15,-2-3-58-15,6-7 7 0,2 1 93 0,2-4-44 16,0-7 4-16,4-1-39 0,3-4-50 0,0 1 0 15,2-5 0-15,0 0 0 0,0 0 0 0,0 0 0 16,9 0 0-16,5-5 0 0,-1-2 0 0,4-2 0 16,-2 1 0-16,2-4 0 0,-2 5 0 0,0-2 0 15,-2 4 0-15,1-1 0 16,-2 3 0-16,-3 0 0 0,5 2 0 0,-3-1 0 16,0 2 0-16,-1 0 0 0,-1 0-196 0,2 0-365 15,1 3 264-15,-3 1-706 0,0 1 479 0</inkml:trace>
  <inkml:trace contextRef="#ctx0" brushRef="#br0" timeOffset="71640.53">19365 13521 2926 0,'0'-2'0'0,"0"2"0"0,0 0 0 0,0 0 0 0,0 7 0 0,0 7 0 0,-2 1 0 0,0 4 0 0,0 5 0 0,-2 3 0 0,0 0 113 16,-1 6-129-16,-3-2 24 0,1 1 0 0,-5 2-213 15,-1-2 124-15,-2 0 62 0,-1-2 45 0,-4-2-10 16,0 1 26-16,-2-5 1 0,-3-2 114 0,0-1-90 16,7-6 8-16,-3 0-151 0,6-5 619 15,4-3-250-15,3-3-282 0,3-1-11 16,3 0 0-16,2-3 0 0,0 0 0 0,2 0 0 16,11 0 0-16,8-3 0 0,-3 0 0 0,8-5 0 15,1 1 0-15,1 0 0 0,0-1 0 0,2 2 0 16,-5 3 0-16,5-2 0 0,-10 4 0 0,1 1-336 15,-2 0 147-15,-4 0 19 0,-4 6-779 16</inkml:trace>
  <inkml:trace contextRef="#ctx0" brushRef="#br0" timeOffset="71807.53">19205 14339 3931 0,'-19'11'0'0,"5"0"0"16,2-6 0-16,4-1 0 0,3 0 0 0,3-4 0 0,2 0 0 0,4 0 0 0,14-2 0 0,5-5 0 0,1-5 0 0,5-1 0 0,3-2 0 0,1 0 0 0,-1 0 0 0,0-2 0 16,0 0-221-16,-4 0 61 15,0 0 101-15,-1-1-1017 0,-7 0 536 0</inkml:trace>
  <inkml:trace contextRef="#ctx0" brushRef="#br0" timeOffset="71988.52">19611 13782 3931 0,'-4'0'0'0,"1"0"0"0,-2 0 0 0,3 0 0 16,0-2 0-16,2-1 0 0,0-5 0 0,12 1 0 0,6-3 0 0,7 1 0 0,-2 1 0 0,9-4 0 0,-2 3 0 0,0 2 0 0,2-2 0 16,0 1 0-16,-2 1 0 0,-2 1 0 0,-6 2 0 15,1 3 0-15,-4 1-131 0,-6 0-979 0,-6 1 535 16,-3 13 227-16</inkml:trace>
  <inkml:trace contextRef="#ctx0" brushRef="#br0" timeOffset="72155.47">19682 13953 3061 0,'-27'13'0'0,"11"-2"0"0,1-5 0 0,2 0 0 0,6-3 0 0,2-3 0 0,5 0 0 0,0 0 0 0,8 0 0 0,10-6 0 0,5-3 300 15,4 0-128-15,1-4 32 0,2-1-81 0,0 2-52 16,-2 1-71-16,-2-2-36 0,-5 6-13 0,0-1 46 15,-3 2-643-15,-4 0 355 0,-3 3 162 0,-4 1 86 16,-1-1-846-16,-4 2 428 0,0-3 183 0</inkml:trace>
  <inkml:trace contextRef="#ctx0" brushRef="#br0" timeOffset="72485.39">19781 13457 3690 0,'-9'-4'0'0,"0"3"0"0,-1 1 0 0,1 1 0 0,3 15 0 0,3 8 0 0,3 4 0 0,0 14 0 0,0 2 0 0,7 17 0 0,2-3 241 0,5 4-241 0,-3-5 0 16,3 16 0-16,-2-11 0 0,3 1 0 0,-2-10 0 15,4 3 0-15,0-1 0 0,4-9 0 16,-3-4 0-16,0-10 0 0,3 0 0 0,-5-8 0 16,0-9 0-16,-2-2 0 0,-3-8-6 0,1-2-313 15,-1-3 147-15,-2-9 20 0,-1-15-59 0,-2-5 90 16,-3-10 39-16,-1-3 0 0,-2-4 75 0,0 4-35 15,0 10-12-15,-5-2 208 0,-4 7-99 0,-2 8-48 16,-1 1-1-16,-2 5 620 0,0 8-332 16,-2 2-188-16,1 2-106 0,-2 1 0 0,1 1 0 15,-3 14 0-15,4 4 0 0,-4 6 0 16,2 2 0-16,2 3 0 0,0 0 0 0,2 1 0 16,0-6 0-16,1 5 0 0,5-12 0 0,1-5 0 15,3-1 0-15,1-6-870 0,2-5 250 0,0-1 293 16</inkml:trace>
  <inkml:trace contextRef="#ctx0" brushRef="#br0" timeOffset="72616.3">20029 13382 2951 0,'10'-5'0'0,"-3"1"0"0,-1 4 0 0,-2 0 0 16,-1 6 0-16,1 10 0 0,0 9 0 0,2 0 0 0,-2 5 0 0,3 5 0 0,2 6 76 0,5-3-965 0</inkml:trace>
  <inkml:trace contextRef="#ctx0" brushRef="#br0" timeOffset="72788.87">20319 13807 3931 0,'-5'6'0'0,"3"3"0"0,-1 2 0 15,1 2 0-15,0 2 0 0,2 4 0 0,0 1 0 0,0 5 0 0,0 0 0 0,0 1 0 0,0-4 0 0,0 6 0 0,0-7 0 0,2 0-184 0,3-2-146 16,-2-3 189-16,-1-6-986 0,0-1 546 0,0-3 268 16</inkml:trace>
  <inkml:trace contextRef="#ctx0" brushRef="#br0" timeOffset="72977.81">20433 13332 3931 0,'4'-8'0'0,"2"6"0"0,-4 2 0 0,0 10 0 0,-1 16 0 0,-1 7 0 0,0 9 0 0,0 7 0 0,0 15 0 0,0 2 0 0,0 2 0 0,0 5 0 15,0-1 0-15,0-10 0 0,0 14 0 0,2-13 0 16,2-2 0-16,-2-9 0 0,1 4 0 0,1-3 0 16,1-1 0-16,-4-13 0 0,1-6-81 0,-2-9 53 15,0-9-1199-15,0-3 579 0</inkml:trace>
  <inkml:trace contextRef="#ctx0" brushRef="#br0" timeOffset="73133.23">20563 13795 3557 0,'6'-7'0'0,"-1"3"0"0,1 4 0 0,-3 0 0 0,-1 4 0 0,3 11 0 0,-4 7 0 0,1 1 0 0,0 5 0 0,0 1 0 0,0 5 353 15,-2-3-332-15,0 0-21 0,0 0-259 0,0-3-3 16,2-8 153-16,-1 1 77 0,1-7-941 0,0-3 504 15,0-4 256-15</inkml:trace>
  <inkml:trace contextRef="#ctx0" brushRef="#br0" timeOffset="73402.69">20785 13490 3007 0,'9'-6'-7'0,"3"4"1"0,-5 2 1 0,-2 0 1 0,-3 18-1 0,-2 8 2 0,0 7 1 0,-3-1 1 0,-5 3 0 0,-2 3 1 0,1-1 115 0,0-1-36 0,-1-2 1 16,3-7-36-16,-1-3-324 0,1-1 157 0,-1-9 83 0,4-4 42 16,1-3-253-16,-3-5 147 15,3-2 85-15,1 0-6 0,2 0-55 0,-2-8 45 16,2-3-135-16,0 0 495 0,2-3-224 0,5 2-62 16,7 0 585-16,-2-1-301 0,8 4-105 0,1-2-90 15,0 5-121-15,8-1-7 0,-1 1 0 0,0 4 0 16,2-1 0-16,-2 3 0 0,-4 0 0 0,6 0 0 15,-9 0-120-15,0 0 5 0,-1 6 79 0,-4 0-505 16,-5 0 197-16,-1 2 171 0</inkml:trace>
  <inkml:trace contextRef="#ctx0" brushRef="#br0" timeOffset="73564.38">20845 13915 2904 0,'-18'14'0'0,"6"-2"0"0,4-2 0 0,2-2 0 16,6-1 0-16,0 1 0 0,5-3 0 0,11 2 0 0,10-2 0 0,3-1 0 0,1-3 162 0,2 1-48 0,1-2-40 0,-1 0-352 0,-2 0 162 0,0 0 79 16,-9 0 41-16,1 0-302 0,-4 0 166 15,-8 0 88-15,1 0-753 0,-8 0 380 16,-3 0 191-16</inkml:trace>
  <inkml:trace contextRef="#ctx0" brushRef="#br0" timeOffset="73856.35">20999 13587 2704 0,'0'-8'-7'0,"0"6"3"0,0 2 2 0,0 0 0 0,0 5 1 0,3 9 0 0,3 11 0 0,-1 2 1 0,-1 4 0 0,1 4 0 0,-4 4 196 16,-1 9-82-16,0-4-35 0,0 1-238 0,-10-2 102 0,-4 1 49 0,-2-5 12 15,-4 9-84-15,-4-9 62 0,-1-1 31 16,-1-5-106-16,4-4 69 0,-5-5 44 0,3-3-10 0,-1-1 231 15,6-8-105-15,3-2-110 0,0-2 620 16,7-4-447-16,4-1-199 0,1-3 0 0,4 3 0 0,0-3 0 16,5 0 0-16,16 0 0 15,9 0 0-15,4 0 0 0,9 0 0 0,-2 0 0 16,3 0 0-16,-5 2 0 0,12 6 0 0,-8 5 0 16,6 1 0-16,-4 7 0 0,0-1 0 0,-7 2 0 15,8 4-155-15,-4 0-19 0,-3 1-1135 0</inkml:trace>
  <inkml:trace contextRef="#ctx0" brushRef="#br0" timeOffset="74330.84">21333 13496 3272 0,'2'-18'0'0,"-2"12"0"0,2 5 0 0,0 1 0 0,3 0 0 0,-1 0 0 0,1 0 0 0,2 0 0 0,0 0 0 0,2 5 0 0,2 4 203 16,1 2-79-16,2 4-29 0,-2 3-11 0,3 3-39 0,-3 1 0 0,-3 1-451 16,0 1 225-16,-5-2 124 0,-1 5 45 15,-3-7-634-15,0 5 345 0,0-5 59 0,-12 3-400 16,-6-8 287-16,-4 2 161 0,0-4 75 0,-3-4 18 16,-2 0 28-16,1 1 0 0,4-6 463 0,-2 2-212 15,3-2-111-15,2-2-56 0,8-2 306 0,1 1-181 16,7-1-101-16,1 0 31 0,2 0 828 0,4 0-425 15,20 0-212-15,6-6 148 0,6-1-169 0,10-4-232 16,2 2-4-16,0-1 0 0,3 2 0 0,-7 2 0 16,8-1 0-16,-8 4-68 0,-7 1-2 15,0-1 57-15,-5 3-333 0,-9 0 206 16,-2 0 87-16,-7 10-31 0,-6 3-897 0,-6 6 467 16,-2 2 236-16</inkml:trace>
  <inkml:trace contextRef="#ctx0" brushRef="#br0" timeOffset="74512.53">21390 14108 3148 0,'-21'7'0'0,"3"0"0"0,9-3 0 0,2-2 0 0,5-2 0 0,2 0 0 0,0 0 0 0,6 0 0 0,17 0 0 0,2-2 0 0,8-8 598 0,6 1-413 0,0-2-185 0,2 1 0 16,1 0 0-16,-8 2 0 0,1 0 0 0,-1 2 0 15,-4 3 0-15,-7 0-237 0,0 2 112 0,-7 1 97 16,-5 0-386-16,-1 0 230 0,-6 0 114 0,-4 7-949 15,0 3 488-15,-6-3 232 0</inkml:trace>
  <inkml:trace contextRef="#ctx0" brushRef="#br0" timeOffset="74806.35">21541 13905 2382 0,'-11'-9'0'0,"6"4"0"0,-1 4 0 0,4-2 0 0,1 2 0 0,1 1 0 0,0 0 0 0,1 5 0 0,8 8 0 0,2 6 0 0,1 6 129 0,-3 3-42 0,-1 2 39 0,-3 5-41 15,-2 10 0-15,-1-11-183 0,-2 11 66 0,0-3 38 16,-7-9 0-16,-4 5-66 0,-1-4 52 16,-4-2 12-16,0-6 40 0,-3-5-86 15,-1-4 7-15,4-6 33 0,-3-1 117 0,3-5-52 16,-2-3-57-16,4-2-1 0,4 0 556 0,-1 0-261 16,5 0-104-16,3-2-188 0,3-3-8 0,0-1 0 15,0-3 0-15,10-1 0 0,10 0 0 0,5 2 0 16,2-1 0-16,3 2 0 0,3 2 0 0,4 1 0 15,-3 0 0-15,1 2 0 0,1 2 0 0,1 0 0 16,-2 0 0-16,4 0 0 0,-5 0 0 0,-1 0 0 16,-1 0-190-16,2 0-429 15,-4 0 287-15,0 0-648 0,-2-4 457 0</inkml:trace>
  <inkml:trace contextRef="#ctx0" brushRef="#br0" timeOffset="75128.97">22289 13279 2766 0,'0'-1'0'0,"0"1"0"0,0 0 0 0,6 0 0 0,1 0 0 0,0 7 0 0,2 4 0 0,0 0 0 0,0 4 0 0,3 0 0 0,-3 4 127 0,-4 0-43 0,-1 3-167 16,-2-1 73-16,-2 7 21 0,0-3 0 0,-11 0-155 15,-8 4 93-15,-3-1 47 0,-7 1-61 0,-2 1 48 16,-3-5 30-16,4-4-58 0,0-2-100 0,0 0 19 15,7-8 52-15,0 2 134 0,7-5-42 0,4-3-14 16,3-1-30-16,3-2 347 0,4-2-160 16,2 2-55-16,0-2 121 0,10 0-79 15,9 0-54-15,6 0-20 0,2 0 41 0,4 0-41 16,1 0-1-16,-2 0-31 0,1-2-42 0,-1 0-1 16,-8 2 54-16,3 0-260 0,-4 0 125 0,-5 0 62 15,-7 0 31-15,2 0-622 0,-6 4 303 16,-3 3 94-16,-2 3-552 0,0 0 361 0,-6 1 182 0,-7-4 80 15</inkml:trace>
  <inkml:trace contextRef="#ctx0" brushRef="#br0" timeOffset="75274.95">22208 13771 2080 0,'-7'2'0'0,"3"4"0"0,-1 1 0 0,-2 4 0 0,4-4 0 0,-1 7 0 0,0-3 0 0,3 3 0 0,1-2 0 0,0 1 0 0,0-3 157 0,0-1-63 0,1 2-118 16,5-4 33-16,6-2 1 0,1-4 32 0,1-1-433 15,3 0 212-15,4-3 110 0,-1-10 56 16,1-4-674-16,-1-2 333 0</inkml:trace>
  <inkml:trace contextRef="#ctx0" brushRef="#br0" timeOffset="75481.52">22413 13759 1879 0,'4'-6'0'0,"0"5"0"0,-1 0 0 0,-1 1 0 0,-2 0 0 0,0 7 0 0,-5 8 0 0,-10 6 0 0,-1-1 0 0,-3 5 0 0,1-1 133 0,-5 0-35 0,-1 3 115 0,-1-2-85 16,1-1-43-16,-4-1 0 0,0-3 24 0,-2-1-22 15,3-4-1-15,5-7 82 0,2 2-63 0,2-4-32 16,9-4 1-16,-1 0 90 0,6-2-66 0,3 0-28 16,1 0 183-16,1 0-230 15,19-2-23-15,-1-6 0 0,11-2 0 0,0 2 0 16,2-2 0-16,0 2 0 0,0 1 0 0,-9 1-98 16,12 3 64-16,-13 1-661 0,1-1 343 0,-2 3 172 15,-5 0 17-15,-6 0-641 0,1 8 387 0</inkml:trace>
  <inkml:trace contextRef="#ctx0" brushRef="#br0" timeOffset="75783.33">22226 14148 2028 0,'-27'12'0'0,"6"1"0"0,5-3 0 0,-2 4 0 0,4 2 0 0,4-5 0 0,4-1 0 0,3 0 0 0,3 1 0 0,0-1 0 0,0 0 94 15,5-7 35-15,6 3-49 0,1-4-1 0,-1-2-130 16,3 0 47-16,-2 0-1 0,4-6 58 0,-3-5-88 15,-3-1 39-15,4-1 0 0,-1-1 20 0,1 2 18 16,0 1-12-16,2-2-85 0,0 1 79 0,3 1-76 16,-1 2 43-16,3-1-26 15,0 3 38-15,-1-1 0 0,1 3 1 0,-2 1-74 16,-4-1 41-16,-1 4 8 0,-5-1 40 0,0 2-126 16,-2 0 59-16,-2 0 19 0,-3 0 1 0,-1 0-98 15,-1 2 56-15,0 2 14 0,0 0-40 0,0 2 27 16,0-3 0-16,0 1 20 0,0-2-68 0,0 0 37 15,0-1 0-15,-1-1-100 0,1 0 71 0,0 0 36 16,0-1-10-16,0-9-149 0,0-1 97 0</inkml:trace>
  <inkml:trace contextRef="#ctx0" brushRef="#br0" timeOffset="76329.14">22461 14108 1452 0,'0'0'0'0,"0"0"0"0,0 0 0 0,0 0 0 0,0 0 0 0,0 0 0 0,0 3 0 0,0 1 0 0,0 1 0 0,0 1 0 0,4 0 79 15,3-1-6-15,-4 3-28 0,-1-1-8 0,2 1-1 0,-3 1-97 0,-1 2 48 16,0-2 25-16,0 5 9 0,-7-3-108 0,-5 1 61 16,0-1 32-16,-4-2-127 0,0 0 70 0,-5-1 1 15,1-2 26-15,-1 0 50 0,-2-1 0 0,5-3-50 16,-1 2 137-16,1-4-59 0,7 1-28 0,2-1 18 15,2 3 332-15,2-3-151 0,4 0-95 0,1 0-35 16,0 0 190-16,1 0-125 0,15 0-61 16,0 0-33-16,7 0-30 0,-2 0 9 15,9-4-333-15,-3-4 162 0,-1-1 81 0,-1-3 40 16,4 1-644-16,-7-1 302 0,7-3 173 0,-6 0 18 16</inkml:trace>
  <inkml:trace contextRef="#ctx0" brushRef="#br0" timeOffset="76790.88">22654 13546 2174 0,'-5'-12'0'0,"5"4"0"0,0 0 0 0,0 0 0 0,3 2 0 0,10 2 0 0,1 0 0 0,11 3 0 0,-2 1 0 0,3 0 0 0,-1 0 70 0,-7 0-205 0,3 9 80 15,-5 2 46-15,-4 0 23 0,-5 3-230 0,-5 3 114 16,-2 2 62-16,0 0 25 0,-12 1-23 15,-4-1 43-15,-2-1 0 0,2-4 309 0,-3 0-183 16,6-2-64-16,6-4 357 0,0-3-197 16,2-2-83-16,5 2-54 0,0-4 102 0,9 1-82 15,11-2-37-15,4 2 0 0,3 2-27 0,1 2-10 16,-4-1 9-16,8 3-9 0,-5 2-235 0,-9 1 118 16,-1 1 58-16,-4 3-56 0,-7 3 66 0,-6 4 21 15,0 2-107-15,-10 1 54 0,-11 1-17 0,0-1 28 16,-6-3 134-16,-1-3-54 0,0 0-23 0,-1-7-37 15,3-4-65-15,3-3 34 0,1-5 13 0,3 0-294 16,1 0 155-16,1-16 75 0,4-6 43 16,3-4-343-16,4-9 172 0,3-7 98 15,3-1-72-15,0 2 81 0,0 5 41 0,0 1-1 16,0 7 9-16,2 2 32 0,1 7 0 0,-1 9 0 16,2 1 500-16,-1 8-250 0,4 1-134 0,-4 12 658 15,5 23-329-15,-5 11-198 0,3 16-27 0,-3 10 437 16,2 2-613-16,-3 25-8 0,-2-2 0 0,0 29 0 15,0-2 0-15,0-8 0 0,-7 30 0 0,0-8 0 16,-2 5 0-16,-3 1 0 0,-4 9-95 0,-3 7-196 16,-5 22 159-16</inkml:trace>
  <inkml:trace contextRef="#ctx0" brushRef="#br0" timeOffset="119719.4">11976 18291 1118 0,'-5'-11'0'0,"1"5"0"0,-1 3 0 0,4-1 0 0,-1 0 0 0,2 0 0 0,-2 0 0 15,0 2 0-15,0-1 0 0,2 0 0 0,0 0 123 16,-1 1 0-16,1 0-64 0,0 0 129 0,0 2-72 0,0-1 0 0,0 1-56 0,0 0 86 0,0 0-43 16,0 0 15-16,0 0-58 0,0 0 12 0,0 0-12 15,1 0-1-15,3 0 122 0,1 0-45 16,2 0-16-16,0 0-61 0,0 0 41 0,3 0 0 16,0 0-40-16,-1 0 101 0,3 3-58 0,0-1 0 15,1 0-44-15,3 2 46 0,-2-2 14 0,2 1-115 16,0-2-4-16,1 0 0 0,0 2 0 0,2-3 0 15,-2 0 0-15,0 1 0 0,-2-1 0 0,0 0 0 16,-3 0 0-16,2 2 0 0,-3-2 0 16,3 0 0-16,-3 0 0 0,0 2 0 0,0-2 0 15,0 0 0-15,5 0 0 0,-3 0 0 16,4 0 0-16,-1 0 0 0,2 0 0 0,2-2 0 16,1-1 0-16,0-2 0 0,5-1 0 0,-4-1 0 15,3 1 0-15,-3 1 0 0,-2 2 0 0,5-1 0 16,1 0 0-16,-3 2 0 0,4 0 0 0,-3 0 0 15,-2-2 0-15,6 4 0 0,-3-3 0 0,0 1 0 16,1-2 0-16,-2 3 0 0,-2-1 0 0,1-1 0 16,0 2 0-16,-1 1 0 15,-1 0 0-15,0 0 0 0,-1 0 0 0,-1 0 0 16,2 4 0-16,-3 1 0 0,3 2 0 0,-2-3 0 16,0 2 0-16,0-1 0 0,-1-1 0 0,1 2 0 15,2-2 0-15,-1-1 0 0,1 1 0 0,0 0 0 16,-1-2 0-16,-1 2 0 0,0 0 0 0,0-1 0 15,0 1 0-15,-1 0 0 0,-1 0 0 0,2-1 0 16,0 1 0-16,-2 1 0 16,1-2 0-16,1 0 0 0,2 1 0 0,-1-2 0 15,1 0 0-15,6 2 0 0,-6-3 0 0,8 1 0 16,-3 0 0-16,1 0 0 0,-1 0 0 0,1 0 0 16,-3 0 0-16,8 1 0 0,-4-1 0 0,2 0 0 15,4 1 0-15,-4-2 0 0,2 1 0 0,0-2 0 16,2 0 0-16,-1 0 0 0,3 0 0 0,1 0 0 15,3 0 0-15,5 0 0 0,-2-3 0 0,4-5 0 16,0 0 0-16,6 1 0 0,-1-3 0 0,5 2 0 16,-3-1 0-16,0 0 0 15,-1 0 0-15,2-1 0 0,0 0 0 0,0 1 0 16,2 2 0-16,-1-3 0 0,8 1 0 0,-9 2 0 16,10-2 0-16,-12 1 0 0,4 2 0 0,-2-1 0 15,0 2 0-15,-2 0 0 0,2 2 0 0,-4-2 0 16,0 2 0-16,2 0 0 0,1 2 0 0,-1-2 0 15,-2 3 0-15,-1 0 0 0,-3 0 0 0,3 0 0 16,-4 0 0-16,-5 0 0 0,10 0 0 0,-5 0 0 16,0 0 0-16,2 0 0 15,-2 0 0-15,5 0 0 0,-3 0 0 0,0 0 0 16,-2 0 0-16,0 0 0 0,0 0 0 0,-4 0 0 16,8 0 0-16,-4 3 0 0,0 1 0 0,0-2 0 15,0 4 0-15,-2-3 0 0,10 0 0 0,-5 1 0 16,0 0 0-16,-1 1 0 0,1-4 0 0,0 3 0 15,0-2 0-15,0 0 0 0,1 0 0 0,3-1 0 16,-2 2 0-16,3 0 0 0,2-1 0 16,-1 2 0-16,0 1 0 0,-3-1 0 15,2-1 0-15,1 1 0 0,0-2 0 0,1 2 0 16,10 0 0-16,-6-4 0 0,6 0 0 0,-4 0 0 16,11 0 0-16,-10 0 0 0,3 0 0 0,-4 0 0 15,0-3 0-15,-6 2 0 0,10-1 0 0,-6 0 0 16,2 0 0-16,0-2 0 0,-9 4 0 0,5 0 0 15,1 0 0-15,-3-3 0 0,3 1 0 0,-2 2 0 16,1-2 0-16,1 0 0 16,13 1 0-16,-7-4 0 0,-1 0 0 0,0 1 0 15,0-1 0-15,-10 0 0 0,15 3 0 0,-10-4 0 16,-6 3 0-16,4 1 0 0,0 0 0 0,-1 1 0 16,-3-1 0-16,-3 2 0 0,-3 0 0 0,-2 0 0 15,-5 0 0-15,5 0 0 0,-4 0 0 0,-1 0 0 16,-4 3 0-16,-1 1 0 0,1 0 0 0,-3 1 0 15,1-3 0-15,-2 5 0 0,-2-4 0 0,-2 1 0 16,-3-2 0-16,3 4 0 0,-5-4 0 0,0 1 0 16,-1 1 0-16,0-1 0 15,-1-3 0-15,-1 2 0 0,-1 0 0 0,1 0 0 16,-2-2 0-16,-1 0 0 0,0 2 0 0,0-2 0 16,-3 0 0-16,0 2 0 0,-1-2 0 0,-4 1 0 15,3 2 0-15,-3-3 0 0,0 1 0 0,-1 2 0 16,0-2 0-16,-3 1 0 0,2 0 0 0,-3 0 0 15,2-1 0-15,-2-1 0 0,-2 3 0 0,0-2 0 16,-1-1 0-16,1 0 0 0,-2 0 0 0,2 0 0 16,-2 0 0-16,0 0 0 15,0 0 0-15,0 0 0 0,0 0 0 0,0 0 0 16,0 2 0-16,0 5 0 0,0 4 0 0,-7 5 0 16,-2 7 0-16,-1 3-697 0,-1 2 1 0,-5 6 318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55:4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25683 8490 1485 0,'0'-3'-4'0,"0"-2"1"0,0 2 0 0,0 0 2 0,0-2 0 0,0 2 0 0,0-3 1 0,2 2 0 0,0 3 0 0,0-3 0 0,-1 2 165 0,-1 0-62 0,0-1-1 16,0 0 142-16,0 2-95 16,0-2-49-16,0 3 142 0,0-1-102 0,0 1-44 15,0-2 1-15,0 2 7 0,0-3 0 0,0 3-38 16,0 0-14-16,0 0 150 0,0 0-75 0,0 0-37 15,0 0 125-15,0 0-154 0,0 0-61 0,0 0 0 16,0 0 0-16,0 0 0 0,0 0 0 0,0 0 0 16,0 0 0-16,0 0 0 15,0 0 0-15,0 0 0 0,0 0 0 0,0 0 0 0,0 0 0 0,0 0 0 16,0 0 0-16,2 0 0 16,1 0 0-16,1 0 0 0,1 0 0 0,-1 0 0 15,1 0 0-15,-1 0 0 0,1 0 0 0,-2 0 0 16,2 0 0-16,1 0 0 0,1 0 0 0,-1 0 0 15,-1 0 0-15,1 0 0 0,4 0 0 0,-5 0 0 16,2 0 0-16,1 0 0 0,2 0 0 0,-2 0 0 16,2 0 0-16,0 0 0 0,-1 0 0 0,-2 0 0 15,2 0 0-15,2 0 0 0,-2 0 0 0,0 0 0 16,1-1 0-16,1 1 0 0,0-1 0 0,1 1 0 16,-2-3 0-16,4 1 0 15,-3 0 0-15,2 0 0 0,0 1 0 0,2-1 0 16,1 0 0-16,-4 0 0 0,6 0 0 0,-4 0 0 15,4 0 0-15,-2 2 0 0,1 0 0 0,0 0 0 16,0 0 0-16,2 0 0 0,-2 0 0 0,1 0 0 16,1 0 0-16,2 0 0 0,2 0 0 0,-4 0 0 15,6 0 0-15,-2 0 0 16,0 0 0-16,-1 2 0 0,-2-2 0 0,7 2 0 16,-8-2 0-16,3 0 0 0,0 2 0 0,5 0 0 15,-4-2 0-15,-3 2 0 0,3-2 0 0,-3 2 0 16,1-2 0-16,0 1 0 0,0 1 0 0,-3-2 0 15,3 2 0-15,0 0 0 0,-3-2 0 0,3 0 0 16,-2 0 0-16,1 0 0 0,1 0 0 0,2 0 0 16,-3 0 0-16,7 0 0 0,-1 0 0 0,0 0 0 15,-3 0 0-15,6 0 0 0,-10 0 0 0,4 0 0 16,-3 0 0-16,2 0 0 16,2 0 0-16,-1 0 0 0,1 3 0 0,-5-2 0 15,6-1 0-15,2 1 0 0,-4-1 0 0,5 3 0 16,-4-3 0-16,3 0 0 0,-1 0 0 0,-1 0 0 15,-4 0 0-15,11 0 0 0,-10 0 0 0,6 0 0 16,-3 0 0-16,0 0 0 0,-2 0 0 0,7 0 0 16,-6 0 0-16,3 0 0 0,-3 0 0 0,1 0 0 15,-2 0 0-15,3 0 0 0,2 0 0 16,1 2 0-16,2-2 0 0,-1 1 0 16,0-1 0-16,3 3 0 0,-1-2 0 0,2-1 0 15,-3 0 0-15,5 3 0 0,-6-3 0 0,0 0 0 16,-6 0 0-16,4 1 0 0,-4 1 0 0,-1-2 0 15,5 2 0-15,-4 0 0 0,1-1 0 0,1-1 0 16,-1 3 0-16,7-2 0 0,-1-1 0 0,3 0 0 16,2 3 0-16,1-3 0 0,6 1 0 0,-9 1 0 15,2 0 0-15,-2 0 0 0,-1-2 0 0,-3 2 0 16,-2-1 0-16,2-1 0 0,-1 0 0 16,1 1 0-16,-2-1 0 0,3 4 0 15,-1-3 0-15,0-1 0 0,2 2 0 0,1-2 0 16,6 2 0-16,2-1 0 0,-6 2 0 0,0-3 0 15,-1 2 0-15,0-2 0 0,-4 1 0 0,2 1 0 16,-2 0 0-16,0 0 0 0,-2-2 0 0,1 2 0 16,-1-1 0-16,2 1 0 0,-2 2 0 0,2-3 0 15,0 2 0-15,2 0 0 0,1-2 0 0,2 1 0 16,-3 2 0-16,0-4 0 16,-2 2 0-16,-2-1 0 0,0 1 0 0,-1-2 0 15,-2 2 0-15,0 0 0 0,5-1 0 0,-4 4 0 16,1-4 0-16,-2 1 0 0,3 2 0 0,-7-1 0 15,4 0 0-15,-1-1 0 0,-1-1 0 0,-4 1 0 16,3 0 0-16,-1 0 0 0,-2 0 0 0,-1-2 0 16,3 0 0-16,-2 0 0 0,2 0 0 0,-3 0 0 15,1 0 0-15,-1 0 0 0,-1 0 0 0,1 0 0 16,-2 0 0-16,-5 0 0 16,4 0 0-16,0 0 0 0,-5 0 0 0,0-2 0 15,0 0 0-15,-2 0 0 0,-1 0 0 0,0 2 0 16,1-1 0-16,-1-1 0 0,-4 0 0 0,2 2 0 15,0-1 0-15,-3-2 0 0,1 3 0 0,2-2 0 16,-3 0 0-16,-1 0 0 0,1 1 0 0,1-2 0 16,-1 1 0-16,1-1 0 0,-1-2 0 0,1-1 0 15,-1 0 0-15,0-2 0 0,-2 1 0 0,0 2 0 16,0-3 0-16,0 5 0 16,0-2 0-16,-17 4 0 0</inkml:trace>
  <inkml:trace contextRef="#ctx0" brushRef="#br0" timeOffset="3083.15">2986 10252 1163 0,'-10'-8'-4'0,"2"1"0"0,1 3 1 0,-1 0 2 0,3 3 0 0,-1-2 0 0,0 2 0 0,0-1 1 0,4-1 0 0,-3 2-2 0,5 1 130 0,-2 0-74 16,0 0 0-16,2 0 53 0,0 0 0 0,0 0-52 15,0 0 13-15,0 0 79 0,0 0-45 0,0 0-1 16,2 0 52-16,3 0-49 0,4 0 13 0,2 1-63 15,1 4 157-15,0 0-79 0,-1 1-38 0,1-2 103 16,-1 3-57-16,3-1-50 0,-8-3 0 16,3 0 5-16,1 2-41 0,1 0 1 15,-2 0 13-15,4-3 140 0,-3 1-208 0,3 0 0 16,1 1 0-16,2 0 0 0,-2 0 0 0,4 0 0 16,-3-2 0-16,5 2 0 0,-1-1 0 0,2 1 0 15,4-2 0-15,3-1 0 0,2-1 0 0,0 0 0 16,2 0 0-16,3 0 0 0,1-1 0 0,12-6 0 15,0-1 0-15,-4-2 0 0,1 3 0 16,-8 0 0-16,10-1 0 0,-4 4 0 0,2 0 0 0,-5 2 0 16,2 1 0-16,-5 1 0 0,10 0 0 0,-5 0 0 15,3 0 0-15,2 0 0 16,1 0 0-16,-5 1 0 0,11 2 0 0,-4 0 0 16,0-3 0-16,3 0 0 0,2 0 0 0,-1 0 0 15,2 0 0-15,0 0 0 0,1 0 0 0,0 0 0 16,-1 0 0-16,-10 0 0 0,5 0 0 0,-6 4 0 15,-2-1 0-15,-9 3 0 0,5 0 0 0,-3-3 0 16,2 3 0-16,-2-5 0 0,-2 5 0 0,-3-5 0 16,-1 1 0-16,-5-1 0 15,1-1 0-15,-3 0 0 0,0 0 0 0,-3 0 0 0,-2 0 0 16,-4 0 0-16,-1 0 0 0,-1 0 0 16,-4 0 0-16,-2 0 0 0,1 0 0 0,-3 0 0 15,-2 0 0-15,1 0 0 0,-1 0 0 0,-1 0 0 16,-1 0 0-16,0-1 0 0,0-1 0 0,0-2 0 15,0-2 0-15,0-1 0 0,0-3 0 0,0 3 0 16,0-2 0-16,0-1 0 0,0 1 0 16,0 3 0-16,0 1 0 0</inkml:trace>
  <inkml:trace contextRef="#ctx0" brushRef="#br0" timeOffset="11462.46">12311 10156 2025 0,'-4'-6'0'0,"4"2"0"0,-5 2 0 0,4-2 0 0,-3 1 0 0,2-1-1 0,0 3 0 0,0-3 1 0,1 2-4 0,1 0 2 0,0 1 97 0,0-2 280 16,0 1-169-16,0 2-77 0,0 0 135 0,0 0-107 16,0 0-52-16,0 0 12 0,0 0 27 0,0 0-46 15,0 0 0-15,0 0 17 0,0 0-104 0,3 0-11 16,5 0 0-16,0 0 0 0,-1 0 0 15,2 0 0-15,1 0 0 0,1 2 0 16,-2 2 0-16,3-2 0 0,1 1 0 0,-2 1 0 16,3 0 0-16,0-1 0 0,2 0 0 0,2 2 0 15,1-1 0-15,2 0 0 0,3 1 0 0,-2-1 0 16,10 2 0-16,0-1 0 0,12 0 0 0,2 0 0 16,5-2 0-16,6 0 0 0,12-3 0 0,0 1 0 15,3-1 0-15,3 0 0 0,-2 1 0 0,3-1 0 16,-3 5 0-16,-6-1 0 0,-3 0 0 15,-9-1 0-15,3 3 0 0,0-3 0 16,-1 2 0-16,-5-1 0 0,2-1 0 0,-1-1 0 16,0 2 0-16,-10-2 0 0,10 2 0 0,-16-4 0 15,0 1 0-15,-3 3 0 0,-2-4 0 0,-7 2 0 16,-1 2 0-16,-3-3 0 0,-4 1 0 0,-2-1 0 16,-4-1 0-16,-2 3 0 0,1-1 0 0,-4-2 0 15,-1 2 0-15,-1-2 0 0,-2 0 0 0,-1 0 0 16,1 0 0-16,0 0 0 0,-2 0 0 0,0 0 0 15,0 0 0-15,0 0 0 16,0 0 0-16,0 0 0 0,0 0 0 0,0 0 0 16,0 0 0-16,2 0 0 0,10 5 0 0</inkml:trace>
  <inkml:trace contextRef="#ctx0" brushRef="#br0" timeOffset="30196.2">26175 10154 1169 0,'-9'-14'-4'0,"-1"2"0"0,1-1 1 0,0-1 0 0,-1 1 2 0,0 0 0 0,2 1 0 0,-2 2 1 0,2 0 0 0,1 1 0 0,2 1 73 0,-4 3-16 0,6-1 1 0,-2 2 38 15,2 0-1-15,1 3-37 0,1-1 14 0,1 0 87 16,0 2-51-16,0 0 1 0,0 0 20 0,0 0 0 15,0 0-57-15,0 0-14 16,0 0 61-16,0 0-61 0,0 0-1 0,0 0 42 16,0 0-27-16,0 0-14 0,1 0 0 0,3 0 137 15,2 2-69-15,2 1 1 0,-1-2-55 0,2 4 84 16,1-1-49-16,1 0 0 0,-1-2-12 0,5 1-95 16,-4 1 0-16,4 0 0 0,0-2 0 0,0 2 0 15,2-2 0-15,0 2 0 0,3-3 0 0,3 1 0 16,2-2 0-16,1 2 0 0,1-2 0 15,3 2 0-15,-1-2 0 0,1 0 0 16,3 0 0-16,-4 0 0 0,-1 2 0 0,2-2 0 16,-4 2 0-16,6-1 0 0,-5-1 0 0,1 4 0 15,0-3 0-15,0 4 0 0,3-2 0 0,-3 1 0 16,2 2 0-16,0-2 0 0,-2 1 0 0,2-2 0 16,2 2 0-16,2-2 0 0,0 2 0 0,1-4 0 15,0 0 0-15,7 2 0 0,-2-3 0 0,6 2 0 16,-2-2 0-16,-3 0 0 0,1 0 0 0,3 0 0 15,-10 0 0-15,5 0 0 16,-1 0 0-16,-5 0 0 0,-2 0 0 0,-1 0 0 16,-4 0 0-16,4 0 0 0,-10 0 0 0,2 0 0 15,-2 0 0-15,-2 0 0 0,-1 0 0 0,-1 0 0 16,-2 0 0-16,0 0 0 0,-2 0 0 0,-1 0 0 16,1 0 0-16,-1 0 0 0,0 0 0 0,-2-2 0 15,-2-1 0-15,2 2 0 0,-4 0 0 0,0-2 0 16,-2 1 0-16,-3 1 0 0,0-1 0 0,-1 2 0 15,0 0 0-15,0 0 0 0,0 0 0 0,0 20-503 16,-16 12 137-16</inkml:trace>
  <inkml:trace contextRef="#ctx0" brushRef="#br0" timeOffset="39384.43">27805 10182 388 0,'0'0'0'0,"0"0"0"0,0-1 0 16,0-1 0-16,0-1 0 0,-1 1 0 0,1 1 0 0,-2-3 0 0,0 2 0 0,0 0 0 0,2 0 33 0,-1-3 8 0,1 5 69 16,-2-2-72-16,2 0 0 0,-3 0-1 0,3 0 49 0,0 0 11 15,-2 0-55-15,2 0 1 0,0 1 77 16,0-2 0-16,0 2-70 0,0 1 89 0,0 0-13 15,0-2-54-15,0 2-11 0,0 0-22 0,0-2 24 16,0 2 15-16,2 0-57 0,4-2 42 0,-2 2 0 16,3 0 0-16,-1 0-13 0,-1-1 29 0,3 1-16 15,-1-3-7-15,0 3 54 0,-2-1-55 0,5-1 5 16,-3 0 37-16,-2 1-36 0,1-2-1 16,1 0 1-16,-1-1 61 0,0 2-59 15,0-2 16-15,3-2-16 0,-1 3-4 0,3-2 4 16,-2 2 0-16,-2-1-48 0,3 0 63 0,-4 1-15 15,3 2 0-15,-2-2-64 0,0 1 57 0,2 0 5 16,-2 0-90-16,0 1 34 0,0 1-11 0,2 0 57 16,1 0-65-16,1 0 1 0,1 0 47 0,0 0 36 15,6 0-39-15,2 0 4 0,2 0-10 0,6 0 45 16,0 0-32-16,4 0-34 0,1 0-4 0,3 0 0 16,1 0 0-16,0 0 0 15,0 0 0-15,-3 0 0 0,0 0 0 0,-2 0 0 16,-2 0 0-16,-2 1 0 0,-4 1 0 0,5 5 0 15,-5-4 0-15,0 2 0 0,0-1 0 0,1 2 0 16,0-2 0-16,3-1 0 0,2 1 0 0,2-3 0 16,1 4 0-16,4-3 0 0,2-2 0 0,5 0 0 15,0 0 0-15,0 0 0 0,-2 0 0 0,-1 0 0 16,-2 0 0-16,-1 0 0 0,-1-2 0 0,0 0 0 16,-5-1 0-16,-1 2 0 15,-6 1 0-15,3 0 0 0,-5 0 0 0,-2 0 0 16,-1 0 0-16,0 0 0 0,-7 0 0 0,4 0 0 15,-6 0 0-15,-1 0 0 0,0 0 0 0,-2 0 0 16,-4 0 0-16,3 0 0 0,-6 0 0 0,1 0 0 16,0 0 0-16,0 0 0 0,-2 0 0 0,0 0 0 15,0 0 0-15,0 0 0 0,0 0 0 0,0 0 0 16,0 0 0-16,0 1-68 0,-4 11-62 0,-3 5 19 16,-3 4-758-16,2 3 387 15</inkml:trace>
  <inkml:trace contextRef="#ctx0" brushRef="#br0" timeOffset="49181.68">6506 11925 485 0,'-9'0'0'0,"6"0"0"0,1-2 0 0,0 0 0 0,2 2 0 0,0 0 0 0,0 0 0 0,0 0 0 0,0 0 0 0,0 0 0 0,0 0-34 0,0 0 0 16,0 0 50-16,0 0 166 0,0 0-79 0,0 0 0 15,0 0-71-15,0 0 77 0,-1 0 1 0,-2 0-57 16,2 0-12-16,-3 0 5 0,-1 0 0 0,0 4 10 15,1 1 76-15,1-2-12 0,1 2-14 0,0-5-31 16,1 1-18-16,1 2 0 0,0-3 0 16,0 0 128-16,0 0-70 0,0 0-1 0,0 0-57 15,0 0 93-15,0 0-46 0,0 2 14 16,0-2-154-16,0 0 46 0,0 2 1 0,0-2 46 16,0 1-27-16,0 1 41 0,0 0-14 0,0 0 0 15,0-1 42-15,0 2-42 0,0-1 0 0,0 0 20 16,0-2-35-16,0 0 12 0,0 0-1 0,0 0 96 15,0 1-47-15,0-1 10 0,0 2-160 0,0-2 52 16,0 4 1-16,0-3 52 0,1 4 36 0,3 0-93 16,-3-2 0-16,3 0 0 15,0-1 0-15,-1 2 0 0,-1-2 0 0,2 1 0 16,0-1 0-16,-1-1 0 0,0 2 0 0,2-1 0 16,1-1 0-16,-3 2 0 0,6-1 0 0,-2-1 0 15,4 3 0-15,1-2 0 0,0 0 0 0,3 2 0 16,0 2 0-16,2-3 0 0,0 0 0 0,-2 3 0 15,3 0 0-15,-2-3 0 0,1 1 0 0,0 2 0 16,-1-2 0-16,3-3 0 0,-2 1 0 0,1-2 0 16,0 2 0-16,-3-2 0 15,2 0 0-15,0 2 0 0,-3-2 0 0,-4 0 0 16,4 0 0-16,-5 0 0 0,2 0 0 0,-4 0 0 16,2 0 0-16,0 0 0 0,-2 0 0 0,1 0 0 15,1 0 0-15,0 0 0 0,-1 0 0 0,1 0 0 16,-1 0 0-16,1 0 0 0,2 0 0 0,4 0 0 15,-3 0 0-15,1 0 0 0,0 0 0 0,1 0 0 16,0 0 0-16,3 0 0 0,-5 0 0 16,0 0 0-16,4 0 0 0,-2-2 0 15,2 2 0-15,-2 0 0 0,4-2 0 0,-1 2 0 16,-1-2 0-16,4 1 0 0,-3-1 0 0,1 0 0 16,1 1 0-16,-1-1 0 0,2-1 0 0,-2 3 0 15,2-1 0-15,-1-2 0 0,0 2 0 0,0 1 0 16,-1-2 0-16,2 2 0 0,0 0 0 15,-3 0 0-15,2 0 0 0,-1 0 0 0,3 0 0 0,-1 0 0 16,0 0 0-16,4 0 0 16,-3-3 0-16,6 2 0 0,-2-1 0 0,3 1 0 15,1-4 0-15,1 0 0 0,1 1 0 0,0 1 0 16,-1-3 0-16,0 3 0 0,-1-1 0 0,-2-1 0 16,-2 4 0-16,7-4 0 0,-3 4 0 0,-4-1 0 15,4 0 0-15,-2 1 0 0,-1-1 0 0,6 0 0 16,-3-2 0-16,1 2 0 0,-2 1 0 0,0-2 0 15,-1 2 0-15,5-3 0 0,-4 2 0 0,-2-2 0 16,2 2 0-16,0 0 0 0,-7 0 0 0,5 1 0 16,-3 1 0-16,3-2 0 0,-6 2 0 0,3-2 0 15,0 2 0-15,2 0 0 16,-2 0 0-16,2 0 0 0,1-3 0 0,-1 3 0 16,-2-1 0-16,7 1 0 0,-5 0 0 0,0 0 0 15,1 0 0-15,-3 0 0 0,7 0 0 0,-5 0 0 16,0 0 0-16,0 0 0 0,-4 0 0 0,0 0 0 15,1 0 0-15,-1 0 0 0,0 0 0 16,-3 0 0-16,3 0 0 0,-3 0 0 0,3 0 0 0,0 0 0 16,2 1 0-16,0 4 0 15,-3-3 0-15,1-1 0 0,0 3 0 0,2-2 0 16,1 2 0-16,1-2 0 0,-1 2 0 0,-3-3 0 16,7 3 0-16,-3 0 0 0,0-2 0 0,0 0 0 15,3 1 0-15,-3-3 0 0,5 2 0 0,-1 0 0 16,-3-1 0-16,2-1 0 0,0 3 0 0,-5-1 0 15,6-2 0-15,-1 0 0 0,1 0 0 0,0 0 0 16,-2 0 0-16,0 0 0 0,4 0 0 0,-3 0 0 16,-1 0 0-16,0 0 0 15,-1 0 0-15,-2 0 0 0,4 0 0 0,-2 0 0 16,3 0 0-16,-1 0 0 0,2 0 0 0,-5 0 0 16,5 0 0-16,-7 0 0 0,4 0 0 0,1 0 0 15,-2 0 0-15,-1 0 0 0,7 0 0 0,-4 0 0 16,2 0 0-16,0 0 0 0,0 0 0 15,0 0 0-15,2 0 0 0,0 0 0 16,2 0 0-16,2 0 0 0,-1 0 0 0,1 0 0 16,2 0 0-16,-3 0 0 0,1 0 0 0,0 0 0 15,-3 0 0-15,5 1 0 0,-2 2 0 0,1-1 0 16,1-2 0-16,5 0 0 0,2 0 0 0,-4 0 0 16,10 0 0-16,-1 0 0 0,1 0 0 0,0 0 0 15,0-2 0-15,-8-1 0 0,10 2 0 0,-6-1 0 16,0-1 0-16,-1 3 0 0,2-1 0 0,0 1 0 15,1 0 0-15,1-2 0 0,5 2 0 0,0 0 0 16,0 0 0-16,-1 0 0 0,-2-2 0 0,1 2 0 16,0-1 0-16,1-1 0 15,-1 0 0-15,1 0 0 0,-1 2 0 0,1-2 0 16,0 2 0-16,-1 0 0 0,-8 0 0 0,10 0 0 16,-6 0 0-16,-1 0 0 0,0 0 0 0,0 0 0 15,3 0 0-15,0 0 0 0,1 2 0 0,3-2 0 16,1 2 0-16,-1-2 0 0,0 2 0 0,-4-2 0 15,2 0 0-15,-2 0 0 16,-1 0 0-16,1 0 0 0,-2 0 0 0,2 0 0 0,0 0 0 0,-1 0 0 16,1 0 0-16,-2 0 0 15,-6 0 0-15,10 0 0 0,-8 0 0 0,0 0 0 16,-2 0 0-16,0 0 0 0,-5 0 0 0,9 0 0 16,-4-2 0-16,0 0 0 0,2 0 0 0,-1 0 0 15,-7 1 0-15,4-2 0 0,-3 2 0 0,-2-1 0 16,-3 0 0-16,-1 2 0 0,-5 0 0 0,5 0 0 15,-6-2 0-15,1 2 0 0,-6 0 0 0,2 0 0 16,-2 0 0-16,-1-3 0 0,-1 3 0 0,-1 0 0 16,-4 0 0-16,-1 0 0 15,-1 0 0-15,-3 0 0 0,0 0 0 0,1 0 0 16,-4 0 0-16,1 0 0 0,-4 0 0 0,3-1 0 16,-1 1 0-16,-4 0 0 0,3-2 0 0,-2 2 0 15,0-2 0-15,-1 0 0 0,1 2 0 0,0-1 0 16,-2 1 0-16,0 0 0 0,0 0 0 0,0 0 0 15,0 0 0-15,0 5 0 0,0 20 0 0</inkml:trace>
  <inkml:trace contextRef="#ctx0" brushRef="#br0" timeOffset="56964.13">19075 11780 522 0,'-2'0'-1'0,"2"-1"0"0,0-2 0 0,0 3 0 0,0 0 1 0,0 0 0 0,0 0 0 0,0 0 0 0,0 0-1 0,0 0 1 0,0 3 88 0,0-3 0 15,0 1 132-15,0-1-80 0,0 0 1 0,0 0-64 16,0 0 73-16,0 0 1 0,0 0-78 0,0 0 1 15,0 0-61-15,2 0 19 0,3 0 41 0,-4 0 18 16,3 0-17-16,3 0-1 0,-3 0 1 0,-2 0-44 16,3 0-19-16,1 4 51 0,0-1 1 0,1 0 6 15,2 3-36-15,2-3 25 0,-1 0-6 0,1 2 0 16,1 0 5-16,1-1-1 0,0 0 69 0,4-2 20 16,-1-1-83-16,0 2 132 0,3-1-62 0,-1-1 12 15,1-1-70-15,1 0 57 0,0 3-57 0,-1-3-1 16,-3 0 1-16,2 0-63 15,-2 1-11-15,1-1 0 0,-4 0 0 0,2 4 0 16,0-3 0-16,-1 2 0 0,-5-1 0 0,6-1 0 16,-2 1 0-16,0-1 0 0,1 1 0 0,0 1 0 15,2-3 0-15,0 1 0 0,5-1 0 0,5 0 0 16,1 0 0-16,3 0 0 0,4 0 0 0,1 0 0 16,1-1 0-16,1-2 0 0,0-2 0 0,-2 4 0 15,-1-1 0-15,-2-1 0 0,-4 2 0 0,2 1 0 16,-2 0 0-16,1 0 0 15,-8 0 0-15,8 0 0 0,-3 0 0 0,0 0 0 16,1 0 0-16,1 0 0 0,2 0 0 0,2 0 0 16,2 0 0-16,3 0 0 0,6 0 0 0,-1 0 0 15,-6 0 0-15,1 0 0 0,-3 0 0 0,-4 0 0 16,0 0 0-16,-4 0 0 0,-1 0 0 0,3 0 0 16,-1 6 0-16,-2-2 0 0,5 2 0 0,0 2 0 15,0-3 0-15,4 3 0 0,2 0 0 0,5-1 0 16,-1-2 0-16,3 2 0 15,-2-4 0-15,12 3 0 0,-6-2 0 0,2-1 0 16,-1-1 0-16,0 0 0 0,1 0 0 0,1 1 0 16,-1 0 0-16,1-2 0 0,5 1 0 0,0 2 0 15,3-2 0-15,6 2 0 0,-4 0 0 0,0-1 0 16,2 1 0-16,0 0 0 0,-4 0 0 0,15-3 0 16,-5 5 0-16,5-2 0 0,4 0 0 0,-1-1 0 15,-11 1 0-15,17 2 0 0,-6-1 0 16,0-1 0-16,6 0 0 0,10-1 0 15,-13 0 0-15,17 3 0 0,-11-5 0 0,2 3 0 16,3-2 0-16,4 0 0 0,-2-2 0 0,19 0 0 16,-12 0 0-16,1 0 0 0,0 0 0 0,-1 0 0 15,-5 0 0-15,15 0 0 0,-11-2 0 0,-2 0 0 16,1 0 0-16,-1 0 0 0,-4 2 0 0,21-1 0 16,-14 1 0-16,-1-3 0 0,-1 3 0 0,3 0 0 15,6-1 0-15,-2 1 0 0,4-2 0 16,0 2 0-16,5-3 0 0,2 2 0 15,4-1 0-15,17-2 0 0,-29 2 0 0,11-1 0 16,-1 1 0-16,2-2 0 0,12 0 0 0,-28 0 0 16,10 1 0-16,2-1 0 0,13 0 0 0,-23 0 0 15,8 1 0-15,1 1 0 0,-6-4 0 0,5 2 0 16,-2-1 0-16,0-1 0 0,-7-2 0 0,2 3 0 16,-6-1 0-16,2-1 0 0,-5 1 0 0,-10 1 0 15,9-2 0-15,-20 2 0 0,7 2 0 16,-8-3 0-16,0 2 0 0,-7 2 0 15,7-1 0-15,-10-1 0 0,-10 3 0 0,1-1 0 16,-1-1 0-16,-11 1 0 0,9 0 0 0,-13 0 0 16,3 0 0-16,-5 1 0 0,-1-2 0 0,-1 1 0 15,-3 1 0-15,-3-1 0 0,-2 1 0 0,-5-1 0 16,0-1 0-16,-6 2 0 0,2-1 0 0,-6 0 0 16,0 1 0-16,-4-2 0 0,-1 2 0 0,-3-4 0 15,1 4 0-15,-2-4 0 0,-1 2 0 0,1-1 0 16,0-1 0-16,0-1 0 0,-4 0 0 15,3 3 0-15,-1-1 0 0,0 2 0 16,-2 0 0-16,0 0 0 0,0 1 0 0,0 1 0 16,0 0 0-16,0 0-809 0,0 11-10 0,0 8 354 15</inkml:trace>
  <inkml:trace contextRef="#ctx0" brushRef="#br0" timeOffset="62771.86">8860 13433 109 0,'-5'-11'0'0,"-2"5"0"16,7 0 0-16,-3 3 0 0,3-1 0 0,0-2 0 0,-2 2 0 0,2 1 0 0,-2-1 0 0,-1 0 0 0,-1 1 0 0,-2-1 0 0,0 0 45 0,2 2-43 0,-3 1 1 15,2-2 82-15,0 2-77 0,-1-1-1 0,1-1 1 16,1 3 19-16,3 0-17 0,-1 0 3 0,0 0-4 16,2 0-1-16,0 0 4 0,0 0 8 15,0 0 8-15,0 0-8 0,0 0-7 16,0 0 2-16,0 0 55 0,0 0 0 0,0 0-54 15,0 0 81-15,0 0-6 0,0 0-60 0,0 0-6 16,0 0 166-16,0 0-76 0,0 3-15 0,2-1-12 16,-2-1 105-16,2-1-66 0,-2 3-24 0,0-3 100 15,1 0-54-15,-1 0-17 0,0 0-68 0,0 0 96 16,0 0-49-16,0 0 1 0,0 0 104 0,0 0-84 16,2 0 0-16,-2 0-69 15,2 0 57-15,0 0 15 0,1 0-71 0,-1 0-1 16,-1 0 152-16,2 0-114 0,-2 0-101 0,1 0 0 15,1 0 0-15,-1 0 0 0,2 0 0 0,1 0 0 16,-1 0 0-16,2 0 0 0,4 1 0 0,-3-1 0 16,3 2 0-16,1-2 0 0,0 2 0 0,-1-2 0 15,4 0 0-15,-1 0 0 0,4 0 0 0,-5 0 0 16,3 0 0-16,-1 0 0 0,5 0 0 0,-6 0 0 16,5 0 0-16,-2 0 0 15,2 0 0-15,-3 0 0 0,0-2 0 0,-3 0 0 16,4 1 0-16,-4 1 0 0,2-3 0 0,1 3 0 15,0-1 0-15,0 1 0 0,0-2 0 0,1 2 0 16,-2-3 0-16,3 3 0 0,-2-1 0 0,0 1 0 16,0-2 0-16,0 2 0 0,0 0 0 0,0 0 0 15,0-2 0-15,0 2 0 0,2 0 0 0,-2 0 0 16,2 0 0-16,1 0 0 0,2 0 0 16,-3 0 0-16,1 0 0 0,1 0 0 0,-1 0 0 15,3 0 0-15,0 0 0 0,-1 0 0 16,3 0 0-16,2 0 0 0,-7 0 0 0,5-2 0 15,0 1 0-15,-1-2 0 0,-2 2 0 0,1-1 0 16,0 0 0-16,-1 0 0 0,1 0 0 0,1 0 0 16,-3 2 0-16,1 0 0 0,1 0 0 0,-1 0 0 15,1 0 0-15,0 0 0 0,0 0 0 16,0 0 0-16,0 0 0 0,1 0 0 0,1 0 0 0,-2 2 0 16,4 2 0-16,-2-2 0 0,2 1 0 0,-4 0 0 15,5-2 0-15,1 1 0 16,-7 0 0-16,2 0 0 0,7-1 0 0,-8 4 0 15,1-1 0-15,4-1 0 0,-5 1 0 0,5 0 0 16,-1-1 0-16,-3 3 0 0,4-3 0 0,1 3 0 16,-3-2 0-16,3 0 0 0,-4 0 0 0,7-1 0 15,-1-1 0-15,-3 2 0 0,4-2 0 0,-1 0 0 16,1 0 0-16,0-1 0 0,0 1 0 0,-2 0 0 16,-2-1 0-16,1 4 0 15,-5-3 0-15,4 1 0 0,-5 0 0 0,4 0 0 16,-2 1 0-16,2-2 0 0,0-1 0 0,3 1 0 15,-2 0 0-15,4-2 0 0,0 0 0 0,1 0 0 16,0 0 0-16,1 0 0 0,-2 0 0 0,0 0 0 16,1 0 0-16,-3 0 0 0,-3 0 0 0,8 0 0 15,-7 0 0-15,2 4 0 0,-2-4 0 0,1 4 0 16,-3-4 0-16,6 4 0 0,-3-4 0 16,1 2 0-16,2-2 0 0,-1 0 0 15,4 0 0-15,1 0 0 0,0 0 0 0,-1 0 0 16,-1 0 0-16,2 0 0 0,0 0 0 0,-2 0 0 15,1 0 0-15,-1 0 0 0,-2 1 0 0,2 2 0 16,-2-3 0-16,0 1 0 0,0-1 0 0,4 2 0 16,0-2 0-16,-1 0 0 0,6 0 0 0,4 0 0 15,-4 0 0-15,1 0 0 0,1 0 0 0,0-2 0 16,-1 1 0-16,8-2 0 0,-6 2 0 0,-1-1 0 16,-5 1 0-16,3-2 0 15,1 3 0-15,-3 0 0 0,3 0 0 0,-3 0 0 16,7-3 0-16,-3 3 0 0,-4-1 0 0,11-1 0 15,-4 0 0-15,5 0 0 0,0 0 0 0,-2-3 0 16,-4 2 0-16,10-2 0 0,-8 2 0 0,2-1 0 16,-2 0 0-16,0 2 0 0,-6 0 0 0,10 1 0 15,-6-1 0-15,1 0 0 0,1 2 0 16,-6 0 0-16,10 0 0 0,-8 0 0 0,1 0 0 0,-6 0 0 16,3 0 0-16,-2 0 0 0,7 0 0 0,-3 0 0 15,0 0 0-15,1 0 0 16,-1 0 0-16,-2 0 0 0,10 0 0 0,-4 0 0 15,0 2 0-15,-2-2 0 0,1 0 0 0,-7 0 0 16,10 0 0-16,-5 0 0 0,-3 0 0 0,2 0 0 16,3 0 0-16,-7 0 0 0,10 0 0 0,-2 0 0 15,0 0 0-15,0 0 0 0,0 0 0 0,-5-2 0 16,7 0 0-16,-12 0 0 0,3 0 0 16,-4 0 0-16,0 0 0 0,-4 1 0 15,0-1 0-15,0 2 0 0,-2 0 0 0,-2 0 0 16,-2 0 0-16,-1 0 0 0,0 0 0 0,-3 0 0 15,1 0 0-15,0-2 0 0,-3 2 0 0,1-2 0 16,-1 0 0-16,-2 1 0 0,1-2 0 0,-2 1 0 16,0-2 0-16,-4 1 0 0,2-3 0 0,-1 1 0 15,-3-1 0-15,0-1 0 0,1-3 0 0,-2 3 0 16,-3-6 0-16,-1 7 0 0,-3-4 0 0,1 3 0 16,-2 1 0-16,0 2 0 15,-12 3 0-15,-20 2-411 0,-25 35 16 0</inkml:trace>
  <inkml:trace contextRef="#ctx0" brushRef="#br0" timeOffset="105537.86">6399 18115 1842 0,'-3'0'-14'0,"3"0"13"0,0 0 1 0,0 0 0 0,0 0 0 0,0 0 0 0,0 0 0 0,0 0 0 0,0 2 0 0,0-1 0 0,0 3 134 0,0 0 82 0,3-3-70 15,2 4 19-15,3-2 73 0,4 0-81 0,1 0 0 16,1-2-81-16,0-1 50 0,6 0 19 0,-2 0-70 16,4 0 1-16,3 0 135 0,-1 0-67 15,4 0-106-15,-5 0-38 0,6 0 0 0,-2 0 0 0,2 0 0 16,2 0 0-16,5 0 0 16,3 0 0-16,7 0 0 0,-2 0 0 0,7 0 0 15,-6 0 0-15,5 0 0 0,-10 0 0 0,13 0 0 16,-3 3 0-16,-6-1 0 0,-1-1 0 0,-7 2 0 15,4-1 0-15,-5 1 0 0,-3-1 0 0,-2 1 0 16,-4-1 0-16,-2 1 0 0,-7-2 0 0,1 1 0 16,-5 1 0-16,-6-3 0 0,-1 0 0 0,-4 1 0 15,0-1 0-15,0 0 0 0,-2 0 0 0,0 0 0 16,0 0 0-16,0-1 0 0,-2-4 0 0,-3-1 0 16,0 3 0-16,-1-1 0 15,4 3 0-15,-3-1 0 0,1 2 0 0,1 0 0 16,1 18-718-16,2 6 223 0,0 6 211 0</inkml:trace>
  <inkml:trace contextRef="#ctx0" brushRef="#br0" timeOffset="106404.26">11376 18141 1642 0,'-21'-3'-15'0,"0"2"5"0,0-3 3 0,1-2 3 0,1 3 2 0,-1-4-9 0,0-1 5 0,-1 1 4 0,5-1 2 0,-1 1 0 0,2-1 122 0,1 1 206 0,2 1-128 16,2 0-65-16,1 1 1 0,1-1 138 0,5 4-111 15,-3 0-45-15,3 0 123 0,3 0-85 0,0 2 0 16,0 0-67-16,0 0-79 0,0 0 61 0,0 0 0 16,9 0 0-16,2 6-167 0,6-2 102 0,-1 0-18 15,9-1 119-15,1-3-107 0,4 0 0 0,2 0 0 16,2 0 0-16,3 0 0 0,7 0 0 16,-3-2 0-16,0 1 0 0,1-3 0 15,-3 2 0-15,8 0 0 0,-5 0 0 0,0 0 0 16,2 0 0-16,1 1 0 0,-2 1 0 0,8-3 0 15,-2 2 0-15,1 0 0 0,3-3 0 0,2 3 0 16,-4 0 0-16,2 1 0 0,-2 0 0 0,1 0 0 16,1 0 0-16,2 0 0 0,1 0 0 0,3 0 0 15,5 0 0-15,-2 1 0 0,-1 4 0 0,3-3 0 16,-7 1 0-16,14 0 0 0,-7-3 0 0,5 0 0 16,1 0 0-16,1 0 0 15,2 0 0-15,1 0 0 0,-3 0 0 0,-2 0 0 16,-3 0 0-16,-2-2 0 0,-8 1 0 0,4-2 0 15,-3 2 0-15,-3 0 0 0,-2-3 0 0,-6 3 0 16,-10 0 0-16,-1-2 0 0,-3 1 0 0,-11-2 0 16,0 3 0-16,-7-3 0 0,-2 2 0 0,-4-3 0 15,-3 1 0-15,1 1 0 0,-5-6 0 0,1 2 0 16,0-2 0-16,-2-2 0 16,0 1 0-16,0-1 0 0,0 2 0 0,-5 3 0 15,-3 0 0-15,-3 1 0 0,-1 5 0 0,0 0-808 16,-7 12 346-16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3:58:58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2996 15512 1741 0,'-22'0'0'0,"7"0"0"0,4 0 0 0,3 0 0 0,1 0 0 0,0 0 0 0,0 0 0 0,4 0 0 0,-1 0 0 0,3 0 0 0,1 0 215 0,0 0-79 0,0-3-39 16,0 3 218-16,0 0-136 16,0 0-60-16,0 0-1 0,0 0-60 0,0-1 15 15,0 1 215-15,1 0-115 0,1 0-57 0,3 0-1 16,-1 0 73-16,1 0-188 0,2 0 0 0,-2 0 0 16,1 0 0-16,-1 0 0 0,2 0 0 0,-2-1 0 15,2 1 0-15,-1 0 0 0,-1-3 0 16,3 3 0-16,1-2 0 0,-1 2 0 0,-1 0 0 0,4-1 0 15,1 1 0-15,0 0 0 16,-2 0 0-16,3 0 0 16,-1 0 0-16,1 0 0 0,0 0 0 0,1 0 0 0,0 0 0 0,2 0 0 15,-2 0 0-15,3 0 0 0,2 0 0 0,0 0 0 16,0 0 0-16,1 0 0 0,1 0 0 0,-2 0 0 16,1 0 0-16,-2 0 0 0,2 0 0 0,0 0 0 15,-5 0 0-15,5 0 0 0,-3 0 0 0,1 0 0 16,2 1 0-16,-3 1 0 0,4 2 0 15,1-3 0-15,3 3 0 0,-3-1 0 0,3-1 0 0,-2-1 0 16,5 2 0-16,-2-2 0 16,0 1 0-16,-1 0 0 0,1 0 0 0,-1 0 0 15,5 0 0-15,-3 2 0 0,-1-2 0 0,2 3 0 16,2-1 0-16,-6-3 0 0,7 4 0 0,0-2 0 16,-3 0 0-16,2 1 0 0,0 0 0 0,2 0 0 15,0-2 0-15,1-1 0 0,-3 3 0 0,0-1 0 16,2-2 0-16,-7 0 0 0,8 2 0 15,-3-1 0-15,0 2 0 0,0-3 0 16,1 4 0-16,1-4 0 0,0 3 0 0,3-3 0 16,-4 3 0-16,3 0 0 0,-3-1 0 0,3 1 0 15,2 1 0-15,-1-4 0 0,0 2 0 0,0-2 0 16,2 3 0-16,-3-4 0 0,0 4 0 0,1-3 0 16,2 1 0-16,-2 0 0 0,0 0 0 0,0 0 0 15,0 0 0-15,2-1 0 0,-1 4 0 0,-3-4 0 16,4 1 0-16,0 2 0 0,3-2 0 0,-4 0 0 15,1 0 0-15,-2 0 0 0,2 0 0 0,-2-1 0 16,1 1 0-16,2 0 0 16,-1 0 0-16,-3 0 0 0,4 0 0 0,-1-1 0 15,1 1 0-15,0 0 0 0,-1 3 0 0,6-4 0 16,-7 3 0-16,9-2 0 0,-9 2 0 0,7-3 0 16,-2 0 0-16,-7 2 0 0,9-1 0 0,2-2 0 15,-3 2 0-15,1-2 0 0,0 0 0 0,0 0 0 16,-4 0 0-16,8 0 0 0,-4 0 0 0,-1 0 0 15,-1 0 0-15,1 0 0 16,-6-2 0-16,1 0 0 0,9 2 0 0,-12 0 0 16,4 0 0-16,1 0 0 0,-1 0 0 0,2 0 0 15,-3 0 0-15,3 0 0 0,3 0 0 0,-7 0 0 16,3 0 0-16,-2 0 0 0,1 0 0 0,-2 0 0 16,0 0 0-16,-2 0 0 0,0 0 0 0,-1 2 0 15,1 0 0-15,1 1 0 0,-1 0 0 0,1 0 0 16,0 0 0-16,2 0 0 0,-3 0 0 0,2 0 0 15,-1-1 0-15,3 1 0 0,-2-1 0 0,0 0 0 16,-1 0 0-16,1-1 0 0,-1 2 0 16,-1 0 0-16,1-1 0 0,-2 2 0 15,2 1 0-15,-4-2 0 0,3 3 0 0,-1-2 0 16,1 1 0-16,-2 1 0 0,2-2 0 0,1 2 0 16,2-1 0-16,-2-1 0 0,1 2 0 15,1 0 0-15,-1-2 0 0,1 1 0 0,-2 1 0 0,2-2 0 16,-1 1 0-16,-1-1 0 0,1 0 0 15,-1 2 0-15,4-3 0 0,-2 1 0 0,-2 1 0 0,3-1 0 16,-1 0 0-16,1 0 0 16,0-1 0-16,-2 1 0 0,-3 0 0 0,1-2 0 15,-2 2 0-15,-2 0 0 0,-4-1 0 0,-1 0 0 16,3 2 0-16,-8-4 0 16,3 4 0-16,-2-1 0 0,0-1 0 0,-3 1 0 0,1 0 0 0,-2-3 0 15,-1 3 0-15,-2-2 0 0,-1 0 0 0,-2 0 0 16,3 0 0-16,-5-2 0 0,0 0 0 0,-2 0 0 15,2 0 0-15,-4 0 0 16,1 0 0-16,-3 0 0 0,-1 0 0 0,2 0 0 16,-3 0 0-16,1 0 0 0,1 0 0 0,-3 0 0 15,0 0 0-15,2 0 0 0,-2 0 0 0,2 0 0 16,0 0 0-16,-1 23 0 16</inkml:trace>
  <inkml:trace contextRef="#ctx0" brushRef="#br0" timeOffset="10495.45">10411 15589 1841 0,'-1'-5'-17'0,"1"4"5"0,0 1 5 0,0 0 2 0,0 0 2 0,0 0 1 0,0 0 2 0,0 0-1 0,0 0 1 0,0 0 0 0,0 0 202 0,0 0-76 0,0 0 0 0,0 0 121 16,0 0-91-16,0 0-46 0,0 0 15 0,0 0 109 15,0 0-86-15,0 0-42 16,0 0 173-16,0 0-108 0,0 0-64 0,0-1-107 0,0-4 0 0,1 0 0 16,3 1 0-16,2-1 0 15,0 1 0-15,-1 0 0 0,1 0 0 0,-1 1 0 16,3-1 0-16,0-1 0 0,-1 3 0 0,0-1 0 15,1 0 0-15,2 1 0 0,1-2 0 0,-1 1 0 16,2 0 0-16,1 0 0 0,3-1 0 0,-2 0 0 16,4 0 0-16,0 1 0 0,1-4 0 0,2 4 0 15,-1 0 0-15,6-2 0 0,-1 0 0 0,5 0 0 16,0 0 0-16,2 0 0 0,4 1 0 16,-3-1 0-16,5-2 0 0,0 0 0 15,-1 1 0-15,1 3 0 0,4-2 0 0,-5-1 0 16,6 2 0-16,-6 0 0 0,12 0 0 0,-6 1 0 15,5-1 0-15,-2 3 0 0,1-2 0 0,2 1 0 16,0 0 0-16,0 2 0 0,-2 0 0 0,2 0 0 16,1 0 0-16,3 0 0 0,2 0 0 0,-1 0 0 15,2-1 0-15,8 1 0 0,-1-3 0 0,-8 1 0 16,11 1 0-16,-6 1 0 0,2 0 0 0,-2-2 0 16,2 2 0-16,-4 0 0 0,11 0 0 15,0 0 0-15,0 0 0 0,-1 0 0 16,-1 0 0-16,-7 0 0 0,16 0 0 0,-9 0 0 15,1 3 0-15,1 2 0 0,5-2 0 0,-9-1 0 16,12 2 0-16,-7-3 0 0,1 2 0 0,2-1 0 16,1-2 0-16,-8 0 0 0,14 0 0 15,-3 0 0-15,-4 0 0 0,-3 0 0 0,-2 0 0 16,-8 0 0-16,13 4 0 0,-6-3 0 0,-1 2 0 0,4 0 0 16,-1 1 0-16,-5-3 0 15,9 3 0-15,-5-2 0 0,-2 0 0 0,1 0 0 16,-1-1 0-16,-6 2 0 0,18-3 0 0,-9 1 0 15,-4 1 0-15,-1 1 0 0,-11-2 0 0,7 2 0 16,-1 2 0-16,-2-1 0 0,1 1 0 0,-1 0 0 16,10 3 0-16,-12-1 0 0,12 0 0 0,-5-2 0 15,0 1 0-15,-2-1 0 0,2 0 0 0,-3-1 0 16,13 2 0-16,-5 0 0 16,8-2 0-16,-1 0 0 0,-9 0 0 0,16-2 0 15,-8 3 0-15,2-1 0 0,-2-1 0 0,1 1 0 16,4 0 0-16,-1 0 0 0,-2 1 0 0,1-1 0 15,-2 1 0-15,4 1 0 0,-2 0 0 0,2-2 0 16,14 2 0-16,-19-3 0 0,8 0 0 0,-3 1 0 16,0 2 0-16,-2-5 0 0,5 6 0 0,11-4 0 15,-5 1 0-15,-12 0 0 0,8 0 0 0,-3-3 0 16,14 3 0-16,-8-4 0 0,8 0 0 0,2 0 0 16,-11 0 0-16,18 0 0 15,-9 0 0-15,0-2 0 0,4 0 0 0,3-3 0 16,-9 0 0-16,17-4 0 0,-9 4 0 0,-5-3 0 15,1 5 0-15,1-4 0 0,-10 4 0 0,12-2 0 16,-21 0 0-16,7 4 0 0,-3 0 0 0,-1-2 0 16,2 1 0-16,-3 2 0 0,-3 0 0 0,-2 0 0 15,-4 0 0-15,1 0 0 16,-10 0 0-16,11 6 0 0,-6 0 0 0,-1-2 0 16,-4 3 0-16,-13-2 0 0,-3 2 0 0,6 0 0 15,-15 0 0-15,1-1 0 0,-6 0 0 0,-3-1 0 16,-8-1 0-16,2-1 0 0,-5 1 0 0,-2-3 0 15,-2 0 0-15,-3-1 0 0,-1 0 0 0,2 0 0 16,-1 0 0-16,-2-1 0 0,0 0 0 0,-2-6 0 16,-2-1 0-16,-1 3 0 0,-2 1 0 0,0 3 0 15,-2-3 0-15,0 2 0 0,-9-1 0 0,-18 3 0 16,-12 10 0-16,-19 18 0 16,-25 14 0-16</inkml:trace>
  <inkml:trace contextRef="#ctx0" brushRef="#br0" timeOffset="26265.85">25230 15415 1460 0,'0'-22'0'0,"0"15"0"0,0 5 0 0,0 0 0 0,0 1 0 0,0-1 0 0,0 0 0 0,0-3 0 0,0 2 0 0,0 0 0 0,0 0 62 0,0 1-1 0,0 1 274 0,2-1-136 16,3 0-54-16,2 0 33 0,-4 0-59 0,3 1 1 16,-1 1-59-16,1 0 124 0,0 0-47 0,2 0-15 15,1 0-61-15,0 0 113 0,3 0-57 16,-1 0 0-16,-2 1 90 0,6 3-144 0,-2-2-64 15,2 1 0-15,0 1 0 0,4-3 0 0,-2 5 0 16,9-6 0-16,0 3 0 0,3-3 0 0,3 2 0 16,-2-2 0-16,5 0 0 0,2 0 0 0,2 0 0 15,4 0 0-15,-2 0 0 0,2 0 0 0,-2 0 0 16,12 0 0-16,-2 0 0 0,3-2 0 0,2-1 0 16,1 3 0-16,-1-3 0 15,1 0 0-15,-2 3 0 0,2-1 0 0,-1 1 0 0,3 0 0 16,1 0 0-16,9 0 0 0,-5 0 0 15,4 0 0-15,0 0 0 0,-1 4 0 0,-5-1 0 16,16 2 0-16,-5-1 0 0,1-1 0 0,5 0 0 16,-2 2 0-16,-9 0 0 0,12 0 0 0,-10 4 0 15,0-2 0-15,-2 1 0 0,-1-1 0 0,3 4 0 16,5-1 0-16,-4-1 0 0,-2 2 0 0,-1-2 0 16,-8 1 0-16,15 4 0 15,-7-5 0-15,1 2 0 0,7-1 0 0,-1 1 0 0,0 0 0 16,-5-2 0-16,2 2 0 0,1-1 0 15,-5-2 0-15,-1 0 0 0,-2 0 0 0,11 2 0 16,-7-1 0-16,-3 0 0 0,-1-1 0 0,2-1 0 16,-5 1 0-16,16-2 0 0,-10 1 0 0,6-3 0 15,2 1 0-15,-4 2 0 0,-12-5 0 0,15 4 0 16,-11-1 0-16,-2 2 0 0,3-4 0 0,-3 1 0 16,-2 1 0-16,10 0 0 0,-3-1 0 0,-4-1 0 15,0 1 0-15,2 0 0 0,-10 0 0 0,14-1 0 16,-9-1 0-16,3 2 0 15,3-1 0-15,1-1 0 0,-6 1 0 0,9 0 0 16,-6 0 0-16,-1 1 0 0,0-1 0 0,1-2 0 16,-6 0 0-16,10 2 0 0,-3-1 0 0,-10-1 0 15,0 2 0-15,-2-2 0 0,-9 2 0 0,9-2 0 16,-8 4 0-16,-4-4 0 16,1 3 0-16,-1-3 0 0,-4 4 0 0,7-1 0 0,-4-1 0 0,3 1 0 15,-8 0 0-15,2-1 0 0,1 1 0 0,-4 0 0 16,-4-1 0-16,-2-1 0 15,-5 2 0-15,0-2 0 0,-2 0 0 0,-2 2 0 16,-1-4 0-16,-4 2 0 0,-2-1 0 0,-1-1 0 16,-2 2 0-16,-1-2 0 0,0 0 0 0,-3 0 0 15,-1 0 0-15,-1 0 0 0,-1 0 0 0,-1 0 0 16,1 0 0-16,0 0 0 0,-2 0 0 0,0-2 0 16,0 1 0-16,0-1 0 0,0 0 0 0,-7 0 0 15</inkml:trace>
  <inkml:trace contextRef="#ctx0" brushRef="#br0" timeOffset="26279.8">32387 15848 611 0</inkml:trace>
  <inkml:trace contextRef="#ctx0" brushRef="#br0" timeOffset="158490.96">28585 15400 1115 0,'-4'-7'0'0,"0"3"0"0,0 2 0 0,1-1 0 0,-1-2 0 0,0 1 0 0,-1-2 0 0,1-2 0 0,-1 3 0 0,4 0 0 0,1-1 46 0,-1 0 140 0,1-1-58 16,0 1-46-16,0 0-1 0,0 1 44 0,0-1-39 15,0 1 0-15,0 1 88 0,0-1-70 0,1 2 0 16,0 1-57-16,2 0 101 0,-1 0-51 0,0 0 12 16,1 1-63-16,-1-1 45 15,0 2 0-15,2 0-44 0,0 0 80 0,2-2-29 16,-4 2-12-16,5-2-39 0,-2 2 89 0,1-1-44 16,1 1-1-16,3-3 82 0,1 1-85 0,1 1-88 15,0-1 0-15,3-2 0 0,0 2 0 0,5-2 0 16,-3 1 0-16,3-2 0 0,1 4 0 0,1-3 0 15,1 0 0-15,-3 2 0 0,4 1 0 0,-4-1 0 16,1 2 0-16,1 0 0 0,0-2 0 0,-1 2 0 16,2 0 0-16,3 0 0 0,-4 0 0 15,1 0 0-15,0 0 0 0,0 0 0 16,4 0 0-16,-4 0 0 0,-1 0 0 0,1 0 0 16,-1 2 0-16,1-2 0 0,0 0 0 0,0 2 0 15,-4-2 0-15,3 0 0 0,-2 1 0 0,0-1 0 16,0 0 0-16,1 0 0 0,-4 2 0 0,5-2 0 15,-1 0 0-15,-1 0 0 0,-1 0 0 0,1 0 0 16,1 0 0-16,2 0 0 0,-3 0 0 0,6 0 0 16,-1 0 0-16,-2 0 0 15,-2 0 0-15,2 0 0 0,0 0 0 0,0 0 0 16,-2 0 0-16,1 0 0 0,-2 0 0 0,3 0 0 16,-4 0 0-16,4 0 0 0,0 0 0 0,2 0 0 15,-4 0 0-15,0 0 0 0,1-2 0 0,-2 2 0 16,1-1 0-16,-1 1 0 15,0 0 0-15,-3 0 0 0,0 0 0 0,1 0 0 0,-3 0 0 0,2 0 0 16,2 0 0-16,-2 0 0 16,2 0 0-16,-1 0 0 0,2 0 0 0,1 0 0 15,0 0 0-15,5 0 0 0,-4 0 0 0,6 1 0 16,-3 1 0-16,-5 0 0 0,2 0 0 0,1-2 0 16,-3 2 0-16,0 0 0 0,2-1 0 0,-4-1 0 15,0 4 0-15,0-3 0 0,1-1 0 0,-2 1 0 16,1-1 0-16,0 0 0 0,-1 0 0 0,3 0 0 15,-2 0 0-15,1 0 0 0,1 0 0 0,1 0 0 16,-4 0 0-16,1 0 0 0,-1 0 0 0,0 0 0 16,-4 0 0-16,3 0 0 0,-4 0 0 15,0 0 0-15,-4 0 0 0,2 0 0 16,-3 0 0-16,-1 0 0 0,-1 0 0 0,2 0 0 16,-2 0 0-16,-1 0 0 0,-1 0 0 0,-1 0 0 15,1 0 0-15,0 0 0 0,-1 0 0 0,-1 0 0 16,1 0 0-16,-2-1 0 0,3 0 0 0,-3 1 0 15,2-4 0-15,-2 3 0 0,0 1 0 0,2-2 0 16,-2 0 0-16,0 0 0 0,0 0 0 0,0 0 0 16,0 1 0-16,0 1 0 0,0 0 0 0,0-2 0 15,0 2 0-15,0 0 0 16,0 0-186-16,0 7-189 0,-7 12 163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00:23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15745 8097 2448 0,'-3'-3'-4'0,"-1"1"1"0,2 0 1 0,1 0 1 0,1 0 1 0,-2 1 0 0,2 1 0 0,0-3 0 0,0 3 0 0,0 0 0 0,0 0 125 0,0 0-38 0,0 0-1 16,0-1 80-16,0 1-60 15,0-2-17-15,0 2-12 0,2 0 106 0,-1-2-68 16,1 2-34-16,2 0 173 0,1 0-130 0,2 0-124 15,-2 0 0-15,2-2 0 0,3 2 0 0,1 0 0 16,2 0 0-16,3 0 0 0,-2 0 0 0,4 0 0 16,-4 0 0-16,3 0 0 0,0 0 0 0,2 0 0 15,-3 2 0-15,4 2 0 0,-4 1 0 0,1-1 0 32,1 2 0-32,0-1 0 0,1 1 0 0,1 0 0 0,3 0 0 0,1-1 0 0,-4-2 0 0,1 2 0 15,2-2 0-15,4 1 0 16,-3 0 0-16,1-2 0 0,-2 1 0 0,6-1 0 15,-3 0 0-15,-5 0 0 0,4 0 0 16,2-2 0-16,-4 1 0 0,9 1 0 0,-4 0 0 0,0-2 0 16,2 2 0-16,0-2 0 0,2 0 0 0,-2 0 0 15,0 0 0-15,1 0 0 0,2 0 0 0,-1 0 0 16,0 0 0-16,0 0 0 0,2 0 0 0,-1 0 0 16,-1 0 0-16,2 0 0 15,-3 0 0-15,4 0 0 0,-3 0 0 0,0 0 0 16,2 0 0-16,-1 0 0 0,1 0 0 0,0 0 0 15,-1 0 0-15,3 0 0 0,-2 0 0 0,0 0 0 16,0 0 0-16,3 0 0 0,6 0 0 0,-1-2 0 16,-8 0 0-16,3-1 0 0,-1-1 0 0,-3 0 0 15,-1 2 0-15,0 1 0 0,-3-1 0 0,-3 1 0 16,4-2 0-16,-2 0 0 0,1 2 0 16,-3-1 0-16,2 1 0 0,-6-2 0 15,6 1 0-15,-7-1 0 0,2 1 0 0,-3 0 0 16,1 1 0-16,-2-1 0 0,-2 0 0 0,-2 0 0 15,0 0 0-15,0 0 0 0,-4 0 0 0,-4 2 0 16,-1 0 0-16,0-3 0 0,-4 3 0 0,0 0 0 16,0 0 0-16,-2 0 0 0,0 0 0 0,0 0 0 15,0 0 0-15,0 0 0 16,0 0 0-16,0 0 0 0,0-1 0 0,0-1 0 0,0 0 0 16,0-1 0-16,0-1 0 0,-4 0 0 15,-2 2 0-15,0 1 0 0,-5 1 0 0,-6 0 0 0</inkml:trace>
  <inkml:trace contextRef="#ctx0" brushRef="#br0" timeOffset="1537.47">16379 6184 1739 0,'0'-2'-4'15,"0"2"1"-15,0 0 2 0,0 0 0 0,0 0 1 0,0 0-1 0,0 0 1 0,0 0 0 0,0 0 0 0,0 0-1 0,2 0 10 0,3 8 35 0,1 1 0 0,-3 1-73 16,-1-1 48-16,1 6-12 0,-1-1 37 0,-2 2-60 15,0 0 30-15,0 2 1 0,-7 1 40 0,-4-1-33 16,0-2-16-16,0 2 31 0,-4-3-45 0,-1 0 101 16,2-2-21-16,-2 0 140 15,4-2-81-15,1-1-45 0,2-5-14 0,2 1 145 0,2 0-75 0,1-4-55 0,4 0 0 16,-2-2-8 0,2 2-35-16,0 0 0 0,2-2 12 0,7 0-141 0,7 0 65 0,0 0 32 15,1 0-60-15,0 0 58 16,2-2-12-16,-1 0-372 0,-1-4 195 0,1 2 63 0,-4 2 58 0,1 1-610 15,-1-2 323-15,-2 2 150 0,2-3 76 0,-3 0-373 16</inkml:trace>
  <inkml:trace contextRef="#ctx0" brushRef="#br0" timeOffset="1825.74">16572 6235 1745 0,'5'0'0'16,"-3"0"0"-16,0 1 0 0,0 4 0 0,1 1 0 0,-1 4 0 0,-2 1 0 0,0 3 0 0,0 3 0 0,0 1 0 31,0 8 109-31,0-3-30 0,-9 4 0 0,0-2-35 0,-2 2 0 0,-1-4-63 0,-2 3 27 0,-2-4-1 16,2-4 37-16,-2-2 15 0,0-3-15 0,0-4 11 31,2-1-11-31,0-2 147 0,5-2-74 0,0-3-38 31,2-1 0-31,2 0 173 0,3 0-110 0,0 0-50 0,2 0 69 0,0 0-59 0,0 0-29 0,2 0-127 0,10 0 42 0,1 0 2 0,4 0 53 0,0 0-183 0,0 0 92 0,1 0 57 0,1 0-12 0,0 0-416 16,0 0 218-16,-4 0 54 16,0 0 73-16,0 4-637 15,-4 4 339-15,-4-1 163 0</inkml:trace>
  <inkml:trace contextRef="#ctx0" brushRef="#br0" timeOffset="2004.21">16393 6809 2611 0,'-11'9'0'0,"4"-3"0"0,2-2 0 0,0-2 0 0,3 1 0 0,1-3 0 0,1 0 0 0,0 0 0 0,5 0 0 0,12 0 0 0,4-3 114 0,1-5-121 0,3 3 0 0,1-3 48 0,-1 3-461 0,7-4 225 16,-6-1 119-16,2 0 60 47</inkml:trace>
  <inkml:trace contextRef="#ctx0" brushRef="#br0" timeOffset="2140.58">16655 6409 2973 0,'-7'-1'0'0,"4"-1"0"0,3 0 0 15,0 2 0-15,0 0 0 0,0-1 0 0,0 1 0 0,6-3 0 0,9 1 0 16,4 0 0-16,6 1 115 0,-2-1-37 0,2 0-388 0,1 2 176 0,-5 0 87 15,3 0 54-15,-1 0-753 0,-4 0 370 0,-4 9 185 0</inkml:trace>
  <inkml:trace contextRef="#ctx0" brushRef="#br0" timeOffset="2293.48">16678 6591 2121 0,'-12'4'0'16,"5"1"0"-16,1 1 0 0,3-5 0 0,1-1 0 0,2 2 0 0,0-2 0 0,9 0 0 0,7 0 0 0,9 0 0 0,-2 0 99 0,1 0-29 0,3 0-85 0,-7 0 28 0,4-2 10 0,-1 1-378 15,-5-5 198-15,0 3 99 0,-7 1 49 16,0-2-597-16,-3-1 289 0</inkml:trace>
  <inkml:trace contextRef="#ctx0" brushRef="#br0" timeOffset="2613.84">16770 6083 2509 0,'-10'17'0'16,"3"7"0"-16,-1 0 0 0,5 4 0 0,1 12 0 15,2 3 0-15,0 6 0 0,0 6 0 0,0 0 0 0,5 2 0 0,6 9 85 0,-4-16 1 0,3 3 9 0,1-2-10 16,0-5-44 0,1-4-1-16,-3-8-216 0,4 0 108 0,-3-7 65 0,3-2-331 0,-3-8 187 0,-1-2 94 0,-2-7 47 0,1-2-346 15,-3-4 114-15,1-2 58 16,-2-5 51-16,2-15 44 0,-5-5 0 0,1-1 45 0,0 2 33 0,0-6 10 0,-2 1-34 15,0 7-9 1,0 1 94-16,0 6-48 0,0 6-9 16,-7 1-38-16,-1 2 422 0,-4 5-164 0,0 1 212 15,-4 1-203-15,0 15-57 0,-5 6-64 0,3 1 6 0,-2 3-35 0,-1-2 0 0,5 3-36 16,-1-5-49-16,0 5 20 0,4-11-1 16,2 4 31-16,2-8-347 0,2-4 174 0,4-2 96 15,1-2 33-15</inkml:trace>
  <inkml:trace contextRef="#ctx0" brushRef="#br0" timeOffset="2754.71">16839 6346 2078 0,'9'-19'0'0,"-2"8"0"0,2 1 0 0,-2 3 0 0,-2 3 0 0,3 2 0 0,-1 2 0 0,1 0 0 0,1 2 0 0,2 9 0 0,1 5 121 0,-1 5-389 15,3 4 153-15,-4 2 79 0,3 2 38 0</inkml:trace>
  <inkml:trace contextRef="#ctx0" brushRef="#br0" timeOffset="2903.1">17065 6609 2274 0,'-1'0'-8'0,"1"0"4"0,-2 0 0 0,0 0 2 0,2 1 1 0,0 1 0 0,-2 4 1 0,2-1-1 0,0 3-1 0,0 3 0 0,0 0 71 16,0-1 11-16,2 5-497 0,0-2 230 0,0-4 114 15,-1 1 58-15,1-3-667 0</inkml:trace>
  <inkml:trace contextRef="#ctx0" brushRef="#br0" timeOffset="3107.53">17118 6073 3105 0,'6'0'0'0,"-1"0"0"0,1 17 0 0,-3 3 0 0,0 8 0 0,-1 5 0 0,-2 8 0 0,2 6 0 0,-2 6 0 0,0 14 0 0,0-3 298 0,0 0-128 16,0 0-64-16,0-10-10 0,2 5-16 0,-1-5-11 0,5-3-447 0,-1-5 210 15,3 0 105-15,-2-3 53 0,0-3-606 16,-1-3 324-16,-1-3 167 0,-1-13-406 16,1-5 254-16,0-4 67 0,0-11 73 0</inkml:trace>
  <inkml:trace contextRef="#ctx0" brushRef="#br0" timeOffset="3241.89">17272 6529 2413 0,'2'-9'0'0,"0"4"0"0,0 3 0 0,-2 0 0 0,0 0 0 0,0 2 0 0,2 0 0 0,-1 4 0 0,1 9 0 0,2 2 0 0,0 0 85 0,2 1 0 16,-1 3-44-16,1 0-530 0,1 0 261 0,0-2 134 15,4 0 68-15,-2-2-709 0</inkml:trace>
  <inkml:trace contextRef="#ctx0" brushRef="#br0" timeOffset="3525.25">17441 6257 2029 0,'0'-1'0'0,"0"1"0"0,0 0 0 0,0 0 0 0,0 7 0 0,0 8 0 0,0 2 0 0,0 1 0 0,0 9 0 0,-2-2 0 0,2-1-73 16,-4 5 52-16,1-2 32 0,-1-6-1 0,1 2-405 15,-1-6 202-15,-3-5 104 0,2-2 48 0,0-3-235 16,-3-4 125-16,1-3 61 0,-3 0 32 0,5 0 63 16,-3-10-18-16,3-2 0 0,3 3-29 0,0-2 130 15,0 1-65-15,2 1-43 16,0 2 405-16,0-3-164 0,6 4-117 0,7 1 233 16,0 1-149-16,5 0-54 0,2 2-52 0,6-2-77 15,-2 3 37-15,4-1-1 0,0 2 1 0,-5 0-142 16,7 0 65-16,-11 0 39 0,3 0-1 0,-1 3-157 15,-6 5 91-15,-4 3 0 0</inkml:trace>
  <inkml:trace contextRef="#ctx0" brushRef="#br0" timeOffset="3690.2">17426 6597 2053 0,'-12'3'0'0,"3"3"0"0,2-5 0 0,4 1 0 0,3-2 0 0,0 1 0 0,0-1 0 0,10 2 0 0,10 0 0 15,1 2 0-15,4-4 84 0,-2 2 10 0,5-2-120 0,-7 0 33 0,3 0 1 16,-1 0-365-16,-4 0 200 0,-7 0 110 0,6 0-242 16,-9 0 160-16,-2 1 78 15,-3-1 40-15</inkml:trace>
  <inkml:trace contextRef="#ctx0" brushRef="#br0" timeOffset="3987.82">17535 6259 1697 0,'-6'-2'0'0,"5"1"0"0,-1 1 0 0,2 0 0 15,0 0 0-15,0 9 0 0,0 4 0 0,5 2 0 0,5 4 0 0,-1 7 0 0,-3 1 216 0,1 4-77 0,-5 3-54 16,0 2-175-16,-2 2 67 0,0-3 32 0,-2 3-223 16,-9-5 138-16,-6 1 52 0,0-4 33 0,-4-2-90 15,1-3 53-15,-1-5 27 0,2-5-39 0,-1 0 25 16,1-3-36-16,2-1 0 0,0-4 338 0,4-1-147 15,3-2-74-15,3-3-36 0,2 2 425 0,3-2-209 16,0-1-91-16,2 2-3 0,0 0-45 0,6 2-38 16,6 0 0-16,6 0-70 0,2 1 1 0,4 1 41 15,-1-2 11-15,7 2-181 16,-2-2 86-16,2-2 42 0,-1 1-519 0,1-1 276 0,2-1 71 16,-2-1 88-16,0 0-585 0,0 0 313 15</inkml:trace>
  <inkml:trace contextRef="#ctx0" brushRef="#br0" timeOffset="4165.01">17947 5996 2183 0,'0'-3'0'0,"-2"1"0"0,2 2 0 0,0 0 0 0,0 0 0 0,0 0 0 15,2 2 0-15,5 5 0 0,2 2 0 0,1 3 0 0,-1 2 71 0,0 3-425 0,-1 2 182 0,0 2 94 0,-4 3 46 0,-4 1-573 16,0-3 282-16</inkml:trace>
  <inkml:trace contextRef="#ctx0" brushRef="#br0" timeOffset="4305.25">17828 6277 1833 0,'-17'0'0'0,"8"1"0"0,2 0 0 0,1-1 0 0,1 0 0 0,5 0 0 0,0 0 0 0,0 0 0 0,7 0 0 0,9 0 0 0,7 0 91 0,4 0-25 0,-1 0 6 0,4 0 10 15,2-1-42-15,-2 0 1 0,-2 1-86 0,-6 0 42 16,3 0 1-16,-2 0-415 0,-7 0 223 0,-2 7 118 16</inkml:trace>
  <inkml:trace contextRef="#ctx0" brushRef="#br0" timeOffset="4474.7">17837 6497 1949 0,'-18'7'0'0,"6"-2"0"0,5-1 0 0,2-1 0 0,3-1 0 0,2-2 0 0,0 0 0 0,2 0 0 0,10 2 0 0,7-2 0 0,6 0 142 0,-1 0-50 0,0 0-91 16,-3 0 1-16,4 0 38 0,-3 0 11 0,-1 0-173 15,-2 0 82-15,-6 0 40 16,-2 0-1-16,-1 0-488 0,-5 2 259 0,-1 0 124 16,-1-2-21-16</inkml:trace>
  <inkml:trace contextRef="#ctx0" brushRef="#br0" timeOffset="4742.42">17894 6297 1657 0,'-6'5'0'16,"1"9"0"-16,3-1 0 0,2 0 0 0,0 2 0 0,0 1 0 0,0 7 0 0,6 2 0 0,1-1 0 0,-2 1 0 0,-1 5 76 0,-2-1 1 0,0-1-37 0,-2 0 0 0,0-3-48 15,-2-4 10-15,-7-2 38 16,-4-1-96-16,-1-4 49 0,2-3-1 0,-4-4 76 15,5-3 11-15,-6-2-39 16,8 0 1 0,-2-2 95 15,2 0-57-31,2 0 0 0,4 0-61 0,1 0 169 0,0-2-73 0,2 0-37 0,0 0 0 0,11 0-163 16,4 1 74-16,8-2 21 0,1 3-81 0,0 0 57 0,5 0 27 0,1 0 1 0,2 0-364 0,-2 0 154 0,2 0 103 0,0 0-410 0,-1 3 211 0,3-2 126 15,-7 1 54-15</inkml:trace>
  <inkml:trace contextRef="#ctx0" brushRef="#br0" timeOffset="5066.32">18381 5927 1486 0,'0'0'0'15,"0"0"0"-15,0 0 0 0,0 0 0 0,0 1 0 0,0 3 0 0,1 4 0 16,3 1 0-16,1-1 0 0,1 1 0 0,2 3 81 0,-2-1-134 0,-3 2 47 0,-1-1 0 0,-2 0 47 0,0 1-323 0,0 0 144 0,-5 1 73 0,-7-3 35 16,-1 1-231-16,-3-5 121 0,0 0 56 0,-3-3 35 15,1-1-128-15,2 0 69 0,0-3 43 16,-1 2 24-16,4-2-10 0,-3 0 9 0,5 1 139 16,2-1-84-16,-1 4-28 0,5-2 1 0,1 2 291 15,2 0-148-15,2 1-47 0,0-1-48 0,0 3 316 16,6-1-162-16,5-1-30 0,4-1 80 0,4 2-98 15,0-5-50-15,3 2-2 0,3-2 0 0,-5-1-37 16,5 0-10-16,-1 0-69 0,-1 0 34 0,-3 0 1 16,1 0 34-16,-2 4-410 0,-2 1 180 0,-8-2 112 15</inkml:trace>
  <inkml:trace contextRef="#ctx0" brushRef="#br0" timeOffset="5229.76">18281 6257 1783 0,'-2'4'0'0,"2"-2"0"0,0 0 0 0,0-2 0 0,0 2 0 0,0-1 0 0,0 3 0 0,2 1 0 0,2 0 0 0,5 2 0 16,-2 3 76-16,3-3-35 0,-4 0-104 0,3 5 47 0,0 1 28 16,1-8 1-16,-1 2-562 0</inkml:trace>
  <inkml:trace contextRef="#ctx0" brushRef="#br0" timeOffset="5418.27">18529 6257 2109 0,'-17'4'0'0,"2"3"0"0,-4 2 0 0,-2-4 0 0,-3 2 0 0,2 3 0 0,2-3 0 16,-1 3 0-16,3 1 0 0,1 0 0 0,2 0 83 0,0-1-63 0,2-1 21 0,2 1 0 15,1-3 10-15,3 1-137 0,1-3 63 0,3 0 32 16,-1-2-60-16,2 0 45 0,2 1 11 0,0-2-196 0,0 1 111 0,0 3 1 15,6-2 44-15,5 2-323 0,2-2 125 0,2 1 80 16,1 1 56-16</inkml:trace>
  <inkml:trace contextRef="#ctx0" brushRef="#br0" timeOffset="5621.33">18260 6650 1658 0,'-11'13'0'31,"3"-4"0"-31,3 3 0 0,-3-5 0 0,5-2 0 0,-1-1 0 0,2 0 0 0,-1-2 0 16,3 0 0-16,0 1 0 0,0 2 41 0,0-3 0 0,0 3-232 0,0-1 126 0,0 0 48 15,0-2 30-15,0-1-326 0,0 3 173 0,0-4 85 0,3 0 51 0</inkml:trace>
  <inkml:trace contextRef="#ctx0" brushRef="#br0" timeOffset="6040.44">18459 6279 1327 0,'25'-18'0'0,"-1"1"0"0,3 0 0 0,-3 1 0 16,0 2 0-16,-1 5 0 0,-1 2 0 0,-1-2 0 0,1 8 0 0,-3-2 0 0,-4 3 8 0,-3 0 43 0,-3 0-9 0,-5 8-115 0,-3 6 57 0,-1 1 29 0,-5 6-130 0,-10-1 77 47,-4-1 30-47,-2 1-22 0,-1-1 0 47,5-6 49-47,0 3-38 0,4-7 150 0,2-1-70 0,3 1-1 0,4-8-62 0,4 4 67 0,0-4-18 0,2-1 3 0,12 0 0 0,9 0 1 0,-2 0 2 0,8 0-22 15,1 0 10-15,0 0 4 0,-2 0 5 0,-2 4-11 0,-7 4-82 16,0 2 39-16,-2 0-9 0,-8 3 11 0,-3 4-18 0,-4 0 45 0,-2 2-20 0,0 0 94 0,-10 4-40 0,-3-7 4 15,-7 3-41-15,1-4 41 0,-4-1 0 0,5-7-38 16,-3 1 35-16,1-5-23 0,0-3 7 0,3 0-12 0,3 0-163 0,-2-3 80 16,5-11 42-16,0-3-226 0,1-8 115 0,3 2 64 15,1-6 14-15,3 1-128 0,1 2 60 0,0 3 37 16,2 2-5-16,-2 8 282 0,2 4-128 0,0 1-55 16,0 5 258-16,0 3-154 0,0 0-61 0,0 22-40 15,0 14 424-15,0 10-208 16,4 19-71-16,1 6 191 0,1 19-164 0,-1-2-77 0,4 11-37 0,0 3-322 15,-2 11 141-15,-2 9 82 0,1 23 24 0,-2-7-874 16,-2 6 450-16</inkml:trace>
  <inkml:trace contextRef="#ctx0" brushRef="#br0" timeOffset="6630.24">18200 6640 996 0,'2'0'0'0,"-2"0"0"0,0 0 0 0,0 0 0 0,0 0 0 0,0 0 0 0,0 0 0 0,0-2 0 0,0 0 0 0,0-1 0 0,0 1 76 0,0 0 0 0,0 0 181 15,0 0-109-15,0-2-43 0,0 3-38 0,2-1 69 16,5-2-48-16,5 2 0 0,1-1-131 0,2 0 51 15,3 0-10-15,3 0-86 0,-1 3 64 0,0 0 32 16,-3 0 0-16,-4 0-80 0,-3 0 28 0,2 0 37 16,-6 6-24-16,-3-2-8 15,-3 2-10-15,0 1 1 0,-1 3 100 0,-14-1-29 16,-4-1-15-16,-6 1-17 0,1-3 244 0,4 0-111 16,-10-3-45-16,10-1 15 0,-2-2-23 0,5 0 1 15,6 0-5-15,1 0-434 0,7-2 191 0,3-7 99 16</inkml:trace>
  <inkml:trace contextRef="#ctx0" brushRef="#br0" timeOffset="18910.62">4049 11726 927 0,'0'0'0'0,"0"-2"0"16,0 0 0-16,0 0 0 0,0 0 0 0,0 0 0 0,-3 0 0 0,3-1 0 0,0 1 0 0,-2 0 0 0,2-1 152 0,0-2-57 0,0 2 0 0,0-2 20 16,0-1-33-16,0 0 13 0,0 0 105 0,0 1-74 15,0 1-38-15,0 2 0 0,0 0 159 16,0 1-85-16,0-1-63 0,0 2 1 0,0 0 89 15,0 0-70-15,0 0-34 0,0 0 86 0,2 0-67 16,1 0 1-16,0 0-55 0,3 0 104 0,1-3-51 16,0 2 12-16,3-2-50 0,0 2-65 0,0-1 0 15,-3-1 0-15,4 2 0 0,-1 0 0 0,5-1 0 16,-8 2 0-16,3 0 0 0,5 0 0 0,-3 0 0 16,1 0 0-16,2 0 0 0,0 0 0 15,2 0 0-15,1 2 0 0,2-1 0 0,0 3 0 0,5-2 0 16,-1 2 0-16,2-3 0 15,2 2 0-15,1-1 0 0,-3-2 0 0,9 1 0 16,-1-1 0-16,2 2 0 0,9-2 0 0,-7 0 0 16,-1 0 0-16,15 0 0 0,-4 0 0 0,2 0 0 15,1 0 0-15,2 0 0 0,1 0 0 0,1 0 0 16,0 0 0-16,1 0 0 0,-3 0 0 0,-2 3 0 16,-1 1 0-16,2 0 0 0,-3-1 0 0,-1 4 0 15,-4-4 0-15,1 3 0 0,-5-2 0 16,7 1 0-16,-4-1 0 0,-3 2 0 15,0-2 0-15,-3-1 0 0,2-1 0 0,-2 2 0 16,-1 0 0-16,-1 0 0 0,1-1 0 0,-4 1 0 16,-6-2 0-16,4 1 0 0,-3 1 0 0,-6 0 0 15,0 0 0-15,-3 0 0 0,-3 0 0 0,-2-3 0 16,1 3 0-16,-5-2 0 0,-2 0 0 0,0-2 0 16,-2 2 0-16,-3-2 0 0,-1 0 0 0,2 0 0 15,-1 0 0-15,-2 0 0 0,0 0 0 0,0 0 0 16,0 0 0-16,0 0 0 15,0 0 0-15,0 0 0 0,0 0 0 0,0 0 0 16,0 0 0-16</inkml:trace>
  <inkml:trace contextRef="#ctx0" brushRef="#br0" timeOffset="28633.05">4205 13504 266 0,'-34'-35'0'0,"16"5"0"0,12 9 0 0,0 8 0 0,4 3 0 0,2 5 0 0,-5 3 0 0,1 0 0 0,-1 0 0 0,-3 0 0 0,-7 2 38 0,3 0-3 0,-4 0-53 16,0 0 0-16,-2-2 103 15,0-1-46-15,1-3 1 0,-1 0-47 0,3 0 161 0,-1 1-73 0,4-2-35 16,0 1-2-16,2 2 109 16,-1 0-62-16,4 0-24 0,1 3-1 0,2-1 78 15,1 0-56-15,3 2 27 0,0 0-28 0,0 0-23 16,0 0-9-16,0 0 13 0,0 0-22 0,0 0 9 15,0 0 0-15,0 0 87 0,0 0-43 0,1 0 13 16,1 0-57-16,4 4 125 0,-2-3-63 0,-1-1 0 16,-1 3-62-16,3-2 175 0,-3-1-95 0,3 1-40 15,-2-1 112-15,3 3-75 16,1-3-39-16,1 0 13 0,-1 0 11 0,5 0-117 16,0 0 0-16,2 0 0 0,1 0 0 0,2 0 0 15,1 0 0-15,4 0 0 0,4 2 0 0,1 0 0 16,-1 2 0-16,10-1 0 0,-3 1 0 0,11 2 0 15,-4 0 0-15,3-1 0 0,6-1 0 0,2 2 0 16,11-3 0-16,1-1 0 0,-1-2 0 0,8 0 0 16,7 0 0-16,-1 0 0 0,2 0 0 15,3-2 0-15,13-7 0 0,-7 0 0 16,-11 1 0-16,22-3 0 0,-24 0 0 0,6 5 0 16,-4-3 0-16,-2 2 0 0,-10 2 0 0,13-2 0 15,-12 1 0-15,-12 2 0 0,7-1 0 0,-8 3 0 16,-10-2 0-16,1 3 0 0,-7-2 0 0,-4 1 0 15,-4 1 0-15,-6 1 0 0,-3-3 0 0,-1 3 0 16,-5 0 0-16,-2-1 0 0,0 1 0 0,-6 0 0 16,0-2 0-16,0 2 0 0,-3-2 0 15,0 0 0-15,2 2 0 0,-2-2 0 16,1 0 0-16,-2 1 0 0,0-3 0 0,-1 4 0 16,0 0 0-16,2 0 0 0,-2 0 0 0,3 0 0 15,-2 0 0-15,8 4 0 0,4 19-48 0</inkml:trace>
  <inkml:trace contextRef="#ctx0" brushRef="#br0" timeOffset="33275.4">17345 11529 2461 0,'-11'-3'0'0,"6"1"0"0,-2 1 0 0,2-1 0 15,0 0 0-15,1 1 0 0,0 1 0 0,2-3 0 0,2 3 0 0,0 0 0 0,-1 0 178 0,1 0-76 0,0 0-82 0,0 0 17 0,0 3 1 16,0 9-1-16,0 5 49 15,-4 5-49-15,-2 7 1 0,-2 5-1 0,-1 9 58 16,-5 2-29-16,2 6 9 0,-6 11-38 0,2-4 40 16,-1 2-1-16,2-9-38 0,0 7-25 0,0-2 10 15,0-3 15-15,2 2-1 0,0-5-162 0,-1 1 81 16,3-3 38-16,0-6-269 0,0 5 131 0,2-11 76 16,1-2 15-16,-2-4-119 0,5-12 51 0,1-1 42 15,1-5-14-15,-1-5-206 0,4-3 131 0,-2-4 65 16,0 0-267-16,2-17 157 0,0-21 92 0,2-15-360 15,9-8 221-15</inkml:trace>
  <inkml:trace contextRef="#ctx0" brushRef="#br0" timeOffset="33526.97">17317 11372 2773 0,'0'-5'0'0,"0"3"0"15,0 2 0-15,0 0 0 0,-2 0 0 0,-1 0 0 0,-1 7 0 0,2 5 0 0,2 3 0 0,0 8 0 0,2 3 250 0,7 4-106 0,7 7-54 0,-2-3 214 0,7 11-137 16,2 3-65-16,0 1-1 16,6 8-101-16,-6-9 0 0,1 5 0 0,3 10 0 15,-7-7 0-15,-1-5 0 0,-2 5 0 0,0-5 0 16,-2 2 0-16,-2-3 0 0,-2-1 0 0,-1-4-193 16,-5-3 66-16,1-7 69 0,-1 1-159 0,-3-6 65 15,0-7 61-15,0-3-266 16,-2-9 160-16,0-2 79 0,0-1 32 0,0-6-391 0,-4-2 220 0,-5 0 110 15,-6-19 54-15</inkml:trace>
  <inkml:trace contextRef="#ctx0" brushRef="#br0" timeOffset="33708.65">17168 12148 3209 0,'-25'6'0'0,"6"0"0"15,0 1 0-15,6-3 0 0,4-2 0 0,2 0 0 0,4-2 0 0,1 0 0 0,2 0 0 0,0 0 0 0,2 0 158 0,13 0-60 0,8 0 6 0,3 0-33 16,2 0 10-16,6 0-2 0,0-4 0 0,2-3-42 16,1-1-22-16,-1 0-311 0,-1 1 164 0,2 1 81 15,0 0 44-15,0-1-719 0,1 1 373 0,-3-1 65 16,-3-3-578-16</inkml:trace>
  <inkml:trace contextRef="#ctx0" brushRef="#br0" timeOffset="33887.75">17937 11722 3673 0,'-8'-4'0'0,"5"2"0"0,1 2 0 0,0 0 0 0,2-1 0 0,0 1 0 0,0 0 0 16,0 0 0-16,0 0 0 0,6 0 0 0,9 0 139 0,2 0-145 0,2 0 43 0,1 0 9 0,1 3-489 0,5 1 240 15,-5 2 120-15,1-2 59 0,1 3-790 0,-4 1 408 16,-3 3 203-16,-4 4-600 0</inkml:trace>
  <inkml:trace contextRef="#ctx0" brushRef="#br0" timeOffset="34061.4">17979 12090 3079 0,'-18'9'0'0,"9"-1"0"0,0-4 0 0,1 0 0 0,2-3 0 0,5-1 0 0,-1 0 0 0,2 0 0 16,0 0 0-16,9 0 0 0,8 0 232 0,6 0 89 0,1 0-141 0,0 0-72 0,1 0-121 15,3-1 24-15,-5 0 2 16,7-4-13-16,-8 3-518 0,2-1 254 0,-1 0 151 16,-2 3 74-16,1 0-856 0,-1 0 370 0</inkml:trace>
  <inkml:trace contextRef="#ctx0" brushRef="#br0" timeOffset="34696.83">19051 11741 1505 0,'-4'-21'0'0,"0"0"0"0,4-2 0 0,0-3 0 0,0 1 0 0,0-4 0 0,0 0 0 0,0-4 0 0,0 3 0 0,0-1 0 0,0 10 119 0,0-3-45 0,-4 3-1 0,1 4 10 15,-4 2-1-15,-3 4-44 16,0 3 8-16,-1 2-8 0,-2 4-1 0,0 1 1 0,-4 1 371 0,0 0-186 15,-2 13-84-15,-1 3-55 16,3 5 91-16,2 4-69 0,0-1-34 0,4 6 88 16,4 4-52-16,0 0-39 0,7 4-1 0,0 6 54 15,0-2-59-15,2 4-63 0,6 0 0 0,1 3 0 16,2 1 0-16,-1 0 0 0,1-2 0 0,-2 0 0 16,0-6 0-16,-2 9 0 0,0-6 0 0,-3 0 0 15,-3 0 0-15,1-7 0 0,-2 10 0 0,0-6 0 16,0-1 0-16,-5 0 0 0,-4-7 0 0,-3 1-31 15,1-4-10-15,-2-5-88 0,0-10 36 0,-2 2 37 16,-1-7-311-16,2-4 155 16,-2-2 92-16,0-5 41 0,0 0-416 0,-2-14 228 15,-1-16 115-15,5-13-603 0</inkml:trace>
  <inkml:trace contextRef="#ctx0" brushRef="#br0" timeOffset="34849.61">18512 11915 2887 0,'-4'-5'0'0,"1"4"0"0,1-2 0 0,2 1 0 0,0 1 0 0,0-4 0 0,11 0 0 0,10-1 0 0,5-1 0 0,4-2 0 0,7-1 290 0,4 1-126 0,3-2-64 15,1 2-204-15,-6 0 79 0,14-2 27 16,-6 6 0-16,0-1-572 0,0 2 304 0,-2 3 152 0,-10-2-834 16</inkml:trace>
  <inkml:trace contextRef="#ctx0" brushRef="#br0" timeOffset="35021.65">19420 11236 2942 0,'-7'-8'0'0,"3"6"0"0,1 2 0 0,-3 0 0 0,-1 0 0 0,-1 0 0 0,1 12 0 0,-4 4 0 0,-1 6 0 15,1 11 0-15,-2 5 38 0,3 2-1 0,3-4 10 0,-1 14-249 0,5-5 119 16,1-2 61-16,0 1-599 0,2 0 330 0,0-4 173 15</inkml:trace>
  <inkml:trace contextRef="#ctx0" brushRef="#br0" timeOffset="35197.92">19388 11754 3541 0,'-20'2'0'0,"7"9"0"15,0 2 0-15,-2 3 0 0,0 4 0 0,2 2 0 0,1 5 0 0,3 1 0 0,4 2 0 0,-1 6 0 0,6-1 183 0,0 5-73 0,0-5-37 16,6 1-49-16,6-5-173 0,6 0 78 0,2-5 49 16,3-5 30-16,-2-2-748 0,-3-8 389 0,3-1 194 15,-2-7 106-15,-4-3-876 0</inkml:trace>
  <inkml:trace contextRef="#ctx0" brushRef="#br0" timeOffset="35415.28">19512 11871 2726 0,'5'-16'0'0,"0"7"0"0,3 1 0 0,-3-1 0 0,5 3 0 0,-1 0 0 0,4 3 0 0,3 1 0 0,0 2 0 0,5 0 0 0,2 0 145 0,0 10-54 0,-3 5 129 15,-5 0-82-15,3 5-55 0,-6 1 0 0,-3 1-38 16,-7 5-8-16,-2-1 0 0,0 2 9 0,-5 1-27 16,-13-1 18-16,0-2 0 0,-7-1-10 15,1-3 11-15,-3-4 8 0,1-2-244 0,1-3 118 0,-2-4 58 16,10-1 12-16,-1-5-530 15,6 0 237-15,4-3 144 0,3 0 32 0,5-3-584 16,2-13 337-16,18-11 168 0</inkml:trace>
  <inkml:trace contextRef="#ctx0" brushRef="#br0" timeOffset="35585.43">19954 11767 3373 0,'0'-3'0'15,"-3"3"0"-15,-13 0 0 0,-6 0 0 0,-2 12 0 0,-1 5 0 0,-1 4 0 0,3 2 0 0,1 1 0 0,3 2 0 0,6-1 550 0,3-1-542 0,8-1-8 16,2 5 0-16,0-7 0 0,2 3 0 0,14-3 0 16,2-3 0-16,3 0-162 0,2-6-119 0,-1-2 168 15,9-3-693-15,-6-5 339 0,1-2 230 0,-1 0 30 16,-6 0-224-16</inkml:trace>
  <inkml:trace contextRef="#ctx0" brushRef="#br0" timeOffset="35785.64">20086 11572 3412 0,'0'-4'0'0,"0"3"0"0,0 1 0 0,0 0 0 0,3 0 0 0,9 2 0 0,1 14 0 0,4 4 0 0,1 9 0 0,3 8 0 0,-1 6 321 0,-2 3-132 0,-5 4-180 0,0 5-9 16,-7 1 0-16,-3-1 0 0,-3-1 0 0,0 1 0 15,-9-4 0-15,-10-1 0 0,-6-1 0 0,-7-2 0 16,-3-2 0-16,-4-4 0 15,0-1-159-15,0-5 73 0,2-3 60 0,10-7-975 0,-3-1 482 16</inkml:trace>
  <inkml:trace contextRef="#ctx0" brushRef="#br0" timeOffset="35931.65">20709 12516 3273 0,'0'-7'0'0,"0"5"0"0,0 0 0 0,0 1 0 0,-4-2 0 0,-5 0 0 0,-2-3 0 0,-2 3 0 0,-2-3 0 0,0 2 0 0,0 2-463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03:08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7637 8021 2191 0,'0'0'0'0,"0"0"0"0,0 0 0 0,0 0 0 0,0 0 0 0,0 0 0 0,0 0 0 0,0 0 0 0,0 0 0 0,0 0 0 0,0 0 203 0,0 0-77 0,0 0-39 16,0 0-1-16,0 0 86 0,0 0-67 0,0 0-1 15,0 0-56-15,0 0 149 0,0 0-74 0,0 0-26 16,2 0-12-16,0 0-44 0,0 0 7 0,0 0 0 15,1 0 103-15,1 0-132 0,2 0-19 0,-2 0 0 16,1 0 0-16,-1 0 0 0,2 0 0 0,-1 0 0 16,1 0 0-16,2 0 0 0,-1 0 0 0,-2 0 0 15,4 0 0-15,-1 0 0 0,0 0 0 0,-1 0 0 16,2 0 0-16,0 0 0 16,0-2 0-16,-2 0 0 0,3 0 0 0,-3 0 0 0,2 0 0 15,0 2 0-15,-2-2 0 0,0 0 0 16,0 2 0-16,0-1 0 0,-1 1 0 0,-1 0 0 15,0 0 0-15,3-2 0 0,-2 2 0 0,1 0 0 16,1-2 0-16,-3 2 0 0,5-1 0 0,-3-2 0 16,2 1 0-16,4 1 0 0,-3-1 0 0,1-1 0 15,-2 2 0-15,5-3 0 0,-4 2 0 0,-2 0 0 16,6 0 0-16,-3 0 0 0,1 0 0 0,0 2 0 16,-1 0 0-16,4 0 0 0,-1 0 0 0,2 0 0 15,-4 0 0-15,3 0 0 16,0 0 0-16,0 0 0 0,0 0 0 0,3 0 0 15,-4 0 0-15,1 0 0 0,0 0 0 0,-1 0 0 16,0 0 0-16,2 0 0 0,-2 0 0 0,-1 0 0 16,3 0 0-16,-2 0 0 0,3 0 0 0,-2 0 0 15,4 0 0-15,0 0 0 0,-2 0 0 0,4 0 0 16,-5 0 0-16,3-1 0 0,0 1 0 0,1 0 0 16,0-2 0-16,-1 2 0 15,1 0 0-15,1 0 0 0,0 0 0 0,0 0 0 16,2-2 0-16,4 2 0 0,-3-2 0 0,0 2 0 15,-3-2 0-15,4 0 0 0,-3 0 0 0,2 0 0 16,-1 2 0-16,0 0 0 0,-2-2 0 0,0 2 0 16,2 0 0-16,-2 0 0 0,1 0 0 0,4 0 0 15,-5 0 0-15,2 0 0 0,-1 0 0 0,-1 0 0 16,2 0 0-16,0 0 0 0,-2 0 0 0,0 0 0 16,1 2 0-16,-3-2 0 15,2 2 0-15,0-2 0 0,1 2 0 0,3-2 0 16,-4 2 0-16,5-2 0 0,1 0 0 0,0 0 0 15,1 0 0-15,2 0 0 0,0 0 0 0,0 0 0 0,2 0 0 16,-2 0 0-16,2 0 0 16,-2 0 0-16,-1 0 0 0,-1 0 0 0,-2 0 0 0,-3 0 0 15,2 0 0-15,-2 0 0 0,0 0 0 0,0 0 0 16,0 0 0-16,0 0 0 0,-2 0 0 16,2 0 0-16,-1 0 0 0,1 0 0 0,3 0 0 15,-5 0 0-15,4 0 0 0,-3 0 0 16,1 0 0-16,3 0 0 0,-1 0 0 0,-4 0 0 0,10 0 0 15,-5 0 0-15,0 0 0 0,1 0 0 0,-1 0 0 16,-1 0 0-16,5 0 0 0,-5 0 0 0,2 0 0 16,1 0 0-16,-1 0 0 0,-3 0 0 0,8 0 0 15,-5-2 0-15,3 2 0 16,-4-2 0-16,1 2 0 0,-4-2 0 0,2 0 0 0,-1 2 0 0,-2 0 0 16,3 0 0-16,-2 0 0 15,-1 0 0-15,0 0 0 0,1 0 0 0,0 0 0 16,0 0 0-16,-3 0 0 0,2 0 0 0,1 0 0 15,-3 0 0-15,-1 0 0 0,2 0 0 0,-4 0 0 16,2 0 0-16,0 0 0 0,-4 0 0 0,2 0 0 16,-2 0 0-16,0 2 0 0,-4-2 0 0,4 2 0 15,-2 0 0-15,-4 0 0 0,0-2 0 0,1 2 0 16,0-2 0-16,-5 0 0 0,2 2 0 16,-2-2 0-16,0 0 0 0,-3 2 0 15,2-2 0-15,-2 0 0 0,-1 0 0 0,1 0 0 16,-2 0 0-16,0 0 0 0,0 0 0 0,0 0 0 15,0 0 0-15,0 0 0 0,0 0 0 0,0 0 0 16,0 0 0-16,0 0 0 0,0 0 0 0,2 0 0 16,-2-4 0-16,0-2 0 0,0 1 0 0,0-2 0 15,0 0 0-15,0 0-161 16</inkml:trace>
  <inkml:trace contextRef="#ctx0" brushRef="#br0" timeOffset="104999.32">4961 15393 2245 0,'-8'-6'0'0,"3"5"0"0,1-3 0 0,2 3 0 15,0-1 0-15,2 0 0 0,0 2 0 0,0 0 0 0,0 0 0 0,0 0 0 0,0 0 102 0,0 0 1 0,0 0 44 0,2 0-39 16,2 0-12-16,2 0 144 0,2 0-97 0,0 0-49 15,2 0 91-15,2 0-58 0,0 0-46 0,1 0 0 16,2 0 98-16,2 0-179 0,1 0 0 0,3 0 0 16,1 0 0-16,3 0 0 0,0 0 0 0,2 0 0 15,3 0 0-15,-5-2 0 0,7-1 0 0,-2 3 0 16,4 0 0-16,8 0 0 0,-12 0 0 16,6 0 0-16,-2 0 0 0,1 0 0 15,0 0 0-15,-3 3 0 0,4 1 0 16,2-1 0-16,1 1 0 0,-4-1 0 0,2 1 0 0,-2 0 0 15,2 0 0-15,-2 0 0 0,-1-2 0 16,1 2 0-16,2-3 0 0,-4 3 0 0,-1 0 0 0,-1-2 0 16,1 2 0-16,-2-1 0 0,-3 1 0 0,-1 1 0 15,-3 0 0-15,-1-2 0 16,0 1 0-16,-4 0 0 0,0 0 0 0,1-1 0 0,-9-1 0 0,3 1 0 16,-4-3 0-16,-1 2 0 0,-1-2 0 0,-3 4 0 15,0-4 0-15,-1 0 0 16,-2 0 0-16,0 0 0 0,-1 0 0 0,0 0 0 15,0 0 0-15,0 0 0 0,0 0 0 0,0 0 0 16,0 0 0-16,0 0 0 0,0 0 0 0,0 0 0 16,2 0 0-16,1 0 0 0,-2-4 0 0,4 2 0 15,5 1 0-15,4-1-150 16,0 2-215-16</inkml:trace>
  <inkml:trace contextRef="#ctx0" brushRef="#br0" timeOffset="112484.4">8317 15349 2266 0,'-11'-4'0'0,"1"0"0"0,3 0 0 0,3 3 0 0,2-1 0 0,-1 0 0 0,3 0 0 0,0 0 0 0,0 2 0 0,0 0 0 0,0 0 164 0,0 0-65 0,0 0 1 15,0 0-54-15,3 0 78 0,1 0-38 16,4 0 11-16,0 0 39 0,2 0-45 0,-4 0 1 15,3 0-46-15,3 2 140 0,-1 0-58 0,1 0-47 16,1-2 108-16,-1 0-189 0,6 0 0 0,-2 0 0 16,0 0 0-16,-2 0 0 0,3 0 0 0,1 0 0 15,0 0 0-15,-1 0 0 16,1 0 0-16,2 0 0 0,1 0 0 0,-1 0 0 16,2 0 0-16,5 0 0 0,-6 0 0 0,4 0 0 15,2 0 0-15,-1 0 0 0,2 0 0 0,1 0 0 16,-5 0 0-16,10 0 0 0,-4 0 0 0,0-2 0 15,0-4 0-15,0 1 0 0,4 3 0 0,-4-2 0 16,2 0 0-16,-2 0 0 0,2 1 0 0,-5 0 0 16,8 2 0-16,-5-1 0 0,4-1 0 15,-2 2 0-15,1 1 0 0,1 0 0 0,2 0 0 16,-1 0 0-16,3-2 0 0,-2 0 0 16,1 0 0-16,2 0 0 0,5 0 0 0,-12 1 0 15,8-1 0-15,-3 0 0 0,-2 0 0 0,4 1 0 16,-2-4 0-16,2 4 0 0,5-1 0 0,-5-1 0 15,2 3 0-15,-4-1 0 0,11-1 0 0,-7 1 0 16,4-2 0-16,2 1 0 0,0 1 0 0,-5-4 0 16,8 0 0-16,-3 1 0 0,0 1 0 15,3-1 0-15,-1 0 0 0,2 0 0 0,-2 1 0 16,2 0 0-16,-2 2 0 0,3-2 0 16,-3 2 0-16,-4-1 0 0,8 1 0 0,-4 1 0 15,-1-2 0-15,1 2 0 0,2-2 0 0,0-1 0 16,0 0 0-16,-1 0 0 0,3-1 0 15,1-2 0-15,-1 0 0 0,-3 0 0 0,1 3 0 0,-4-2 0 16,2 2 0-16,0 1 0 0,-4 1 0 0,-2-2 0 16,6 3 0-16,-4 0 0 0,-2 0 0 0,0 0 0 15,1 0 0-15,-5 0 0 0,6 0 0 16,-5 4 0-16,-5-2 0 0,3 4 0 16,-1-3 0-16,3 1 0 0,3-1 0 0,-7-2 0 15,1 0 0-15,7 2 0 0,-9-1 0 0,4-2 0 16,1 0 0-16,3 1 0 0,-2-1 0 0,-5 0 0 15,4 0 0-15,-1 3 0 0,-1-3 0 0,1 0 0 16,4 2 0-16,-3-2 0 0,1 0 0 0,-3 0 0 16,8 0 0-16,-2 0 0 0,-1 0 0 0,2 0 0 15,-2 0 0-15,10 0 0 16,-6 0 0-16,0 0 0 0,-2-2 0 0,0-1 0 16,-4 2 0-16,10 1 0 0,-8 0 0 0,2 0 0 15,-1 0 0-15,-2 0 0 0,-2 0 0 0,9 0 0 16,-2 0 0-16,-2 4 0 0,2-2 0 0,0 0 0 15,-3 0 0-15,7-2 0 0,-1 0 0 0,-4 0 0 16,2 0 0-16,-2 0 0 0,-4 0 0 0,8 0 0 16,-4 0 0-16,-2 0 0 0,-5 0 0 0,0 0 0 15,0 0 0-15,-5 0 0 16,1 0 0-16,-3 0 0 0,0 0 0 0,-2 0 0 16,-4 0 0-16,5 0 0 0,-5 1 0 0,0 1 0 15,-3-2 0-15,-3 2 0 0,1-1 0 0,-3-1 0 16,-4 3 0-16,2-3 0 0,-7 0 0 0,0 2 0 15,-2-2 0-15,0 0 0 0,-4 0 0 0,1 0 0 16,-2 0 0-16,-2 0 0 0,0 0 0 0,0 0 0 16,0 0 0-16,0 0 0 0,0 0 0 0</inkml:trace>
  <inkml:trace contextRef="#ctx0" brushRef="#br0" timeOffset="124196.68">6256 18115 3522 0,'-3'-4'0'0,"1"2"0"16,0-2 0-16,2 2 0 0,-1 1 0 0,-1-1 0 0,2-1 0 0,0 3 0 0,0-1 0 0,0 1 0 0,0 0 98 0,0 0 47 0,0 0-43 0,0 0-38 0,0 0-64 0,0 0 0 16,0 0 0-16,0-2 0 0,0 2 0 15,0 0 0-15,0 0 0 0,0 0 0 0,0 0 0 16,0 0 0-16,0-2 0 0,0 2 0 0,0 0 0 15,0 0 0-15,0 0 0 0,0 0 0 0,0 0 0 16,0 0 0-16,0 0 0 0,0 0 0 0,0 0 0 16,0 0 0-16,0 0 0 0,0 0 0 0,0 0 0 15,0 0 0-15,0 0 0 16,0 0 0-16,0 0 0 0,2-2 0 0,-1 2 0 16,6-2 0-16,0 2 0 0,0-1 0 0,2 1 0 15,1-2 0-15,0 2 0 0,2-2 0 0,-2 0 0 16,1 0 0-16,3 2 0 0,-4-2 0 0,4 1 0 15,-2-2 0-15,2 2 0 0,-1 1 0 0,2-2 0 16,0-1 0-16,0 3 0 0,-2-1 0 0,5 1 0 16,-4-1 0-16,6-3 0 0,-3 3 0 0,1-1 0 15,2 0 0-15,4 1 0 16,-6-1 0-16,2 0 0 0,1 0 0 0,1 0 0 16,-2-2 0-16,0 1 0 0,0 0 0 0,-1 1 0 15,2-3 0-15,0 4 0 0,0-4 0 0,4 3 0 16,-4 0 0-16,2 1 0 15,2 1 0-15,0 0 0 0,0-3 0 0,1 3 0 0,0 0 0 0,-1 0 0 16,-3 0 0-16,8 0 0 0,-5 0 0 0,1-1 0 16,1 1 0-16,-1 0 0 0,-1 0 0 15,1-2 0-15,0 2 0 0,-2 0 0 16,1 0 0-16,-5 0 0 0,4 0 0 0,5 0 0 16,-3 0 0-16,-1 0 0 0,2 0 0 0,-1 0 0 15,-5 0 0-15,10 2 0 0,-5-1 0 0,2 2 0 16,0-2 0-16,-3-1 0 0,-3 2 0 0,6 0 0 15,-3 0 0-15,0 1 0 0,-1-3 0 0,3 1 0 16,-8 0 0-16,4 3 0 0,0-3 0 0,2 0 0 16,-3 3 0-16,0-2 0 0,-1 0 0 0,1-2 0 15,0 4 0-15,2-2 0 0,0 0 0 16,-2-2 0-16,1 2 0 0,3-1 0 16,-1 1 0-16,2 0 0 0,-2 3 0 0,1-4 0 15,-3 0 0-15,7 2 0 0,-5-1 0 0,1 2 0 16,3-3 0-16,-4-1 0 0,3 4 0 0,-1-2 0 15,-1 0 0-15,-1 1 0 0,1-1 0 16,-1 2 0-16,-4-2 0 0,2 2 0 16,2-2 0-16,0 1 0 0,-2 1 0 0,2 0 0 0,0 0 0 0,3-1 0 15,-2 1 0-15,3-1 0 16,-4 2 0-16,1-4 0 0,-1 1 0 0,5 1 0 16,-2 0 0-16,2-3 0 0,1 1 0 0,0 2 0 15,-4-3 0-15,7 2 0 0,-6-1 0 0,2 2 0 16,-3-3 0-16,3 3 0 0,-7-3 0 0,9 2 0 15,-2 1 0-15,3-3 0 0,-1 2 0 0,0 3 0 16,1-4 0-16,1 1 0 0,2 1 0 0,-3-2 0 16,3 0 0-16,-1 2 0 0,9-1 0 15,-14-2 0-15,6 2 0 0,-1 0 0 16,-1-1 0-16,-2 2 0 0,2-2 0 0,-1 3 0 16,1-3 0-16,3 2 0 15,-4 0 0-15,4-1 0 0,-1 0 0 0,-2-2 0 0,3 2 0 0,2-2 0 16,5 0 0-16,-6 0 0 15,2 0 0-15,4 0 0 0,-8 0 0 0,4 0 0 0,-1 0 0 16,2 0 0-16,3 0 0 0,-5 0 0 0,2 0 0 16,3 0 0-16,-1 0 0 0,-6 0 0 15,12 0 0-15,-4 0 0 0,1-2 0 0,-4-2 0 16,-1 1 0-16,-2-3 0 0,0 0 0 0,4 1 0 16,-3-1 0-16,-5 2 0 0,3-2 0 0,-3 2 0 15,1-1 0-15,-4 2 0 0,-2 0 0 0,-2 0 0 16,-3 0 0-16,-4-1 0 15,0 3 0-15,-1-1 0 0,-3 0 0 0,-1 1 0 0,-4 1 0 0,-3-2 0 16,0 2 0-16,-1-3 0 0,-2 3 0 0,-2 0 0 16,-2 0 0-16,-1-1 0 15,1 1 0-15,0 0 0 0,-2 0 0 0,0 0 0 16,0-2 0-16,0 2 0 0,0 0 0 0,0 0 0 16,0-2 0-16,0 0 0 0,0 2 0 0,0-2 0 15,0 2 0-15,0-1 0 0,0 1 0 0,0 0 0 16,0 0 0-16,0 5-554 0,0 27 41 15</inkml:trace>
  <inkml:trace contextRef="#ctx0" brushRef="#br0" timeOffset="155724">23796 6360 1220 0,'0'0'0'0,"0"0"0"0,0 0 0 0,0 0 0 0,0 0 0 0,0 0 0 0,0 0 0 0,0 0 0 0,0 0 0 0,0 0 0 0,0 0 54 0,0 0-10 0,0 0 0 0,0 0 0 16,2 0 45-16,-1 0-11 0,1 0-34 0,0 0 46 15,2 0-46-15,-3 0 0 0,1 0 11 0,0 0 26 16,0 0 0-16,0 0-36 0,0 0-1 0,-1 0 50 16,1 0 11-16,1 0-61 0,-1 0 46 0,-2 3 0 15,2-1-46-15,-2 1 0 0,1-1 39 0,1 1-11 16,-2 2-28-16,2-2-12 0,0 1 12 15,-2 0 0-15,2 0 11 0,0-2-42 0,-2 1-1 0,1 2 32 16,-1-2 0-16,2 0-13 16,-2 1 24-16,2 0-11 0,-2 2 10 0,0-3-12 15,2 3-10-15,-2 0 41 0,0-1-23 0,2 1-10 16,-2-1 2-16,1 1 3 0,-1 2-1 0,0-3-1 16,2 3 17-16,-2 0-8 0,0-1-7 0,0 1-1 15,3-1-8-15,-3 0-36 16,0 1 0-16,0 1 0 0,0-1 0 0,0 1 0 15,0-1 0-15,0 2 0 0,0-2 0 0,0 0 0 16,0 1 0-16,0 2 0 0,0-5 0 0,0 5 0 16,0-1 0-16,0-1 0 0,0 1 0 0,2-1 0 15,-2 1 0-15,2-2 0 0,-2 2 0 0,1 0 0 16,1-1 0-16,-2 0 0 0,2-1 0 0,-2 1 0 16,0-2 0-16,0 4 0 0,2-4 0 0,-2 1 0 15,0 0 0-15,0 0 0 0,0 1 0 0,0 1 0 16,0 0 0-16,0-1 0 0,0 0 0 0,0 0 0 15,0 1 0-15,0 0 0 16,0 1 0-16,0 0 0 0,0-1 0 0,0 0 0 16,0 3 0-16,0-1 0 0,0-2 0 0,0 3 0 15,0-1 0-15,0-1 0 0,0 3 0 0,0 0 0 16,0-2 0-16,0 1 0 0,0 0 0 16,0 0 0-16,0-1 0 0,0 1 0 0,0 0 0 0,0 0 0 15,0 1 0-15,0-3 0 16,0 2 0-16,0-1 0 0,0 0 0 0,0-1 0 15,0 0 0-15,0 1 0 0,0 2 0 0,0-2 0 16,0-1 0-16,0 3 0 0,-2 0 0 0,2-3 0 16,0 1 0-16,0 1 0 0,0 1 0 0,0-3 0 15,0 0 0-15,0 0 0 0,0 2 0 0,0 0 0 16,0 1 0-16,0-1 0 0,0 0 0 0,0 0 0 16,0 2 0-16,-2-1 0 0,2-1 0 0,-2 0 0 15,2 0 0-15,0 2 0 0,-1-2 0 0,1 2 0 16,0-2 0-16,0 2 0 0,0-1 0 0,0-3 0 15,0 4 0-15,0-2 0 16,0 0 0-16,0 0 0 0,0 1 0 0,0 1 0 16,0-2 0-16,0 1 0 0,0 0 0 0,1 1 0 15,-1 0 0-15,2 1 0 0,-2 0 0 0,2 1 0 16,-2-1 0-16,0 0 0 16,2 0 0-16,-2 1 0 0,0 0 0 0,0 1 0 0,2-2 0 0,-2 1 0 15,0 1 0-15,2-1 0 16,-2 0 0-16,0-1 0 0,1-2 0 0,1 3 0 15,-2 1 0-15,0-2 0 0,2 1 0 0,-2 0 0 16,0 2 0-16,0-1 0 0,0 3 0 0,0-2 0 16,0 0 0-16,0 1 0 0,0-1 0 0,0 3 0 15,0-2 0-15,0 0 0 0,0-1 0 0,-2-2 0 16,2 1 0-16,0-1 0 0,0 0 0 0,0 1 0 16,0-2 0-16,0 1 0 0,0-2 0 0,0 3 0 15,0-2 0-15,0-1 0 0,0 3 0 0,0-4 0 16,0 1 0-16,0 2 0 0,0-2 0 15,0-2 0-15,0 2 0 0,0 0 0 0,0-2 0 16,0 3 0-16,0-5 0 0,0 2 0 16,0 0 0-16,0 0 0 0,2 0 0 0,0 2 0 15,-2-2 0-15,2 2 0 0,0-1 0 0,-2-1 0 16,1 1 0-16,2 2 0 0,-3-3 0 0,2 2 0 16,-2 0 0-16,2-2 0 0,-2 2 0 0,2-2 0 15,-1 3 0-15,-1-4 0 16,2 2 0-16,-2-3 0 0,2 2 0 0,0 0 0 0,-2-1 0 0,2 0 0 15,-2 3 0-15,2-4 0 16,-2 3 0-16,0-1 0 0,1-2 0 0,-1 3 0 16,0-3 0-16,0 1 0 0,2 0 0 0,-2 1 0 15,2-3 0-15,-2 4 0 0,0-2 0 0,2 1 0 16,-2 0 0-16,0 0 0 0,0 3 0 0,0-2 0 16,0 1 0-16,0 0 0 0,0 2 0 0,0 0 0 15,0 1 0-15,0-2 0 0,0 1 0 0,0-2 0 16,0 0 0-16,0 0 0 15,0-2 0-15,0 2 0 0,0-2 0 0,0 1 0 16,0 1 0-16,0-4 0 0,0 6 0 0,0-2 0 16,0 1 0-16,0-1 0 0,0 0 0 0,0 5 0 15,0-4 0-15,0 4 0 0,0-4 0 0,0 3 0 16,0-2 0-16,0 0 0 0,0 0 0 0,0 1 0 16,0-1 0-16,0 0 0 0,0-2 0 15,0 0 0-15,0 0 0 0,2 0 0 0,-2 0 0 0,0 1 0 16,0-1 0-16,0-1 0 0,0 3 0 15,0-1 0-15,0 2 0 0,0 3 0 16,0-3 0-16,0 2 0 0,0-2 0 0,0 1 0 16,0 0 0-16,0 0 0 0,0-1 0 0,0 1 0 15,0-2 0-15,0 2 0 0,0-1 0 0,0 1 0 16,0 0 0-16,0 2 0 0,0-3 0 0,0 5 0 16,0-4 0-16,0 2 0 0,0-4 0 0,0 3 0 15,0-2 0-15,0 0 0 0,0-2 0 0,0 1 0 16,0 0 0-16,0 2 0 0,0 0 0 15,0-1 0-15,0 1 0 0,0-3 0 16,0 4 0-16,0-1 0 0,0-1 0 0,0 1 0 16,0-2 0-16,0 2 0 0,0-2 0 0,0 2 0 15,0 0 0-15,0 0 0 0,0-3 0 0,-2 3 0 16,2-1 0-16,0 2 0 0,0 1 0 0,0-5 0 16,0 3 0-16,0-4 0 0,0 2 0 0,0 0 0 15,0 0 0-15,0 1 0 16,0 0 0-16,0-2 0 0,-2 3 0 0,0 2 0 0,0-5 0 0,1 4 0 15,-1-4 0-15,0 1 0 16,0 0 0-16,0 1 0 0,2-1 0 0,-2 1 0 16,2-3 0-16,0 1 0 0,-1 1 0 0,1 1 0 15,-2-4 0-15,2 1 0 0,0 2 0 0,0-2 0 16,-2 0 0-16,0 2 0 0,-1-2 0 0,2 3 0 16,1-4 0-16,-2 1 0 0,0 0 0 0,0 0 0 15,0 0 0-15,0 0 0 0,2 2 0 0,0-2 0 16,-1 1 0-16,1-1 0 15,0-1 0-15,-2 2 0 0,2 4 0 0,0-3 0 16,0-1 0-16,0 0 0 0,0-1 0 0,0 0 0 16,-2 0 0-16,2 0 0 0,0 0 0 0,-2 0 0 15,2 2 0-15,-2-1 0 0,2 1 0 0,-2-1 0 16,1-3 0-16,1 2 0 0,0 0 0 0,-2-2 0 16,2 2 0-16,0-2 0 0,0 2 0 0,-2-2 0 15,2 0 0-15,0-1 0 0,0-1 0 0,0 2 0 16,-3-1 0-16,3 0 0 15,0 6 0-15,0-4 0 0,0 0 0 0,-2-1 0 16,2 2 0-16,0-3 0 0,0 2 0 0,0 1 0 16,-1-3 0-16,1 1 0 0,0-2 0 0,0 2 0 15,0-1 0-15,0-2 0 0,0 4 0 0,0-3 0 16,0-1 0-16,0 2 0 0,0 0 0 0,0-1 0 16,0 6 0-16,0-2 0 0,1-4 0 0,-1 4 0 15,2-3 0-15,1 1 0 0,-3-2 0 0,2 2 0 16,-2-2 0-16,2 3 0 0,-2-3 0 15,0 1 0-15,1 2 0 0,-1-3 0 16,0 0 0-16,0 2 0 0,0-3 0 0,0-1 0 16,0 2 0-16,0-1 0 0,0 0 0 0,0-1 0 15,0-2 0-15,0 3 0 0,0-2 0 0,0 1 0 16,0-2 0-16,0 1 0 16,0-2 0-16,0 1 0 0,0 0 0 0,0-1 0 15,0 0 0-15,0 1 0 0,0-1 0 0,0-1 0 0,0 3 0 0,0-2 0 16,0-1 0-16,0 0 0 15,0 2 0-15,0-2 0 0,0 1 0 0,0-1 0 16,0 1 0-16,0 0 0 0,0-1 0 0,0 3 0 16,0-1 0-16,0 3 0 0,0 0 0 0,0-1 0 15,0 0 0-15,0 2 0 0,0-1 0 0,0-1 0 16,0 0 0-16,0 0 0 0,0 2 0 0,0-3 0 16,0 0 0-16,0-1 0 15,0-1 0-15,0 0 0 0,0 1 0 0,0 1 0 0,2-3 0 0,-2 0 0 16,2 4 0-16,-2-2 0 15,0 1 0-15,0 1 0 0,2 6 0 0,-2 0 0 16,2-6 0-16,-2 3 0 0,2-3 0 0,-2-1 0 16,0-1 0-16,1-4 0 0,1 3 0 0,-2-2 0 15,0 0 0-15,0-2 0 0,2 0 0 0,-2 1 0 16,2 0 0-16,-2 0-15 0,0 1-33 0,2 0 38 16,-2 0-7-16,0 1-3 15,0 1-2-15,0 0 26 0,0-1-26 0,0 0 6 16,0-1 9-16,0 2 7 0,0-2-14 0,0 1 0 15,0-1 6-15,0-2-230 0,-2 2 102 0,0 1 49 16,2-5-464-16,-2 0 257 0,2 0 127 0,0-1 64 16,0-30-534-16</inkml:trace>
  <inkml:trace contextRef="#ctx0" brushRef="#br0" timeOffset="156886.06">23789 6293 656 0,'-5'0'0'0,"-1"0"0"0,1 0 0 0,1 0 0 0,-1 0 0 0,0 0 0 0,2 0 0 0,1 0 0 0,0 0 0 0,0 0 0 0,2 0 44 0,0 0 1 15,0 0-1-15,0 0 3 0,0 0-2 0,0 0-1 16,0 0 29-16,0 0-29 0,0 0 0 0,0 0 81 16,0 2-46-16,0 0 0 0,0 1-34 0,0-1 49 15,0 2 0-15,2 0-39 0,3-1-11 16,0 1 114-16,0 1-57 0,1-4-28 15,-1 3 94-15,3-2-50 0,0 0-43 0,1 0 1 16,-2-2 61-16,4 0-46 0,-1 0-1 0,-1 0 35 16,2 0-46-16,-1 0 1 0,1 0-35 0,1 0 49 15,-3 0-49-15,2 0 12 0,3 1-12 0,-3-1 16 16,1 0-15-16,1 0-1 0,3 4 38 0,-1-4-27 16,0 0-10-16,0 0-1 0,2 0 47 0,0 0-47 15,-1 0 0-15,2 0-10 0,1 0-34 16,-1 0 0-16,1 0 0 0,-1 0 0 15,2 0 0-15,1 2 0 0,-5 0 0 0,0 2 0 16,0-3 0-16,1 5 0 0,-2-2 0 16,2-1 0-16,-2 2 0 0,0-2 0 0,0 0 0 0,0 1 0 15,-2 0 0-15,4-2 0 0,-3 2 0 0,2-1 0 16,-2-2 0-16,3 1 0 0,-4 0 0 0,5-2 0 16,-3 0 0-16,2 0 0 0,0 0 0 15,-1 0 0-15,1 0 0 0,3 0 0 0,-3 0 0 0,-1 0 0 16,2 0 0-16,-2 0 0 15,-4 0 0-15,4 0 0 0,-2 0 0 0,0 0 0 16,-2 0 0-16,5 0 0 0,-5 0 0 0,2 0 0 16,1 0 0-16,-2 0 0 0,0 0 0 0,1 0 0 15,-3 0 0-15,0 0 0 0,-1 0 0 0,-1 0 0 16,-2 0 0-16,0 0 0 0,1 0 0 0,-4 0 0 16,2 0 0-16,-4 0 0 0,1 2 0 0,1-2 0 15,-1 0 0-15,0 0 0 16,1 0 0-16,-3 0 0 0,3 0 0 0,-2 0 0 15,0 0 0-15,0 0 0 0,0 0 0 0,-2 0 0 16,3 0 0-16,-3 0 0 0,0 0 0 0,0 0 0 16,0 0 0-16,0 0 0 0,0 0 0 0,0 0-351 15,-5 3 142-15,-5 2 89 0,2 1 37 0,-2 2-711 16,4 3 375-16,-1 0 187 0</inkml:trace>
  <inkml:trace contextRef="#ctx0" brushRef="#br0" timeOffset="158866.87">24853 6400 1378 0,'2'-5'0'0,"-1"3"0"0,0-2 0 0,2 0 0 0,-1 2 0 0,0 0 0 0,-2 0 0 0,0 2 0 0,0-1 0 0,0 1 0 0,0 0 126 0,0 0-48 0,0 0 1 16,0 0-36-16,0 0 57 0,0 0-28 0,0 1 10 15,0 3-40-15,0 2 111 0,0 0-55 16,0-1-28-16,0 1 85 0,0 1-45 16,0-2-40-16,0 3 79 0,0 1-53 0,0-1-27 0,0 2 0 0,0-1 70 15,0 0-54-15,0 3 0 16,0-4-42-16,0 7 47 0,0-5-47 0,0 2 9 15,0 1 38-15,0-2-1 0,0 2-46 0,0 0-1 16,0 0 21-16,0 2-35 0,0-1-28 0,0-1 0 16,0 1 0-16,0 0 0 0,0 1 0 0,0 0 0 15,0 0 0-15,0 2 0 0,0 0 0 0,0 0 0 16,0 1 0-16,0-1 0 0,0 3 0 0,0 1 0 16,0-3 0-16,0 1 0 0,0-1 0 0,0 1 0 15,0 2 0-15,0 0 0 0,0 1 0 0,0 1 0 16,0-1 0-16,2 0 0 0,-2 5 0 0,1-1 0 15,-1-1 0-15,3 0 0 16,-1 1 0-16,-2-4 0 0,2 2 0 0,-1-2 0 16,1 7 0-16,-2-7 0 0,2 0 0 0,0 2 0 15,0-2 0-15,-2 1 0 0,2-1 0 0,-2 0 0 16,0 2 0-16,2-1 0 0,-2-1 0 0,0 2 0 16,0-4 0-16,0 2 0 0,0-2 0 15,0 0 0-15,0-1 0 0,0 1 0 0,0-2 0 0,0 1 0 16,0-1 0-16,0-1 0 15,0 2 0-15,0-2 0 0,0 1 0 0,0-1 0 16,0 0 0-16,0 2 0 0,0-2 0 0,0 1 0 16,0-2 0-16,0 1 0 0,0 2 0 0,0-3 0 15,0 2 0-15,0 0 0 0,0-1 0 0,0-1 0 16,0 2 0-16,3 0 0 0,-3-1 0 0,0 2 0 16,0 0 0-16,0 0 0 0,0 0 0 0,0-1 0 15,0 3 0-15,0-1 0 0,0-4 0 16,0 2 0-16,2-1 0 0,0 2 0 15,-2 1 0-15,2-2 0 0,-2 2 0 0,0-1 0 16,0 0 0-16,0 1 0 0,0 1 0 0,0-2 0 16,0 2 0-16,0 0 0 0,0-1 0 0,0 0 0 15,0 2 0-15,0 0 0 0,0-3 0 0,0 1 0 16,0 1 0-16,0-3 0 0,-2 0 0 0,0 3 0 16,0-1 0-16,2-1 0 0,-3-1 0 15,3 2 0-15,-2-1 0 0,-2 2 0 0,2-4 0 16,0 4 0-16,0-2 0 0,1 2 0 15,-1-1 0-15,0 1 0 0,-1-3 0 0,2 3 0 16,-1-2 0-16,2 0 0 0,-2 0 0 0,0-1 0 16,-1 1 0-16,3 2 0 0,-1 0 0 0,0-1 0 15,1 3 0-15,-2-1 0 0,0 4 0 0,0-3 0 16,2-1 0-16,-2 1 0 0,2 6 0 0,-1-7 0 16,-1 2 0-16,2-1 0 0,-2 1 0 0,2 4 0 15,-2-3 0-15,-1-1 0 16,3 3 0-16,0-1 0 0,-1-4 0 0,1 4 0 15,0-5 0-15,0 3 0 0,0-1 0 0,0 0 0 16,0-1 0-16,0 1 0 0,0-1 0 0,0-1 0 16,0 0 0-16,0-1 0 0,0 1 0 0,0 1 0 15,0-1 0-15,1 0 0 0,-1 0 0 0,3 1 0 16,-1 0 0-16,-2 0 0 0,2-2 0 0,0 0 0 16,-2 2 0-16,1-2 0 0,1 1 0 0,-2 3 0 15,2 1 0-15,-2-4 0 0,0 1 0 0,0 1 0 16,0 2 0-16,0-4 0 15,0 3 0-15,0 2 0 0,0-1 0 0,0-2 0 16,0-1 0-16,0-1 0 0,0-1 0 0,0-1 0 16,0 0 0-16,0-2 0 0,0-2 0 0,0 0 0 15,0 0 0-15,0-2 0 0,0 1 0 0,0-5 0 16,0 4 0-16,0-5 0 0,0 5 0 0,2-2 0 16,0-4 0-16,-1 4 0 0,0 1 0 15,2-4 0-15,-1 3 0 0,0 0 0 0,0 0 0 16,-2 0 0-16,1 3 0 0,2-2 0 15,-1 4 0-15,-2-3 0 0,0 2 0 0,2-2 0 16,-2 0 0-16,1 2 0 0,-1 0 0 0,2 0 0 16,-2 0 0-16,0 1 0 0,0-2 0 0,0 3 0 15,2 1 0-15,-2-1 0 0,0 1 0 0,0-1 0 16,0 2 0-16,0-3 0 0,0 3 0 0,0-2 0 16,0 0 0-16,0 0 0 0,0 0 0 0,2 2 0 15,-2-2 0-15,2-2 0 0,0 1 0 0,-2 0 0 16,2 0 0-16,-2 0 0 15,0 0 0-15,0 1 0 0,0 0 0 0,0 4 0 16,0 1 0-16,0-3 0 0,0 0 0 0,0 0 0 16,0-1 0-16,0 2 0 0,0-4 0 0,0 1 0 15,0 1 0-15,0 0 0 0,0-2 0 0,0 1 0 16,0 2 0-16,0 6 0 0,0-7 0 16,0 0 0-16,0 3 0 0,0-3 0 0,0 2 0 0,0-1 0 15,0-2 0-15,0 2 0 0,0-1 0 16,0 0 0-16,0 1 0 0,0 4 0 15,0 3 0-15,0-8 0 0,0 1 0 0,0 0 0 16,0-2 0-16,0 1 0 0,0-1 0 0,0 4 0 16,0-4 0-16,0-1 0 0,0-2 0 0,0 2 0 15,0-1 0-15,0 1 0 0,0-1 0 0,0-2 0 16,0 2 0-16,0-3 0 0,0 4 0 0,0-3 0 16,0 0 0-16,0 2 0 0,0-1 0 0,0-1 0 15,0-1 0-15,0 2 0 0,0 5 0 0,0-3 0 16,0-2 0-16,0 1 0 15,0-2 0-15,0 0 0 0,0-2 0 0,0 5 0 16,0-3 0-16,0 0 0 0,0 0 0 0,0 4 0 16,0-4 0-16,0 2 0 0,0-2 0 0,0 6 0 15,0-3 0-15,0-1 0 0,0-3 0 0,0 1 0 16,0-2 0-16,0-1 0 0,0 1 0 0,3-2 0 16,-3 1 0-16,0 0 0 0,0-1 0 0,2 0 0 15,-2 1 0-15,2-1 0 16,-2 0 0-16,0 1 0 0,2 1 0 0,-2-2 0 15,1 1 0-15,-1-1 0 0,3 2 0 0,-3-2 0 16,0 1 0-16,0 1 0 0,0 1 0 0,0-4 0 16,0 12 0-16,0-4 0 0,0-4 0 0,0-1 0 15,0-4 0-15,0 3 0 0,0-2 0 0,0 0 0 16,0-3 0-16,0 3 0 0,0-4 0 0,0 3 0 16,0 0 0-16,0-1 0 0,0 1 0 0,0 1 0 15,0-1 0-15,0 3 0 16,0-1 0-16,0-2 0 0,0 3 0 0,0-3 0 15,0 1 0-15,0-1 0 0,0 2 0 0,0-1 0 16,0-1 0-16,0 2 0 0,0-1 0 0,0 2 0 16,0-1 0-16,0 1 0 0,2 1 0 0,-2 1 0 15,2-1 0-15,-1 0 0 0,2 2 0 0,-3-2 0 16,1 3 0-16,-1-6 0 0,2 2 0 16,0 0 0-16,-2-3 0 0,2-1 0 0,-2-1 0 0,2 2 0 15,-2-4 0-15,0 0-29 16,0 2-14-16,3-2-6 0,-3 3 38 0,0-2-23 15,0 0 19-15,0 1-12 0,0-2 10 0,0 9-50 16,0-3 1-16,0-1 36 0,0-1-33 0,0-1-15 16,-3 0 51-16,3-3-8 0,-4 3-412 0,2-2 203 15,-1-4 103-15</inkml:trace>
  <inkml:trace contextRef="#ctx0" brushRef="#br0" timeOffset="159924.6">23840 6216 973 0,'0'-2'-3'0,"0"-3"1"0,0 1 0 0,0-1 0 0,0 2 1 0,0-1 0 0,0 1 0 0,0 1 1 0,-1 0-1 0,1 0 1 0,-4 0 91 0,2 2 11 0,0 0-58 16,-1 0-1-16,1 0 27 0,0 0 1 0,-3 2-28 15,2 6 106-15,-1-1-58 0,0 3 0 0,3 1 120 16,-3 0-84-16,4 0-41 0,0 0 10 0,0 1 82 16,0 0-67-16,0-4-34 0,0 0-1 0,0-1 13 15,2-3-11-15,3 2-35 0,1-4 0 0,-1-1-25 16,2-1 25-16,-2 0 11 0,1 0-38 0,-3 0 0 16,3-1 27-16,-5-3-55 0,1 0 28 0,-2-1 10 15,0 1 18-15,0 2-66 16,0 1 28-16,-2-2-25 0,-7 3 48 0,0 0-43 15,-3 6-5-15,3 5 29 0,0 1 10 0,2 3 54 16,0-1-27-16,6-2 5 0,-4 2 19 0,5 1 6 16,0-7-52-16,0 2 53 0,0-3 1 0,3 1-27 15,5-3-17-15,-1-3-32 0,1 0 1 0,1-2 42 16,-1 0-7-16,1 0-54 0,-2 0 20 0,-1-4 2 16,2-4 20-16,-4 1-61 0,-3 2 27 0,1-1-17 15,-2 2 87-15,0 1-61 16,0-1-2-16,0 3 0 0,-3-2 0 0,-6 3 0 15,-3 0 0-15,1 0 0 0,-1 6 0 0,3 3 0 16,0-1 0-16,5-1 0 0,-2 2 0 0,4-1 0 16,-1-1 0-16,3 1 0 0,0-2 0 0,0 0 0 15,6-3 0-15,6-1 0 0,-3-2 0 0,2 0 0 16,1 0 0-16,-3-2 0 0,2-6 0 0,-3-1 0 16,0-2 0-16,-5-5 0 0,-1 4 0 0,0-3 0 15,-2-1 0-15,0 1 0 16,0 2 0-16,-5 0 0 0,-5 4 0 0,0 1 0 15,0 3 0-15,-1 1 0 0,-3 2 0 0,5 2 0 16,0 0 0-16,0 0 0 0,3 0 0 0,3 4 0 16,2 2 0-16,1 1 0 0,0 1 0 0,0-1 0 15,0 2 0-15,1-3 0 0,8 1 0 16,2-1 0-16,-2-4 0 0,0 1 0 0,-1-1-442 0,1-2 179 16,-2 2 111-16,-1-2 54 0,-3 0-502 15,2 0 283-15,-1 0 138 0,-3 0-578 16</inkml:trace>
  <inkml:trace contextRef="#ctx0" brushRef="#br0" timeOffset="160821.43">22684 5867 1378 0,'0'0'0'0,"0"0"0"0,0-4 0 0,0-2 0 0,2-1 0 0,1-3 0 0,-1-1 0 0,2 0 0 0,1-4 0 0,-1 1 0 0,0-3 102 0,-1 0-29 16,4 0 0-16,-4-3-30 0,-1 2 1 0,0-3 0 15,0 0-45-15,-2 1 1 0,0-1 44 0,0 1-27 16,-2 0-11-16,-5 2 38 0,-3 2 0 0,-1 4 47 16,0 2-61-16,-3 2 21 0,1 3-58 0,-2 2 157 15,2 2-57-15,-1 1-1 0,2 0 48 0,1 6-37 16,-1 7-11-16,3 4-48 0,0 5 54 0,2 2 0 16,5 5-54-16,2 1 149 15,0 6-80-15,0 3-34 0,2 2-1 0,5 5 169 16,4 4-101-16,-2 3-101 0,3 3-45 0,-3 1 0 15,-2 1 0-15,3 0 0 0,-3-1 0 0,-1-3 0 16,-1-4 0-16,-1 0 0 0,-2-2 0 0,-1-1 0 16,1-8 0-16,1 1 0 0,-3-4 0 0,0-6 0 15,0-6 0-15,-5-3 0 0,-2-4 0 0,0-4 0 16,-2-6 0-16,-3-3 0 0,-1-2 0 0,-2-2-99 16,-2 0-24-16,-6-4-200 0,4-11 139 15,-3-6 70-15,-2-7-488 0,1-7 277 16,0-8 129-16,-2-14-483 0,4-1 317 0,-2 0 160 15,7 7 79-15</inkml:trace>
  <inkml:trace contextRef="#ctx0" brushRef="#br0" timeOffset="160960.54">22242 6120 1986 0,'-13'-11'0'0,"3"2"0"0,3 5 0 0,1 2 0 0,5 0 0 0,1 2 0 0,0-2 0 0,5 2 0 0,16-1 0 0,2-2 0 0,4 2 127 16,13-5-41-16,1 0 228 0,-3 1-123 0,14-3-80 15,-4 2-33-15,-4 1-234 0,4 3 100 0,-4 0 50 16,-6 2 10-16,2 0-557 0,-4 0 299 0,-3 0 148 15,-5 0-313-15,-6 0 130 16</inkml:trace>
  <inkml:trace contextRef="#ctx0" brushRef="#br0" timeOffset="161146.24">22924 5859 2424 0,'-13'-4'0'0,"2"2"0"0,-5 2 0 0,4 0 0 0,-2 0 0 0,1 8 0 0,1 8 0 0,3 2 0 0,0 7 0 0,4 3 0 0,-2 3 542 15,4 5-250-15,1 1-124 0,2 0-51 0,0 0 5 16,0-2-39-16,5 0 0 0,7-4-440 0,1-1 201 16,1-8 110-16,2 5-260 0,-1-8 175 0,0-4 87 15,2-5 43-15,0-3-785 0,0-7 385 0,-2 0 118 16,2-10 119-16,-6-10-304 0,-1-7 212 16</inkml:trace>
  <inkml:trace contextRef="#ctx0" brushRef="#br0" timeOffset="161356.06">23012 6035 1962 0,'-4'-15'0'0,"-1"-1"0"16,1 5 0-16,1-1 0 0,1 4 0 0,2 5 0 0,0-1 0 0,0 3 0 0,0-1 0 0,7 2 0 0,4 0 158 0,3 0-63 0,-2 8 222 0,1 5-137 0,1-1-68 15,-3 3 99-15,-1 2-74 0,-3 0-51 0,-3 0-21 16,-2 2-21-16,-2 0 0 0,0-3-1 0,-4 2-16 16,-5-4-12-16,-5-1 29 0,1-2 0 0,-4 1-91 15,1-4 46-15,-2-3 11 16,2-2 33-16,0 0-307 0,6-1 108 0,-1-2 85 15,4 0-434-15,4 0 230 0,1 0 87 0,2-2 73 16,2-8-356-16,17-5 214 0,4-2 107 0,4-3-353 16,-3-3 236-16</inkml:trace>
  <inkml:trace contextRef="#ctx0" brushRef="#br0" timeOffset="161509.73">23215 5960 2288 0,'6'-5'0'0,"-3"3"0"0,-1-1 0 0,-2 3 0 0,0 0 0 0,-9 0 0 0,-5 13 0 0,0-3 0 0,1 6 0 0,3-1 0 0,1 2 105 0,3 0 185 15,3-1-123-15,1 3-51 0,2-2-42 0,0 0 126 16,2 0-78-16,7 0-39 0,4-3-206 0,2-1 93 16,1 0 32-16,2-4-473 0,1-2 257 0,-1-4 129 15,0 0 64-15,-4-3-694 0,2 0 345 0,-4 0 137 16,-1-6 95-16</inkml:trace>
  <inkml:trace contextRef="#ctx0" brushRef="#br0" timeOffset="161694.23">23350 5682 2707 0,'0'-5'0'0,"2"3"0"0,3 2 0 0,5 0 0 0,-1 0 0 0,4 13 0 0,5 4 0 0,-3 6 0 0,-2 4 0 0,0 7 0 0,-2 8 204 0,-5 1-80 16,-2 3 465-16,-4 0-282 0,0-4-307 16,0 9 0-16,-11-7 0 0,-5-1 0 0,-2-3 0 15,-1-3 0-15,1-7 0 0,-2 2 0 16,-1-1-554-16,0-7 196 0,0-1 201 0,0-1 48 15,-2-3-522-15</inkml:trace>
  <inkml:trace contextRef="#ctx0" brushRef="#br0" timeOffset="163036.6">23902 13112 1128 0,'0'0'0'0,"0"0"0"0,0 0 0 0,0 0 0 0,0 0 0 0,0 0 0 0,0 0 0 15,0-2 0-15,0 0 0 0,0 2 0 0,0 0 89 0,0 0 92 0,0 0-68 0,0 0-36 0,0 0 1 0,0 0 58 16,0 0-36-16,0 0-11 0,0 0-46 16,0 0 52-16,0 0 0 0,0 0-41 15,0-2-11-15,0 2 119 0,0-2-60 0,0 0-29 16,2 1 124-16,4 0-65 0,-3-2-50 0,4 1-1 15,-3 0 67-15,3 0-53 0,-2 1 1 0,2-2 19 16,2 1-41-16,1 1 0 0,3-1-31 0,1 0 29 16,2 0-8-16,2 1-64 0,3-4 0 15,5 2 0-15,0-4 0 0,5 2 0 16,6 2 0-16,0-3 0 0,6 1 0 0,-4 2 0 16,3 2 0-16,-1-2 0 0,-8 3 0 0,8 0 0 15,-4 0 0-15,-1 4 0 0,-2 6 0 0,-1-1 0 16,-1 1 0-16,-2-1 0 0,-1 0 0 0,-3 1 0 15,-1-1 0-15,-7-3 0 0,4 1 0 0,-4-4 0 16,-2 2 0-16,-4-3 0 0,-3-1 0 0,-3-1 0 16,-3 0 0-16,-2 0 0 0,2 0 0 0,-3 0 0 15,0-5 0-15,-4-5 0 0,-3 1 0 0,-2-2 0 16,-3 0 0-16,-1 2-594 0,0-1 276 0,-4 2 125 16,0 6-285-16,-1 1 207 15,-5 1 120-15</inkml:trace>
  <inkml:trace contextRef="#ctx0" brushRef="#br0" timeOffset="163497.31">24306 13188 2482 0,'-4'-5'-8'0,"4"4"3"0,-1-2 2 0,-1 2 0 0,0-1 1 0,0 2 0 0,2 0 1 0,-2 0 1 0,1 0-1 16,-1 11-1-16,-1 8 242 0,3 7-97 0,-4 2-50 0,2 6 0 0,1 4 60 16,-1 1-44-16,0 6-38 0,0-4 0 0,2 2 10 15,0-9 1-15,0 4-39 0,0-1 18 0,0-3-17 16,0-4-1-16,0-5 1 0,0-3-26 0,0-3 23 16,0-6 5-16,0-3-46 15,0-4 0-15,0-3 0 0,0-3 0 0,0 0 0 16,-3 0 0-16,-1-7 0 0,-2-10 0 0,-1-8 0 15,-1 1 0-15,1-6 0 0,-4-4 0 0,-3-8 0 16,1 1 0-16,-4 1 0 0,-1 4-222 0,-1 7 104 16,-6 3 40-16,3 6 3 0,-2 6 12 0,-3 7-1 15,1 5-13-15,-1 2 246 0,6 0-120 0,-2 9-35 16,5 5-51-16,2 2 288 16,4 3-116-16,5-1-71 0,1 7-12 0,6 1-52 15,0 0 0-15,2 1 0 0,9-2 0 0,6 0 0 16,3-2 0-16,5-2 0 0,1-4 0 0,3-2 0 15,1-6 0-15,0-1 0 0,3-5 0 0,-1-3 0 16,2 0-159-16,-2 0-190 0,-2 0 118 0,0-7 98 16,-5-2-570-16,3-5 336 0,-3 3 161 0,-2-6-402 15,-2 0 282-15,0-4 141 0</inkml:trace>
  <inkml:trace contextRef="#ctx0" brushRef="#br0" timeOffset="163725.87">24506 13437 2253 0,'1'-10'0'0,"1"5"0"0,0-1 0 0,0 2 0 0,0 1 0 0,1 1 0 0,3 0 0 0,-1 2 0 0,5 0 0 0,-1 2 0 0,1 7 560 16,0 4-259-16,-3 3-129 0,0 0-64 0,-1 5 423 16,-2 1-525-16,-2 3-6 0,0-1 0 0,-2-3 0 15,0 1 0-15,0 1 0 0,-7-5 0 0,0-1 0 16,-3-1 0-16,0-6 0 0,-2 0 0 0,-2-2 0 16,-2-3 0-16,0 0 0 15,-3 0 0-15,0-4 0 0,0 1 0 0,0-2 0 16,3 0 0-16,2 0-171 0,5 0-528 0,2 0 327 15,0 0 165-15,5 0 71 0,2-3-200 0,5-10 146 16,13-4 73-16,7-4-475 0,5-6 275 0</inkml:trace>
  <inkml:trace contextRef="#ctx0" brushRef="#br0" timeOffset="163905.37">24748 13373 2841 0,'4'-9'0'0,"-1"3"0"0,-1-1 0 0,-2 1 0 0,0 2 0 0,0 0 0 0,-7 1 0 0,-5 3 0 0,1 0 0 0,-3 5 0 0,2 8 202 15,-4 6-80-15,3 0 465 0,1 7-408 0,0 1-179 16,3-1 0-16,3 1 0 0,4 2 0 0,2-4 0 16,0 4 0-16,2-4 0 15,11-1 0-15,3-4 0 0,3 0 0 0,1-5 0 0,8 0 0 0,0-5 0 16,2-4 0-16,2-2 0 16,0-2 0-16,0 0-204 0,0-2-312 0,0 1 204 15</inkml:trace>
  <inkml:trace contextRef="#ctx0" brushRef="#br0" timeOffset="175837.24">24483 5979 1132 0,'0'-1'0'0,"0"-2"0"0,0 1 0 0,0 0 0 0,0 2 0 0,0 0 0 0,0-1 0 0,0 1 0 0,0 0 0 0,0 0 0 0,0 0 42 0,0 0 11 0,2 0-61 15,1 0 50-15,3 0 0 0,0 0 1 0,1 0 1 16,3 1 9-16,0 6-11 0,2 0 0 0,1 4 36 16,-1 1-36-16,3 1 1 0,-2 1 36 0,0 1-37 15,0 3 0-15,0-1-12 0,0-2 13 0,1 1-1 16,-3-1 11-16,0-1-71 0,1-4 31 0,-3 3-1 16,0-3 30-16,-5-2-4 0,5-2 14 0,-3-1-33 15,-3-2-259-15,-1 0 121 16,0-1 67-16,0-2 18 0,-2 0-208 0,0 0 105 15,0 0 62-15,0 0-92 0,-7 0 69 0,-6 0 12 16,-1 0-9-16,-2-2-250 0</inkml:trace>
  <inkml:trace contextRef="#ctx0" brushRef="#br0" timeOffset="176049.42">24336 6079 1573 0,'-2'0'0'0,"2"-2"0"0,0 0 0 0,0 0 0 0,0 0 0 0,0 1 0 0,6 1 0 0,6 0 0 0,2 0 0 0,4 0 0 0,0 7 75 16,3 2 227-16,3 2-135 0,-1 1-62 0,-1 1 34 16,1 0-49-16,-2 2 1 0,-3-2-38 0,0 0-55 15,2 3-1-15,-3-3 46 0,-2 0-1 0,-4 0-231 16,-2-3 126-16,-2-1 48 0,0 0 28 0,-3-1-390 16,-3-3 147-16,1 1 118 0,-2-2-379 0,0-2 231 15,-9 2 108-15,-3-4-195 0,-1 0 153 16</inkml:trace>
  <inkml:trace contextRef="#ctx0" brushRef="#br0" timeOffset="176245.77">24308 6134 1413 0,'-4'0'0'0,"4"0"0"0,-2 0 0 0,2 0 0 0,0 0 0 0,0 0 0 0,2 1 0 0,5 3 0 0,5 2 0 0,3-1 0 0,2 2 79 0,0 3 237 0,5 1-136 0,-2-3-59 16,-2 3 31-16,3 1-55 0,-2-3-27 15,-3 0-170-15,0 2 70 0,-2-2 48 16,-3 0-12-16,-2-2-307 0,-5 0 172 0,1 0 86 16,-4-2 42-16,-1-2-500 0,0 4 244 0,-3-4 118 15,-8-1-130-15,-3-2 114 0</inkml:trace>
  <inkml:trace contextRef="#ctx0" brushRef="#br0" timeOffset="176419.29">24152 6139 1574 0,'-15'0'0'0,"5"0"0"0,3 0 0 0,0 0 0 0,5 0 0 0,-2 0 0 0,4 4 0 0,0-1 0 0,0 5 0 0,6-1 0 0,5 4 346 15,2 1-152-15,4 0-76 0,2 1-38 0,2-1 39 16,-3 2-43-16,7 1-1 0,-6-4-339 0,-1 2 153 16,0 1 77-16,-2-3 48 0,-1 2-252 0,0 0 141 15,-7 0 69-15</inkml:trace>
  <inkml:trace contextRef="#ctx0" brushRef="#br0" timeOffset="209637.2">23746 5745 939 0,'0'0'0'0,"0"0"0"0,0-2 0 0,0 0 0 0,0 0 0 0,0 1 0 0,0 1 0 0,0-2 0 0,0 2 0 0,0 0 0 0,0 0 83 16,0 0 0-16,0 0-38 0,0 0 46 0,0 0-46 15,0 0 12-15,0 0 15 0,0 0-27 0,0 0 1 16,0 0-1-16,0 0 31 0,0 0 11 0,0 0-41 15,0 0-1-15,0 0 50 0,0 0-1 0,0 0-37 16,0 0 31-16,0 0 0 0,0 0-42 0,0 0-1 16,0 0-39-16,0 0 51 0,0 0-12 0,0 0-31 15,0 0-1-15,0 0 32 16,0 0 0-16,0 0-29 0,2 0-18 0,0 0 46 16,0 2-28-16,-2 1-8 0,2-1-18 0,0 2 50 15,-2-1 11-15,1-1-21 0,-1 1-7 0,0 3 5 16,2-1 44-16,-2-1 8 0,0 0-41 0,3 0 27 15,-3 2-25-15,0-1-4 0,2 3 8 0,-2-2-27 16,2 2 24-16,-1-1-3 0,-1-2 8 0,0 4-63 16,2-1 54-16,-2 2 10 0,2 1-25 0,-2 0 13 15,0-1-5-15,0 3 7 0,0-3-6 0,0 3 10 16,0 1-13-16,0 0 45 16,0-1-40-16,0-1 0 0,0 2 3 0,0-3 21 15,0 4-19-15,0-2-3 0,0 2-31 0,0-4-5 16,0 5 0-16,0-5 0 0,0 2 0 0,0 0 0 15,0 0 0-15,0 1 0 0,0-3 0 0,2 2 0 16,0 0 0-16,0 1 0 0,-1-3 0 0,1 2 0 16,-1 0 0-16,2-2 0 0,-1 4 0 0,-1-3 0 15,-1 0 0-15,0 2 0 0,0-1 0 16,0 2 0-16,0-2 0 0,0 2 0 16,0-3 0-16,-1 4 0 0,-4-3 0 0,2 3 0 15,2-3 0-15,-1-3 0 0,0 0 0 0,0 1 0 16,0-3 0-16,2-1 0 0,-2-1 0 0,2 0 0 15,0-2 0-15,0-1 0 0,0-3 0 0,0 2 0 16,0-2 0-16,0 0 0 0,0 0 0 0,0 0 0 16,0 0-207-16,0 0-31 0,0 0 102 0,0 0-364 15,0 0 228-15,0 0 113 0,0 0 45 0,0-2-504 16,0-7 286-16</inkml:trace>
  <inkml:trace contextRef="#ctx0" brushRef="#br0" timeOffset="210429.43">23730 5859 630 0,'0'-2'0'0,"0"0"0"0,0 0 0 0,0 1 0 0,0-1 0 0,0 2 0 0,0-3 0 0,0 2 0 0,0-1 0 0,0 0 0 0,0 2 83 15,0-2-37-15,0 2 43 0,0 0 0 0,0-2-44 16,0 2 12-16,0-2 90 0,0 2-51 0,0-1 1 15,0 1-52-15,0 0 99 0,0 0-38 0,0 0-11 16,0-3 3-16,2 3-1 0,3-1-51 0,1-1-1 16,1 2 49-16,0-2-11 15,3 2-37-15,0-1 44 0,2-2 1 0,2 1-45 16,-1 1 10-16,0 1 31 0,0-2-41 0,3 2-1 16,-2-1 1-16,0 1 16 0,1 0-17 0,-3 0 0 15,2 0 6-15,-1 0-6 0,0 0 1 0,0 0 10 16,1 0 18-16,-1 0-28 0,2 0-1 0,0 0 31 15,-3 0-31-15,4 0 12 0,-1-3-12 0,2 3 0 16,0-2 0-16,-3 2 1 0,1 0-1 0,3-1-31 16,-3 1 31-16,1 0 1 0,0 0-55 0,-1 0 0 15,0 0 46-15,0 0 16 0,0 0-60 0,0 0 1 16,2 0 30-16,-2-2-25 16,0 0-7-16,1-1 43 0,0 3-22 0,0-1-13 15,4 0 0-15,-5-2 0 0,9-3 0 0,-3 2 0 16,2-1 0-16,-4 2 0 0,2-4 0 0,-2 4 0 15,2-1 0-15,-2 3 0 0,-1-4 0 0,0 1 0 16,-1 1 0-16,1 1 0 0,-1-2 0 16,-2 3 0-16,-1-3 0 0,2 2 0 0,-2 0 0 15,0 1 0-15,-3-1 0 0,1 0 0 16,-1-1 0-16,-2 2 0 0,3 1 0 0,-3-2 0 0,0 2 0 16,1-2 0-16,-3-1-6 0,2 3-1 15,-1-1 3-15,0 1-50 0,-3-2 46 0,1 0-4 16,-3 2 3-16,1-2-25 0,-2 2 24 0,0 0-6 15,0 0 4-15,-2 0 27 0,0 0-27 0,0 0-1 16,0 0 32-16,0 0-30 16,0 0 0-16,0 0 2 0,0 0 43 0,0 0 5 0,0 0-45 0,0 0-102 15,-4 0 50-15,-1 0 0 16,4 0 51-16,-2 0-272 0,-1 0 127 0,1 0 51 16,1 0 36-16,-2 6-451 0,1 0 240 0,0 0 116 15,-1 3-459-15,1-2 286 0,2 3 144 0,0 0 61 16,-1-2-158-16</inkml:trace>
  <inkml:trace contextRef="#ctx0" brushRef="#br0" timeOffset="210882.41">24827 5772 1146 0,'0'-1'0'0,"0"0"0"0,0 1 0 0,0-3 0 0,0 2 0 0,0 1 0 0,0 0 0 0,0-3 0 0,0 3 0 0,0 0 0 16,0 0 114-16,0 0-35 0,0 0 0 0,0 0 28 16,3 0-21-16,-1 0-10 0,0 0-31 0,-2 0 108 15,2 0-54-15,-2 0 1 0,1 3-44 0,-1 2 86 16,0 0-48-16,0 3 0 0,0 0-7 0,0-1 1 16,0 3-32-16,0-1-12 0,3 0 1 0,-3 0 0 15,0 1 0-15,2-1-27 0,0 1 38 0,-2-1-12 16,2 1 1-16,-1-1-38 0,1 1 38 0,0 3-1 15,-2-4 12-15,2 4-5 0,0-2-14 0,-2 0 6 16,0 2-56-16,1 0 52 16,-1 1 5-16,0 1-37 0,0-2-3 0,1 2 33 0,-1 1-2 15,3 0-43-15,-3-1 6 0,2 2 35 16,0-2-6-16,0 2-52 0,-2-1 44 0,1 0 8 16,2 1-11-16,-1 0-44 0,0-1 17 0,-2 1 0 15,1 1-13-15,-1-4 38 0,2 4-6 0,-2 0-45 16,2-1 43-16,0 0 2 0,-2-1-4 0,2-1-71 15,0 2 34-15,0-2 0 0,-2-1 29 0,0-1-169 16,3-2 76-16,-3 1 43 0,2-3-20 0,-2-1-103 16,2-1 59-16,-2-1 43 15,0-3-393-15,0 0 200 0,0-3 116 0,2 0-366 16,-1 0 236-16,2-3 119 0</inkml:trace>
  <inkml:trace contextRef="#ctx0" brushRef="#br0" timeOffset="212845.62">24113 6188 259 0,'-7'0'0'0,"1"0"0"0,0 0 0 0,0-2 0 0,1-2 0 0,-1 3 0 0,1-4 0 0,-3 4 0 0,4-2 0 0,-1 2 0 0,-1-2 63 16,1 2-39-16,-1 1-1 0,0 0 1 0,0 0 49 0,1 0 7 0,1 0-50 15,2 0-1-15,-1 0 35 16,1 0-1-16,0 0-30 0,-1 0 47 0,3 0-9 16,0 0-25-16,0 1 27 0,0 2 4 0,0-2-34 15,0 2 11-15,3-3 73 0,6 0-42 0,6 0 1 16,0 0-43-16,3 0 37 0,5 0 11 0,7-7-48 15,0 0 0-15,10-2 41 0,-4-2 1 16,5 0-42-16,-4 1 31 0,11-5-31 0,-4 0 0 0,2 0-54 16,-3 0 26-16,0 0 1 0,-5 2 38 0,5-2-100 15,-11 3 43-15,0 2 0 16,-4 0 19-16,-7 4-43 0,-1 0 20 0,-3 1-7 16,-4 2-87-16,-1 1 56 0,-7-1 12 0,0 2 1 15,-2-1 0-15,-2 2 1 0,1 0 8 0,-2 0 81 16,0 0-35-16,0 0 1 0,0 0-34 0,0 0 99 15,-9 0-40-15,-2 0-1 0,-3 0-32 0,0 6-33 16,-4-1 37-16,0 5-9 0,-4-2 19 0,-1 2-68 16,-4 2 64-16,-3 1-10 15,-2 0-91-15,-6 2 38 0,0 2 1 0,-4-2-56 16,-1 1 46-16,-1 2-1 0,7-5 13 0,-2 2-25 16,3-4 43-16,3 1-13 0,4-3 10 0,6-2 75 15,2-1-42-15,5-1 1 0,4-2 32 0,1 0-27 16,6-2 0-16,1 2-17 0,2-3 91 0,1 0-35 15,1 0-27-15,0 0-34 0,0 0 14 0,3 0 21 16,12 0-18-16,5 0-108 0,5-3 51 0,4-4-4 16,3-2 54-16,-1-3-64 0,3 1 28 0,2-2-22 15,-3 0 12-15,2 0-11 16,0 0 36-16,-3 0-23 0,-2 0 26 0,0 1-19 16,-6 3 10-16,-5-1 30 0,0 3-1 0,-6 1-24 15,-4 2-2-15,-1 1 40 0,-5 1 1 0,0 0-38 16,-3 0 2-16,0 2 86 0,0 0-40 0,-10 0 12 15,-4 0 30-15,-9 2-31 0,-4 5 0 0,-3 5-53 16,-4 0 18-16,-6 4 8 0,-2-1-5 0,1 2-21 16,-6-2 22-16,7 1 13 0,-8 0-10 0,6-3-43 15,12-2 0-15,3-3 37 16,4 2 1-16,3-6-29 0,6 3 25 0,4-3-20 16,3-1 3-16,3-1 6 0,4-2 5 0,0 2 3 15,0 0-82-15,0-1 38 0,11 1-1 0,10-2 24 16,3 0 13-16,6 0-6 0,11-2 4 0,-1-7-33 15,3-3 0-15,2 0 19 0,-1-1 8 16,2-2-83-16,-2-2 33 0,1 2-1 0,-4 0 9 0,-1-1-8 16,-8 4 35-16,-4 2 20 15,-3 1 6-15,-5 2-29 0,-10 0 4 0,1 5 29 16,-8 1-4-16,-1-1-34 0,0 0 4 0,-2 2 109 16,-7 0-42-16,-11 2-1 0,-5 7-29 0,-2 3 115 15,-3 1-47-15,-4 2-35 0,0-1 56 0,-2 0-41 16,0 1-8-16,0 0 5 0,0-2-29 0,6 1 1 15,8-5 12-15,2-2-32 0,8-1 24 0,1-4 5 16,6 2-7-16,1-4-47 0,2 2 36 0,0-1 7 16,8-1-13-16,12 0-163 0,5 0 77 0,5-1 43 15,2-7-42-15,1 1 37 16,3-3-22-16,-2 2 54 0,-1-2-98 0,0 2 44 16,-4 0 10-16,-1 1 52 0,-5 0-39 0,-2 0 12 15,-2 4-15-15,-8-1 77 0,-2 0-30 0,-3 2 0 16,-4 0-22-16,0 2 32 0,-2 0 10 0,0 0-43 15,-4 0 219-15,-9 0-103 0,-4 0-35 0,-6 4-32 16,1 4 16-16,-4-1-1 16,-2 3-6-16,-1-1-55 0,-1 0 14 0,0 0 23 15,10-3 13-15,-3 0-72 0,12-2 29 0,1-2 1 16,5 0 30-16,5-1-51 0,0 2 30 0,0-2 12 16,13-1-218-16,11 0 101 0,3 0 29 0,3 0 33 15,2 0-20-15,1 0 0 0,-1-1 23 0,-2-2-54 16,-5 2 17-16,1-3-9 0,-5 2 49 0,1 0 16 15,-4 0-27-15,-7 1 7 0,-4-2-24 16,-1 3 92-16,-4 0-33 0,0-2 9 0,-2 2 9 0,0 0-1 16,-12 0-33-16,-4 0-8 0,-4 0 188 15,-1 0-75-15,-2 0-48 0,-2 5 65 16,1 0-48-16,-8 1-8 0,0 1-1 0,-3-1-70 16,2 0 40-16,1-1 15 0,8-3-7 0,0 0-82 15,5-1 36-15,5-1-4 0,2 0-1 0,0 0-7 16,1 0 41-16,4 0-26 0,-2 0-33 0,4-1 44 15,-2-3 5-15,1 0-14 0,-1 1 9 0,-1 1-6 16,0 0 6-16,-1-3 18 0,-3 4-17 0,1 1 0 16,1 0-2-16,-4 0 33 15,-1 0-29-15,-2 0-2 0,-1 0 28 0,-1 0-25 16,-4 0-1-16,-4 0 12 0,4 0-10 0,-4 4 5 16,1 0-4-16,3-2 1 0,1 1-1 0,1-1 1 15,4 0 0-15,6-2 30 0,0 2-29 0,4-2 1 16,4 0-1-16,1 0 0 0,2 0 0 0,0 0 1 15,0 0 45-15,4 0 4 0,11 0-44 0,-2 0 6 16,4 0 15-16,-2 0-18 0,0 0 0 0,0 0 23 16,1 0-23-16,-2 0 4 15,0 0-3-15,0 0 27 0,0 0-26 0,-2 0 0 16,3 0-1-16,1 0 5 0,3 0-4 0,1 0-1 16,3 0-22-16,0-2 27 0,4-2 3 0,2-1-34 15,-2-3-1-15,5-1 26 0,3 0 1 0,1-5-28 16,4 1-8-16,-8 2 32 0,4-4-10 15,-2 2-75-15,-4-2 33 0,-7 7 0 0,-1-1 27 0,-4-1-38 16,-2 3 17-16,-7 1-1 16,-1 0 61-16,0 2-40 0,-5 1-5 0,-1 1 7 15,0 0 51-15,-2 0 0 0,0 0-48 0,0 1 30 16,0-2-22-16,2 3-4 0,-2-1 12 0,1-1-56 16,1 0 9-16,0 0 37 0,0 2 13 0,0-2-172 15,1 0 70-15,-2 2 39 0,5-1-121 0,-2 1 64 16,-1 0 29-16,1 0 1 0,-1-2-22 0,3 1 33 15,-1-2-1-15,4 1-14 0,-2-2 10 0,2-2 36 16,1 1 0-16,-4 0-3 0,-1-4 46 0</inkml:trace>
  <inkml:trace contextRef="#ctx0" brushRef="#br0" timeOffset="213723.33">24847 5927 620 0,'2'-6'0'0,"0"3"0"0,0-2 0 0,0 2 0 0,-1 1 0 0,0-2 0 0,2 3 0 0,-3-2 0 0,0 1 0 0,0 1 0 0,0-1 85 0,0 2-1 0,0 0-41 15,0 0 107-15,0 0-59 0,-7 0 1 0,-4 0-49 16,-4 2 42-16,0 5 1 0,-5 5-32 16,-2 0-32-16,0 2 21 0,-3 1 0 15,3-1 0-15,-3 4-84 0,5-3 53 0,-6 2-11 16,3-3 42-16,5 0-162 0,0-1 66 0,1-2 44 16,4-1-101-16,1-4 41 0,3-1 39 0,4-2-9 15,1 0-137-15,2-3 82 0,2 3 10 0,0-3-88 16,0 0 67-16,2 0 18 0,11-7 0 0,2-3 15 15,2-3 18-15,4 0 11 0,0 0 0 0,-1 0-41 16,3 0 41-16,-6 1 17 0,3 2 26 0,-1 0 0 16,-4 0 0-16,0 2 0 15,-6 3 0-15,-2 2 0 0,0-1 0 0,-3 2 143 16,-3 2-96-16,-1 0-20 0,0 0 0 0,-1 0 232 16,-13 8-124-16,-3 2-39 0,-4 4-39 0,-1 1 154 15,-2 1-84-15,-1-2-42 0,-1 2 0 0,0 4-42 16,-3-4 0-16,3 1 0 0,-1 0-34 0,2-3 1 15,6-3 44-15,0-1-96 0,4 1 42 0,6-6 1 16,3 0 42-16,0-3-154 0,6 2 78 0,0-2 3 16,0 0-1-16,1-2-202 0,15 0 114 0,1 0 37 15,6 0 33-15,5-5-95 16,0-1 58-16,0-2-26 0,-1 2 37 0,1 0 2 16,-6 3-11-16,4-1 38 0,-3 1 3 0,-3-1-1 15,-1 2 1-15,-3 1 98 0,-5-2-60 0,-4 3 11 16,-3 0-49-16,-3 0 218 0,0 0-100 0,-1 0-34 15,0 0 225-15,-6 4-118 0,-7 3-72 16,-2 1-9-16,-2-1 101 0,-2 0-41 0,1 3-49 0,-1 0-2 16,-2-1 0-16,3-1-33 0,0-2 0 15,6-1-34-15,-2-1-10 0,7-1 44 16,1 0 0-16,4-3-83 0,2 0 42 0,0 1 10 16,0-1-212-16,13 0 111 0,7 0 33 0,6 0 35 15,-3-1-96-15,-2-4 43 0,4 2 16 0,-2-1-42 16,-3 2 31-16,-1 1 0 0,-4-3 19 0,-2 2 54 15,-4 2-54-15,-1 0 16 0,-4 0-23 0,-2 0 112 16,0 0-43-16,-2 0-9 0,0 0 177 0,-12 0-98 16,-3 0-32-16,-2 0-30 15,-3 0 113-15,-1 0-62 0,-2 2-14 0,-3 2 56 16,2-3-35-16,-2 1 1 0,-1 0-24 0,-2 2-40 16,-2-3 40-16,-3 1-16 0,-5 1 27 0,-3-2-120 15,-2 1 48-15,3-2 8 0,-10 2 24 0,0-2-133 16,6 0 50-16,1 0 38 0,10 0-78 0,-1 0 53 15,5-2 8-15,7-1 58 0,5-2-34 16,4 2 8-16,2 1-15 0,8 0 104 0,2 0-43 16,2 1 0-16,0-1-39 0,2 2 28 0,12 0 13 15,9 0-37-15,4 0-61 0,1 0 30 16,0 0 17-16,4 0 17 0,0 0-29 0,0 0 2 16,0 0 22-16,-2 0-35 0,2 2-6 0,-2-2 38 15,-2 0-15-15,-3 0-31 0,7 0-8 0,-2 0 46 16,-1 0-14-16,1-2-27 0,2-7-5 0,-2 2 37 15,2 0-119-15,-2-3 57 0,-2 2 19 0,0 1-190 16,0 0 96-16,-5 1 39 0,5-4 40 0</inkml:trace>
  <inkml:trace contextRef="#ctx0" brushRef="#br0" timeOffset="214424.29">24150 6241 606 0,'-16'0'0'16,"0"0"0"-16,5 0 0 0,0 0 0 0,1 0 0 0,1 0 0 0,4-3 0 0,-1 1 0 0,5-1 0 0,1-1 0 0,0 1 43 0,0-2 11 0,1 0-31 0,16-2 20 16,2-2 0-16,3 2 1 0,6-2-54 15,4-3 63-15,2 1-9 0,9-4-36 0,-3 0 1 16,1-1 31-16,4-5-53 0,-7 4 7 0,11-8 36 16,-6 5 3-16,-1-3-39 0,-1 5 0 0,-10-2 22 15,1-1 4-15,-3 3-65 0,-9 6 32 0,-1-4-7 16,-2 5 38-16,-8 2-65 0,-2 2 23 0,-1 0-2 15,-4 4-4-15,-2 1 27 16,0 0 5-16,0 2-12 0,-2 0 56 0,-9 0 0 0,2 0-46 0,-3 4 9 16,-1 3-4-16,1 1-2 15,0-1 10-15,-1 2 33 0,-1 3-32 0,2-2-6 16,-4 1-27-16,0 0 28 0,-2 2 5 0,-2 2-5 16,-1 0-55-16,0-1 0 0,-3 1 48 0,5-3 4 15,-7 1-83-15,4-2 37 0,5 1-7 0,0-4-4 16,7-3 37-16,0 1 0 0,7-4-10 0,-1 0 21 15,4-2-22-15,0 0 9 0,4 0-13 0,13 0-28 16,8-6-2-16,3-3 39 16,2-2-34-16,2-1 32 0,2 0 1 0,-2 1-6 15,-2 1-83-15,-2-2 41 0,-3 3-8 0,-6 1 46 16,2 1-7-16,-4-1-5 0,-2 1 22 0,-6 3 39 16,-1 0-36-16,-5 2 18 0,0-1 0 0,-3 2 106 15,0 1-73-15,-8 0-28 0,-8 0 213 0,-7 4-111 16,-2 8-33-16,-3-2 83 0,-4 4-54 0,-5 2-39 15,-1 2 7-15,-4-2-8 0,-2 4-9 0,-3 0-1 16,-4 1-8-16,-2-1-67 0,2 1 33 0,-2-1 0 16,3-3-12-16,13-3 9 0,0-1 13 15,5-4 14-15,9-2-70 0,2 1 30 16,8-4-16-16,1-2-9 0,7-1 14 0,3-1 1 16,2 0 16-16,0 0-131 0,2 0 62 0,13 0 27 15,10-1 1-15,1-7-201 0,15-3 102 16</inkml:trace>
  <inkml:trace contextRef="#ctx0" brushRef="#br0" timeOffset="214620.43">24598 6138 733 0,'-12'3'0'0,"1"6"0"0,5-5 0 0,3-1 0 0,-1-3 0 0,1 3 0 0,3-3 0 0,0 0 0 0,0 0 0 0,7 0 0 0,6 0-35 15,4 0 38-15,1 0 1 0</inkml:trace>
  <inkml:trace contextRef="#ctx0" brushRef="#br0" timeOffset="-214730.65">24784 6218 609 0,'0'0'0'0,"0"0"0"0,0 0 0 0,0 0 0 0,0 0 0 0,0 0 0 0,0 0 0 0,0 0 0 0,5 0 0 0,2 8 0 0</inkml:trace>
  <inkml:trace contextRef="#ctx0" brushRef="#br0" timeOffset="-193979.23">24509 6148 1205 0,'2'0'-1'0,"0"0"-1"0,2 0 1 0,-3 0 0 0,1-2 0 0,0 1 1 0,0 1 0 0,0 0 0 0,-2 0 0 0,0 0 0 0,0 0 116 0,0 0-36 0,1 0 1 16,1 0-26-16,1 0 48 0,-1 0-30 0,2 0 1 15,0 0 11-15,2 0-41 16,2 0 11-16,-2 0-11 0,1 0 40 0,1 0-1 0,-3-2-39 0,1 0-36 16,0 2 12-16,-2-2 24 15,-1 2 0-15,-2-1-172 0,2 1 87 0,-1 0 32 16,0 0 11-16,-1 0-375 0,1 0 191 0,0 0 66 16</inkml:trace>
  <inkml:trace contextRef="#ctx0" brushRef="#br0" timeOffset="-184961.9">16963 1359 1567 0,'0'-2'0'0,"0"-3"0"0,0 1 0 0,0 2 0 0,0-2 0 0,0 3 0 0,0-2 0 0,-2 0 0 0,0 1 0 0,2 0 0 0,0 2 183 0,0 0-70 16,0 0-36-16,0 0 114 0,0 0-75 0,0 0-27 16,0 0-9-16,0 0 24 0,0 0-62 0,0 0 0 15,0 0 0-15,-1 0 49 0,-10 7-10 0,1 8 36 16,-6 6-38-16,-2 2 1 0,-5 3-38 0,-2 3 58 16,-5 4-58-16,2-1 0 0,-2-2 0 0,6-3 67 15,-2-1-33-15,0-1 10 0,3-4 55 0,6-5-50 16,0-1-25-16,4-4-66 15,3-3 0-15,3-3 0 16,3 0 0-16,1-4 0 0,1-1 0 0,2 0 0 0,0 0 0 0,0 0 0 16,0 0 0-16,0 0 0 0,0 0 0 0,0 0 0 15,5 0 0-15,6 0 0 0,5 0 0 0,2 0 0 16,5 0 0-16,3 0 0 0,1 0 0 0,5 0 0 16,1 0 0-16,3 0 0 0,1-1 0 0,7-2 0 15,-10 3 0-15,1 0 0 0,-2 0 0 0,1 0 0 16,-6 0 0-16,-1 0 0 0,-6 4 0 0,-3-1 0 15,1 3 0-15,-6-2 0 16,-3-3 0-16,-5 4 0 0,1-4 0 0,-4-1 0 16,-1 3 0-16,1-3 0 0,-2 0 0 0,0 0 0 15,0 0 0-15,0 0 0 0,-2-3 0 0,-3-6 0 16,-4-2 0-16,-1-2 0 0,1-4 0 16,-2-2 0-16,-3-2 0 0,3-3 0 0,-3 1 0 0,2 2 0 15,1-1 0-15,-3 1 0 0,3 1 0 16,-3 3 0-16,4 2 0 0,1 0 0 15,-3 4 0-15,4 1 0 0,1 3 0 0,2-1 0 16,-1 3 0-16,2 3 0 0,2-2 0 0,0 2 0 16,0 0 0-16,2 2 0 0,0 0 0 0,0 0 0 15,0 0 0-15,0 0 0 0,0 2 0 0,6 6-616 16,4-3 252-16,2 3 161 0,6-4 69 0,0 1-532 16,8-3 312-16,-1-2 155 0,1 0 79 0</inkml:trace>
  <inkml:trace contextRef="#ctx0" brushRef="#br0" timeOffset="-184669.38">17325 1352 2302 0,'2'5'0'0,"2"-3"0"0,-1 2 0 0,3-4 0 0,1 2 0 0,3 0 0 0,3-2 0 0,0 2 0 0,4 2 0 0,0 1 0 15,1 1 401-15,0 2-180 0,0 3-89 0,3 0-34 0,-4 0 68 16,2 4-62-16,-4 0-30 0,-4 0-1 0,0 3-33 15,-3 0 13-15,-2-1-11 0,-5 4 32 0,-1-5-1 16,0 5-30-16,0 0-8 0,-11-1-35 0,-6 3 0 16,-2-3 0-16,-3 1 0 0,-2 0 0 0,-5-2 0 15,3-3 0-15,-2 0 0 0,-1-3 0 0,3-3 0 16,-1-4 0-16,4-1 0 0,4 1 0 0,-2-6 0 16,8 0 0-16,2 0 0 0,5 0 0 0,0 0-320 15,6-3-150-15,0-5 220 0,10-6 103 16,12-1-601-16,4-5 353 0,10-2 177 15,-8 6 77-15,14-8-193 0,-6 0 146 0</inkml:trace>
  <inkml:trace contextRef="#ctx0" brushRef="#br0" timeOffset="-184396.05">17742 1297 2588 0,'0'-16'0'0,"0"6"0"0,0 2 0 0,-6 0 0 0,-1 2 0 0,-3 2 0 0,1 1 0 0,0 2 0 0,-3 1 0 0,1 0 0 0,-4 5 191 0,0 11 265 15,-4 3-213-15,4 2-100 0,0 3-50 0,2 2 124 16,2 3-217-16,1-2 0 0,4 3 0 0,3-1 0 16,3 1 0-16,0-2 0 0,0 0 0 0,2-3 0 15,11 2 0-15,0-2 0 0,3-3 0 0,2-1 0 16,1-2 0-16,-5-2 0 0,9 0 0 0,-6-6 0 16,7 3 0-16,-5-6 0 0,1 2 0 0,0-4 0 15,-1 0 0-15,-3-4 0 0,1 1 0 16,-2-3 0-16,-1 0 0 0,-3 0 0 15,-2 0 0-15,-1 0 0 0,-3 0-148 0,1 0-158 16,-4 0 133-16,0-3-596 0,-1 2 369 0,1 1 179 16,0-1 89-16</inkml:trace>
  <inkml:trace contextRef="#ctx0" brushRef="#br0" timeOffset="-172230.35">24619 6238 789 0,'0'0'0'0,"0"0"0"0,0 0 0 0,0 0 0 0,0 0 0 0,0 0 0 0,0 0 0 0,0 0 0 0,0 0 0 0,0 0 0 0,0 0 48 0,0 0 1 0,0 0 11 0,0 0-107 0,0 0 44 0,0 0 0 16,0 0 45-16,0 0-56 0,2 0 9 16,1 0 39-16,-1 3-29 0,3-2 27 15,1 3-10-15,-1 2 9 16,4-2-43-16,2-1 22 0,1 1 11 0,2-2-53 16,-1 0 46-16,0-1 4 0,0-1 2 0,2 2-43 0,-5-2 0 0,-1 0 39 15,-2 0 0-15,0 0-38 0,-2 0-2 0,-3 0 26 16,0 0-16-16,-1 0 13 0,-1 0 7 0,0 0-13 15,0 0 66-15,0 0-6 16,0 0-49-16,0 0 52 0,-3 0 0 0,-4 0-39 16,2 0-2-16,-3 0-15 0,3 0 15 0,0 0 8 0,1 0-6 0,-1 0-59 15,4 0 5-15,-1 0 53 16,2 0-293-16,0 0 132 0,0 4 71 0,0 1 18 16</inkml:trace>
  <inkml:trace contextRef="#ctx0" brushRef="#br0" timeOffset="-170063.86">23704 5844 398 0,'0'-6'0'0,"2"3"-1"0,-1-1 1 0,1 0 0 0,0-2 0 0,-2 2 0 0,0-2-1 0,0-1 1 0,0 2 0 0,0-1 0 0,0 1 70 0,0-1-27 0,0 0-8 0,0 1 34 16,2 1-32-16,-2 0 1 16,2 1-1-16,-1 0 16 0,1 1-15 0,0 1 0 15,0-1 0-15,0 0 0 0,0 0 14 0,-1 1-3 16,2-1 12-16,-1 0-21 0,0 0 1 0,-2 2-1 16,2 0 76-16,-2 0-25 0,0-2-6 0,0 2 17 15,0 0 0-15,0 0-53 0,0 0 0 0,0 0-44 16,0 0-12-16,0 0 57 0,0 6-1 0,0-1-33 15,0 2 1-15,0 3 44 0,0-1-48 0,0 3 35 16,0-1-13-16,0 1 11 0,0 0-40 16,0 1 10-16,0 3 4 0,0 0-8 15,0-2 15-15,0 1 5 0,0 1-5 0,0-1 12 16,0 0-2-16,0 2-5 0,0 1-5 0,0-1 22 16,0-1-16-16,-2 1 8 0,0 2-23 0,-3 4 14 15,2-7 0-15,-1 5-37 0,-1 2 36 0,1-3 8 16,-1 2-8-16,1-1 46 0,-1 0-45 15,3-2-1-15,2 4 2 0,0-7-30 0,0 1-8 0,0-2 36 16,0-1-4-16,0 1-96 16,0-5 50-16,0 0-14 0,0-3-13 0,0-1 26 15,2-1 0-15,-2-3 14 0,0 0-116 0,0 1 50 16,0-3 34-16,0 0-177 0,0 0 95 16,0 0 31-16,0 0-8 0,0 0-116 0,0 0 83 0,0-7 40 15,0 2-1-15,3-4-250 0,1-1 134 0,3 1 85 16,2-6-105-16,-3 2 89 0</inkml:trace>
  <inkml:trace contextRef="#ctx0" brushRef="#br0" timeOffset="-169228.93">23722 5842 649 0,'0'-7'0'15,"0"-1"0"-15,0 2 0 0,0-1 0 0,0 2 0 0,0-1 0 0,-2 0 0 0,-2 2 0 0,3-1 0 0,-3 1 0 0,2 1 85 16,0-2-1-16,1 1-35 0,-1 3 90 0,2 0-51 0,-2-2 0 0,2 2-1 0,0-2 1 0,0 3-39 15,0 0 12-15,0-2 42 0,0 2-1 0,4-1-53 16,3 1 0-16,0-3-41 16,0 1 54-16,7 2-13 0,-3-1 0 0,3 1-21 15,-2 0 21-15,4-2 12 0,-2 2-29 0,4 0 17 16,0 0 0-16,3 0-36 0,0 0-8 0,1 0 52 16,4 0-25-16,-1 0-18 0,1 0 22 0,1 0 5 15,1 0-1-15,2 0-26 0,2 0-14 0,2 0 36 16,-1 0-71-16,1 0 33 0,2 0-10 15,-3 0 47-15,3-2-73 0,-1 0 0 0,2-3 49 16,-2-2 8-16,1 2-38 0,-2 0 3 16,-1-1 19-16,-1 1-7 0,-2 0 4 0,-1 0 9 15,-8 3-15-15,0-1 14 0,0 1-6 0,-1 0 3 16,-4-1-9-16,-1 3 9 0,0 0 0 0,-1 0 1 16,0 0-20-16,0 0 19 0,-3 0-1 0,2 0-19 15,0 0 17-15,-4 0 2 0,5 0-2 0,-5 0-13 16,-1 0 12-16,2 3 1 0,-2-3-3 0,-2 0-1 15,0 2 1-15,-3-2 2 0,-1 0-1 0,0 0 0 16,0 0-1-16,-1 0 2 16,-1 0 51-16,0 0-50 0,0 0 1 0,0 0 108 15,0 0-49-15,0 0 11 0,0 0-62 0,0 0 63 16,0 0-50-16,0 0-6 0,0 0 15 0,0 0-33 16,0 0 24-16,0 0 0 0,0 2 21 0,0-2-115 15,0 3 47-15,0 1 1 0,0-1-48 0,0 3 32 16,0 1-1-16,0 1-1 0,-1 0 40 0,-1 1-18 15,0 3 14-15,0-1 38 0,-1 0-1 0,3 3-40 16,-2-1 3-16,2 1 66 16,-2 1 0-16,0 2-51 0,0 0-7 0,0 3 41 15,-1 0 1-15,-1-1-12 0,0 0 5 0,0 4-15 16,-1-1-6-16,3 0-6 0,0 0 7 0,-2 1 10 16,4-2-10-16,0 1-42 0,0-3 42 0,0 2-3 15,0-3 6-15,0 3-49 0,2-2 0 0,0-2 35 16,2 1-15-16,3-3 14 0,-5-1 4 0,2 1-8 15,-2-5-16-15,0 0 15 0,-1-2 3 0,-1-1-41 16,0-2 2-16,0-2 30 16,0-1 5-16,0 0-96 0,0-2 44 0,0 0-7 15,0 0 49-15,0 0-87 0,0 0 40 0,0 0-15 16,0 0-377-16,0 0 190 0,0 0 94 0,-5 0 56 16</inkml:trace>
  <inkml:trace contextRef="#ctx0" brushRef="#br0" timeOffset="-168585.8">23821 6389 727 0,'-2'-1'0'0,"1"-4"0"16,-3 1 0-16,2 0 0 0,-2 0 0 0,3-1 0 0,-3 2 0 0,0-3 0 0,3-1 0 0,-3 4 0 0,2-1 92 0,-1 1-12 0,3 1-32 16,0-3 0-16,-2 1 32 0,2 0-32 0,0 2 12 15,0-3-12-15,0 4 50 0,0 0-50 0,0-2 0 0,0 2 0 16,0-1 52-16,0 0-13 16,0 0-38-16,5 0-14 0,1 0 13 0,1 0 0 0,0 1 7 15,5 1-7-15,-3-2 0 0,4 2 1 0,2-2-28 16,2 2 27-16,4 0 13 0,3-2-13 15,-1 2-12-15,4-1 11 0,1-2 0 16,5 2-40-16,-2-2 10 0,4 2 19 0,6 1 6 16,0-2-10-16,-5 2 9 0,9 0-3 0,-9 0 22 15,11 0-20-15,-8 0 0 0,2 0-5 0,0 0-35 16,-6 0-2-16,4 0 47 0,-1 3-9 0,-5 0-34 16,1 1 0-16,-4-3 33 0,-2 3-87 0,-1-4 42 15,3 2-7-15,-6-2-4 0,1 0 1 0,-5 0 23 16,3 0 12-16,-2 0 16 0,-1 0-19 0,-1-2-9 15,-3-2 6-15,2 0 38 0,-6-1-1 0,4 0-29 16,-7 3-5-16,1-5 76 16,-4 4-34-16,-1 1 11 0,-1 0-31 0,-2 0 7 15,-1 0-15-15,1 0-63 0,-2 2 31 0,0 0 4 16,0 0 28-16,0 0-292 0,0 0 136 0,0 0 58 16,0 0 38-16,0 0-541 0,0 0 269 0,0 2 95 15</inkml:trace>
  <inkml:trace contextRef="#ctx0" brushRef="#br0" timeOffset="-157669.02">18255 971 1640 0,'0'0'0'0,"0"0"0"0,0 0 0 0,0 0 0 0,0 0 0 0,0 0 0 0,0 0 0 0,0 0 0 16,0 0 0-16,0 0 0 0,0 0 46 0,0 0 22 0,0 3-11 0,0 7-11 0,0-2 133 16,0 7-67-16,0 0-33 0,0 2 0 0,0 4 55 15,0 9-51-15,0 0 1 0,0 3-39 0,0 9 34 16,0 0 0-16,0-1-22 0,0 12 60 0,2-3-36 15,1-3 0-15,1-1-82 16,1 3 0-16,-3-8 58 0,4 8-11 0,-2-6 37 16,2 1-38-16,-3-13 1 0,1 3 0 0,0-7-38 15,-1 1 37-15,-1-6 1 0,0-4 0 0,0-4 7 16,1-3-12-16,-2-1 14 0,-1-4-72 0,0-3 28 16,0-1-5-16,0-2-112 0,0 0 75 0,0 0 26 15,0 0-11-15,0 0-93 0,0 0 50 16,0-2 36-16,0-4 2 0,0-3-625 0,0-2 274 15,0 0 163-15,2-3 73 0,4-1-495 0,1-1 281 0</inkml:trace>
  <inkml:trace contextRef="#ctx0" brushRef="#br0" timeOffset="-156866.72">19064 1160 958 0,'0'0'0'0,"0"0"0"0,0 0 0 0,2 0 0 0,0-1 0 0,0-1 0 0,-1 0 0 0,1 0 0 0,0 0 0 0,3-2 0 0,-4 1 95 0,3-1 10 16,0-1-61-16,-3 0 0 0,3-1 0 0,0 2-1 16,-2-4 75-16,-1 1 16 0,1-2-51 15,0 1 1-15,0-2-42 0,0 1 2 0,0-1 0 0,-2 0-17 16,0 1 17-16,0-1 0 0,0-1-1 0,0 0-35 15,0 0-1-15,0 2 47 16,0-2-10-16,-6-1-40 0,2 0 1 0,-1 1 16 16,-2 0 16-16,1 4-29 0,-2-5-7 15,1 3 18-15,-1 0-5 0,1 3 11 0,-3 0 2 0,3 1 36 16,-2 2-36-16,1 0 0 0,-2 1 0 16,1 2 15-16,2 0-14 0,-3 0 9 0,1 0-7 0,-2 0 32 15,5 5-32-15,-4 5 3 0,1-2-3 0,4-1 43 16,-1 6-38-16,0-3 31 0,0 3 2 0,5-1-32 15,-1 6 5-15,0 0 92 0,2 0-48 16,0 3-1-16,0 3-40 0,0 0 48 16,0 2-1-16,4 2-36 0,-1 5-11 0,3-1 52 15,0 3 1-15,0 1-56 0,-1 1-41 0,1 1 0 16,-1 8 0-16,1-13 0 0,-2 6 0 0,0 2 0 16,-1-2 0-16,1-2 0 0,-2-2 0 0,0 1 0 15,-1-1 0-15,-1-2 0 0,0-4 0 16,0-4 0-16,0 4 0 0,0-7 0 0,0 1 0 0,-3-5 0 15,-4-3 0-15,-1-2 0 0,-2-1 0 0,1-3 0 16,-2-1-126-16,-1-5-21 16,1 1 46-16,-4-2-391 0,2-2 224 0,-1 0 112 15,-2-2 56-15,-1-13-487 0,0-6 261 0,4-3 147 16,-2-12 67-16,4-5-262 0</inkml:trace>
  <inkml:trace contextRef="#ctx0" brushRef="#br0" timeOffset="-156677.22">18628 1352 2056 0,'-5'0'0'0,"3"0"0"0,0 0 0 0,2 0 0 0,0 0 0 0,0 0 0 16,2 0 0-16,13 0 0 0,6-4 0 0,5 0 0 0,4 1 156 0,0-1 234 0,4 2-173 0,0 0-86 0,-1 2-44 0,-1 0-112 16,0 0 45-16,0 0-10 0,-2 4 33 0,-2 1-381 15,-1 4 191-15,-7-2 96 0,1 0 58 0,-2 1-261 16,-3 0 147-16,-2-3-36 0,-5 1-549 0,2-3 324 15</inkml:trace>
  <inkml:trace contextRef="#ctx0" brushRef="#br0" timeOffset="-156426.36">19353 1130 2373 0,'-2'-6'0'0,"-3"5"0"0,1-1 0 0,-3 1 0 0,-1 1 0 0,0 0 0 0,3 0 0 0,-4 0 0 0,1 10 0 0,0 1 0 0,3 5 141 0,-1 3 37 0,3 1-67 0,-1 6-34 15,4 1-1-15,0-2 72 0,0-2-41 0,0 7-12 16,4-4-52-16,3 2-41 0,2-6-1 0,1-2 53 16,-1 1-12-16,2-1-235 0,1-2 117 0,1-1 60 15,-4-4-425-15,-1-2 201 16,-1-1 124-16,1-2 6 0,-3-2-216 0,3-2 109 0,-2-4 87 0,1 0-363 15,0-2 230-15</inkml:trace>
  <inkml:trace contextRef="#ctx0" brushRef="#br0" timeOffset="-156173.35">19406 1221 2218 0,'0'-6'0'0,"0"4"0"0,0 1 0 0,0-2 0 0,2 0 0 0,1 1 0 0,7-2 0 0,1 0 0 0,2 3 0 0,2 1 0 0,5 0 273 0,-2 0-115 15,1 0-48-15,-3 9-38 0,4 0 39 0,-4 4-34 16,-1 1 0-16,-4 1-35 0,1 1 9 0,-6 1-8 16,-3 2-1-16,-1 0 1 0,-2-1-26 0,0 1 26 15,0 1 10-15,-9-4-10 0,-3-1-31 0,-2-1 0 16,-2-2-105-16,2-3 58 0,-2 0 45 0,0-3-8 16,0-1-339-16,2-1 160 0,0-4 89 15,3 0 24-15,2 0-415 0,2 0 215 16,0 0 112-16,4 0 54 0,3 0-164 0,0-10 109 15,5-4 45-15,10-5 38 0</inkml:trace>
  <inkml:trace contextRef="#ctx0" brushRef="#br0" timeOffset="-155969.65">19759 1085 2661 0,'0'-1'0'0,"0"-2"0"0,-4 3 0 0,-7 0 0 0,-4 3 0 0,0 8 0 0,0 2 0 15,0 5 0-15,2 5 0 0,-1 4 0 0,5-2 157 0,4 6-46 0,-1-1 148 0,6 0-108 0,0 0-54 0,0-1-27 16,4-2-58-16,9-6 11 0,2 5 20 0,2-5 0 16,2-3-109-16,-1-2 55 0,-3-2-306 0,5-4 191 15,-4 0 79-15,1-3 45 0,-2-2-487 0,0-1 194 16,0-4 138-16,-1 0-17 0,0 0-344 0,1-7 238 16,-2-4 119-16</inkml:trace>
  <inkml:trace contextRef="#ctx0" brushRef="#br0" timeOffset="-155788.86">19885 1260 2604 0,'-14'0'0'0,"7"0"0"0,0 2 0 0,1-2 0 0,2 0 0 16,0 0 0-16,4 0 0 0,0 0 0 0,0 0 0 0,12 0 0 0,4 0 134 0,7 0-52 0,0 0 1 0,4 0-13 0,-2 0-27 15,0 1 0-15,-4 3 10 0,3 0-310 0,-4-1 150 0,-1 4 75 16,-4-1 37-16,-1 1-471 15,-5-1 264-15,-2 0 34 0,1 0 92 0,-4-3-555 16,-2 0 294-16,0-3 148 0</inkml:trace>
  <inkml:trace contextRef="#ctx0" brushRef="#br0" timeOffset="-155599.15">20004 1059 2316 0,'-10'-1'0'0,"4"1"0"0,-1 0 0 0,3 0 0 0,1 0 0 0,0 0 0 0,1 0 0 0,2 11 0 0,0 4 0 0,0 2 0 0,0 6 97 0,2 4 152 0,2 2-108 0,0 3-49 16,0-2-1-16,-2 2-139 0,-1 1 45 0,1-2 10 15,0 0-329-15,0-3 182 0,0-2 92 0,-1-3-481 16,1 0 277-16,0-4 85 0,3-4-4 16,-2-6-151-16,3-2 140 0,3-7 69 0</inkml:trace>
  <inkml:trace contextRef="#ctx0" brushRef="#br0" timeOffset="-155032.03">20347 1101 2209 0,'4'-9'0'0,"0"7"0"0,-3 0 0 0,-1-1 0 0,0 2 0 0,0 1 0 0,0 0 0 0,0 0 0 0,0 0 0 0,-5 8 0 0,-2 8 134 0,-7 6 37 0,-1-1-64 0,0 4-21 15,0-1-12-15,-4 2-98 0,0-1 33 0,3-2 0 16,-4-1 34-16,6-6-33 0,-2 3 33 15,2-4-1-15,0-2 1 0,7-3-2 16,0-2 1-16,-1-2 57 0,5-3-10 0,3 0-47 16,-3 0-21-16,3-3-27 0,0 5-7 0,0-3 58 15,10 2-3-15,4-3-37 0,4 3 35 0,5-2-3 16,-2 0 8-16,2 0 2 0,7 0-10 0,-1-2 0 16,-1 0-10-16,-2 0-60 0,1 0 24 0,-6 0 8 15,0 0-79-15,-1 0 51 0,-6 0 15 0,-5 0-67 16,1 0 41-16,-6 0-4 0,-2 0 51 15,0 0 43-15,-2-2-49 0,0-2 1 16,0-5-24-16,-9 0 159 0,-3-2-66 0,-1-5-29 16,-3 2 0-16,-2-6-53 0,1 1 36 0,1 3 18 15,-7-6-161-15,4 6 72 0,4 0 30 0,-1 2-64 16,4-1 43-16,3 3-6 0,2 3 46 0,2 0 105 16,3 3-53-16,2-1-25 0,0 1-35 0,4 1 43 15,13-1 1-15,3 0-27 0,5 3-32 0,-1-1 43 16,4 3-13-16,2-3 13 0,2 4-11 15,-2 0 21-15,1 0-16 0,-3 5 15 16,-5 2-11-16,-2 6-10 0,0 1 4 0,-3-1-32 16,-6 4-1-16,-2 0 16 0,-2-1 13 0,-6 4 22 15,-1 0-24-15,-1-1 8 0,-1 0 75 0,-13 3-92 16,-1-7 0-16,-4 4 0 0,-4-4 0 0,0-2 0 16,-2-4 0-16,1 1 0 0,1-5 0 0,-2 2 0 15,5-4 0-15,1-1 0 0,3 0 0 16,5-2-75-16,2 0 47 0,6 0-622 0,1 0 307 0,2 0 134 15,0 0-492-15,7-4 330 16,14-6 153-16,3-1-322 0,4-2 249 0,2-3 124 0</inkml:trace>
  <inkml:trace contextRef="#ctx0" brushRef="#br0" timeOffset="-154831.48">20760 1160 2179 0,'2'-7'0'0,"-2"1"0"0,0 3 0 0,0-1 0 0,-11 3 0 0,-5 1 0 0,0 0 0 0,-3 0 0 0,3 8 0 0,-2 5 0 0,4 1 406 0,-2 3-182 0,5-1-91 16,3 3-34-16,4 1 53 0,4 1-55 0,0 6-27 16,0-4 0-16,12-2-124 0,-1-1 60 0,8 5-240 15,-1-7 139-15,3 0 69 0,0 0 34 0,5-6-373 16,-3-2 159-16,5 0 106 0,-7-6-13 0,2-1-139 16,-3-3 81-16,-1 0 65 0,-1 0 21 0,-1-2-344 15,1-8 193-15</inkml:trace>
  <inkml:trace contextRef="#ctx0" brushRef="#br0" timeOffset="-154558.55">20873 1019 2566 0,'-4'-6'0'0,"3"5"0"0,1-1 0 0,0 0 0 0,0 1 0 0,0-2 0 0,0 3 0 0,1 0 0 0,10 0 0 0,2 0 0 0,4 6 91 0,6 8 111 15,-5 1-80-15,3 1-39 0,0 5 68 0,-2 4-43 0,0 0-38 16,-5 4 6-16,0 1-33 0,-3 1 0 16,-4 2-1-16,-2-1-75 0,-3-1 32 0,-2-1 0 15,0 2 44-15,-7-2-122 0,-6-1 61 0,-2-3 40 16,-1-1-28-16,-4-3-47 0,0-5 3 0,3-5 35 16,-4 0-200-16,1-2 83 0,-1-3 63 0,2-2-337 15,1-4 181-15,4-1 92 0,5 0 41 0,0 0-405 16,5 0 233-16,2-6 110 0,2-7 56 0</inkml:trace>
  <inkml:trace contextRef="#ctx0" brushRef="#br0" timeOffset="-154357.68">21199 1315 2920 0,'0'-3'0'0,"-2"3"0"0,2-3 0 0,0 1 0 0,0 1 0 0,0-3 0 0,0-1 0 0,0 2 0 0,6 0 0 0,6-3 0 0,1 3 134 0,4-1 176 16,1 3-140-16,3-2-64 0,2 2-32 0,5 1-173 0,-6 0 81 16,6 0 24-16,-1 0 0 0,-1 0-368 15,1 0 202-15,3 1 101 0,-8-1-554 0,2 4 259 16,-3-1 178-16,-2-2-33 0,-2 2-276 0</inkml:trace>
  <inkml:trace contextRef="#ctx0" brushRef="#br0" timeOffset="-153962.75">22020 984 1621 0,'2'-21'0'0,"2"0"-1"0,0-3 1 0,-3 0 0 0,1-1 0 0,-2-2-1 0,0 7 1 0,0-2 0 0,0 1 0 0,-3 4 0 0,-5 0 89 15,1 6 0-15,0 0 227 0,-2 5-126 0,0-1-79 0,0 5-34 16,1 0 193-16,1 1-115 0,-1 1-55 16,3 0-19-16,0 0 125 0,-4 3-82 0,4 10-41 15,1 1 27-15,1 6-35 0,1 2 12 0,-2 7-15 16,2-1 0-16,2 5-67 0,0 3-5 0,0 8 0 16,0-6 0-16,0 16 0 0,0-3 0 0,0 0 0 15,0 4 0-15,0-2 0 0,-2 0 0 0,2-3 0 16,-1 1 0-16,1-5 0 0,-2 0 0 15,2-3 0-15,-3-10 0 0,1 5-135 16,-1-3 27-16,-3-6 49 0,2-4 5 0,-1-3-53 16,0-5 17-16,-2-3 33 0,2-6-18 0,-1-2-125 15,1-2 77-15,-2 0 29 0,-2-4 11 0,0 0-144 16,0 0 91-16,-1-6-255 0,1-9 175 0,0-6 77 16,0-9 53-16,0-11-447 0,4-6 246 0</inkml:trace>
  <inkml:trace contextRef="#ctx0" brushRef="#br0" timeOffset="-153805.68">21628 1033 2083 0,'-2'0'0'0,"2"0"0"0,0 0 0 16,2 0 0-16,8 0 0 0,4 0 0 0,11 0 0 0,1 0 0 0,6 0 0 0,2 0 0 0,0 0 79 0,1 0 292 0,1 2-164 15,-1 5-283-15,-3 0 58 0,3 3 40 0,-5 0-10 16,-3 1-512-16,1 0 270 0,-3-1 136 0,-6-1 67 15,1 2-734-15</inkml:trace>
  <inkml:trace contextRef="#ctx0" brushRef="#br0" timeOffset="-153520.86">22381 922 1229 0,'-5'0'0'0,"0"0"0"0,3-2 0 0,-1 2 0 0,-1 0 0 15,1 0 0-15,-3 0 0 0,1 0 0 0,-2 0 0 0,2 4 0 0,-3 7 77 0,3 0 186 0,-2 6-111 0,0 0-46 0,-2 6 194 0,4-2-129 16,-3 6-66-16,0 0-32 0,3 3 98 0,-1 2-56 16,1-1-42-16,1 4 89 15,4-4-60-15,-2 2-32 0,2-7 11 0,0 5-99 16,0-5 29-16,0-2-1 0,4-2 31 0,3 1-270 15,2-5 145-15,3-3 57 0,-1 0 34 0,3-3-517 16,0-3 256-16,2-3-402 0,-1-4 297 0,4-2 165 16,-5 0 77-16,2 0-150 0</inkml:trace>
  <inkml:trace contextRef="#ctx0" brushRef="#br0" timeOffset="-153255.56">22452 1153 2471 0,'-5'-8'0'0,"1"3"0"0,2-1 0 0,2-2 0 0,0 3 0 0,0 1 0 0,0-1 0 0,0 1 0 0,8 2 0 0,4 1 0 0,4 1 210 0,2 0-85 0,0 0 27 15,3 10-46-15,-5 5-38 0,3-1 1 0,-3 4-65 16,0 1 0-16,-7 0 36 0,0 3 11 0,-2 1-112 16,-6-1 51-16,-1 5 0 0,0-4 51 0,-3 1-176 15,-9-6 84-15,-6 6 38 0,-1-6-149 0,-1-3 83 16,2-3 7-16,-5-3 33 15,1-2-46-15,-2-2 36 0,1-2-20 0,2-3-64 16,3 0 47-16,1 0 27 0,6 0-19 0,1-3-56 16,2-2 46-16,5-1 0 0,3-2 48 0,0-4-299 15,5 1 139-15,13-4 85 0</inkml:trace>
  <inkml:trace contextRef="#ctx0" brushRef="#br0" timeOffset="-153031.45">22691 1139 2308 0,'0'-7'0'0,"-3"5"0"0,-6-4 0 0,-3 3 0 16,-1 2 0-16,-1-2 0 0,1 3 0 0,2 0 0 0,-4 0 0 0,3 4 0 0,3 7 241 0,2 2-100 0,-1 2-50 0,3 5 86 0,0 0-73 0,5 6-32 16,0-1 109-16,0-2-70 0,0 3-36 0,9-6-54 15,3 6-11-15,4-5 30 16,0-2 1-16,0-4-277 0,6 0 138 0,-1-1 80 15,0-6 24-15,0 0-524 0,-1-2 260 0,-1-3 72 16,-5 0 83-16,2-3-47 0,-5 0 60 0,1 0-1 0</inkml:trace>
  <inkml:trace contextRef="#ctx0" brushRef="#br0" timeOffset="-152768.85">22800 1040 2226 0,'-2'-5'0'0,"2"3"0"0,0 0 0 0,0 1 0 0,0-2 0 0,5 3 0 0,5 0 0 0,1 0 0 0,3 3 0 0,0 7 0 0,2 5 199 0,0 4-79 16,0 2 50-16,-5 1-39 0,0 5-46 0,-3-1 10 0,-3 5-35 0,-1-2-20 16,-4 1-1-16,0-2-30 0,0 1 0 15,-7-5 40-15,-9 2-10 0,2-1-113 0,-4-3 57 16,-1-3 28-16,-1 0 0 0,1-7-223 15,-1 0 116-15,-1-3 19 0,0 0-323 0,5-6 167 0,0-3 103 16,5 0-354-16,-1 0 228 0,3 0 108 16,6-3 54-16,3-11-195 0</inkml:trace>
  <inkml:trace contextRef="#ctx0" brushRef="#br0" timeOffset="-152406.1">23095 854 2423 0,'0'-13'-8'0,"0"8"3"0,0 1 1 0,0 0 1 0,0 0 1 16,0 2 0-16,0 1 1 0,0 1 0 0,0 0 1 0,2 0-1 0,0 0 88 0,1 0 12 0,3 5-28 0,-3 6 0 0,4 4-19 0,-2 2 104 15,1 4-57-15,-1 4-29 16,-1 1 1-16,1 4 140 0,-2 0-74 0,-1 4-53 15,1 1 108-15,-1 3-76 0,2 5-97 0,0-3-19 16,-3-5 0-16,1 12 0 0,0-13 0 0,-2 12 0 16,0-4 0-16,0 1 0 0,0-3 0 0,0 7 0 15,0-6 0-15,-5 3 0 0,-1 1 0 0,2-9 0 16,-1-1 0-16,-1 1 0 0,2-6 0 16,2-2 0-16,0-8-4 0,0-1-153 0,2-4 55 0,0-4 45 15,0-5-1-15,0-2-21 0,0-1 14 0,0-3 1 16,0 0-6-16,0 0 76 15,0 0 0-15,-3 0-45 0,-1-6 205 0,-1-3-95 16,-2-1-42-16,0-3 0 0,2-1-648 0,-3-2 287 0</inkml:trace>
  <inkml:trace contextRef="#ctx0" brushRef="#br0" timeOffset="-138553.1">15575 1464 1904 0,'-8'-5'0'0,"2"1"0"0,1-2 0 0,1 5 0 0,1-1 0 0,-1 0 0 0,2 0 0 0,0 0 0 0,2 0 0 0,0 2 0 0,0 0 119 0,0 0-27 0,0 0-10 0,2 4-86 15,5 7 48-15,-1 5 0 0,1 6 0 0,-3 6 117 16,0 10-64-16,-2 3 0 0,-2 10-53 0,0 12 51 15,0 2 0-15,0-5-40 0,0 15 49 0,0-6-29 16,0 2-1-16,0-2-20 16,0-7 1-16,0 14-11 0,0-10 0 0,6-4-43 0,1-10-1 15,2 3 44-15,-1-10 11 0,3 4-93 16,0-9 41-16,-3-5-10 0,1 0-107 0,-1-6 61 0,-3-5 44 16,2-1-3-16,-4-4-93 0,1-9 41 15,-2 0 35-15,0-4-358 0,-1-2 175 0,-1-4 72 16,2 0 54-16,0 0-363 0,0-7 202 0,5-15 102 15,5-5 40-15</inkml:trace>
  <inkml:trace contextRef="#ctx0" brushRef="#br0" timeOffset="-138308.39">15853 2288 2827 0,'0'4'0'0,"0"2"0"0,0-3 0 0,0 3 0 0,0 2 0 0,0 4 0 0,2-1 0 0,0 4 0 0,1 2 0 0,3 2 0 0,1 1 85 0,1 5 1 0,0 0 12 16,-1-3 0-16,0 2-54 0,-2-3 11 16,0-1-240-16,-1 3 115 0,-2-4 57 15,-1-2 28-15,-1-2-390 16,0-7 221 0,0 1-479-16,0-5 259 15,0-3 169-15,0-1 65 16,0 0-247-16,0-11 161 0</inkml:trace>
  <inkml:trace contextRef="#ctx0" brushRef="#br0" timeOffset="-137860.04">16002 2007 2146 0,'0'0'-9'0,"0"0"3"0,0 2 2 0,0 3 1 0,1 4 1 0,3 3 0 0,3 4 0 0,4 4-2 0,-1 5 0 0,-1 5 2 0,2 9 96 0,-2-6-99 0,-2 11 19 0,-4-3 1 16,1 3 29-16,-2-2-98 0,0-7 48 0,-2 2 12 15,0-5 36-15,0-4-53 0,0-4 54 0,0-6 0 16,0-6-29-16,0-4 34 0,0-2-53 16,0-4 79-16,0-2-15 0,0 0-35 15,0-4-5-15,0-12 177 0,0-8-76 0,3 4-40 16,7-4 20-16,-2 5-132 0,1-1 38 0,3-1 11 16,-3 2 27-16,2 4 39 0,-1 2-40 0,-1 6 2 15,0 1 63-15,0 2-20 0,1 4-11 0,-1 0-70 16,0 0 1-16,0 13 37 0,-2 4 0 0,-2 1 55 15,1 9-12-15,-3-1-43 0,1 0 1 0,-1-2-40 16,-3-3-6-16,0 3 0 0,0-8 0 0,0-5 0 16,2 0 0-16,-2-5 0 15,0-3 0-15,0 0 0 0,0-3 0 0,1 0 0 16,9-17 0-16,0-4 0 0,4-3 0 0,3-3 0 16,0 1 0-16,1-2 0 0,-1 4 0 0,3 3 0 15,-6 6 0-15,2 2 0 0,-2 2 0 0,2 5 0 16,-4 4 0-16,1 2 0 15,-1 0 0-15,-1 3 0 0,-2 11 0 0,1 6 0 0,-3 1 0 0,1 4 0 16,-3 0 0-16,0-2 0 16,-2 7 0-16,-1-6 0 0,2-3 0 0,0 2 0 15,-3-5 0-15,3 0 0 0,-2-7 0 0,0 2-513 16,-1-1 13-16,1-3 228 0,-2 3 114 0,0 0-716 0</inkml:trace>
  <inkml:trace contextRef="#ctx0" brushRef="#br0" timeOffset="-136897.92">15605 3027 1792 0,'-3'-2'0'0,"1"0"0"0,-1-1 0 15,1 1 0-15,0-2 0 0,0 2 0 0,1 1 0 0,-1-2 0 0,0 1 0 0,2 1 0 0,0 1 138 0,0-3-53 0,0 3 0 0,-2 0-35 0,0 0-6 0,-3 3 10 16,-1 8-97-16,-5 5 44 0,0 5-1 16,-5 4-6-16,2-1 1 0,-6 2 59 0,4 1-11 0,-5-1-21 15,2-4 22-15,1-1-1 0,2-3-51 16,0-4 109-16,0-1-26 0,4-1-45 16,1-4-12-16,2-3 54 0,2-1 10 0,2-3-11 15,3-1 40-15,0 2-34 0,2-2 0 16,0 0 1-16,0 0 0 0,0 0-24 0,2 0-10 0,5-2-91 15,6-1 46-15,2 0-1 0,0-1 45 16,6 2-24-16,-2-1 24 0,3 3-9 16,6-3 7-16,-3 3-39 0,1 0 0 0,-3 0 23 15,5 0 5-15,-4 0-43 0,-1 3-1 0,-1 2-43 16,1-1 37-16,-5-1 2 0,2 0 35 0,-9-1-76 16,-1 2 35-16,-1-2-8 0,-6 0 41 0,-1-2 39 15,0 0-1-15,0 0-58 0,-2 0 12 0,0 0 466 16,0 0-427-16,-7 0-40 0,-3-6 0 0,0-3 0 15,-1-1 0-15,1-1 0 0,-2-2 0 0,-1-2 0 16,1 0 0-16,1-3 0 0,2-1 0 0,-1-2 0 16,1 0 0-16,2 2 0 15,1 0 0-15,1 2 0 0,0 2 0 0,3 5 0 16,2-2 0-16,0 3 0 0,0 1 0 0,0 1 0 16,0 2 0-16,4-2 0 0,8 4 0 0,1-3 0 15,0 3 0-15,4 0 0 0,0 1 0 0,3 1-20 16,5-2-20-16,-4 1 31 0,1 2 11 0,0 0-37 15,1 0-3-15,2 0 80 0,-3 0-38 0,2 0-6 16,1 2-31-16,-4 2 44 0,-3 4-1 0,-1-1 4 16,1 3-35-16,-6 1 5 15,-3 3-2-15,0-2 57 0,-8 3-53 0,1 4 8 16,-2-2-3-16,0 2 148 0,-12 0-139 0,0 0 0 16,-8-1 0-16,6-3 0 0,-5-1 0 0,2-2 0 15,-2-1 0-15,2 1 0 0,0-4 0 0,2-3 0 16,6-1 0-16,-2-1 0 0,4 0 0 0,0-3-254 15,4 0 39-15,1 0 100 0,2 0-27 0,0 0-632 16,5-4 365-16,14-7 183 16,1-2 92-16,-2-5-566 0</inkml:trace>
  <inkml:trace contextRef="#ctx0" brushRef="#br0" timeOffset="-136699.39">16163 2982 2440 0,'0'-11'0'0,"0"4"0"0,0-1 0 0,-2 2 0 0,-10 2 0 0,1 3 0 0,-1 1 0 0,0 0 0 0,-3 10 0 0,-2 8 0 0,-1 9 96 0,7-6 192 16,4 0-122-16,2 3-61 0,1-1-20 0,4 0 6 15,0 3-1-15,2-7-46 0,7 2-1 0,7-1-60 16,-2-5 40-16,7 4-10 0,-3-5-275 0,3 2 153 16,0-3 76-16,-1-1-493 0,-1-3 229 0,2-2 149 15,1-1 3-15,-1-4-455 0,0-2 278 0,-3 0 139 16</inkml:trace>
  <inkml:trace contextRef="#ctx0" brushRef="#br0" timeOffset="-136457.1">16281 3116 2661 0,'-3'0'0'0,"0"-3"0"0,1 2 0 0,0 0 0 0,2-3 0 0,0 1 0 0,0-3 0 0,9 1 0 0,3-1 0 0,1 2 0 0,3 1 236 0,-2-1-96 16,3 2-48-16,-2 0 126 0,4 1-93 0,-2-2-49 15,7 3-33-15,1 0 1 0,-6 0-1 0,4 0-262 16,-3 0 125-16,-3 0 69 0,1 0 35 0,-4 0-538 16,-3 3 283-16,3-2 63 0,-5-1 94 0,-2 2-652 15,0-2 348-15,0 0 174 0</inkml:trace>
  <inkml:trace contextRef="#ctx0" brushRef="#br0" timeOffset="-136177.72">16505 2920 2444 0,'-8'0'0'0,"0"0"0"0,3 0 0 0,3 0 0 0,-2 0 0 0,4 0 0 0,0 0 0 15,0 0 0-15,9 0 0 0,7 0 0 0,2 0 89 0,1 0 0 0,2 4 231 16,1 5-139-16,1 3-58 0,1-1-45 0,-1 4 2 0,-3-2 0 15,-1-2-36-15,-1 5-1 0,-4-2-51 0,-3 3 21 16,-3-2-1-16,-2 0-51 0,-4 2 42 16,-2-2-1-16,0 2 74 0,-6 1-33 0,-9 2 1 0,-3-3-1 15,-2 0-12-15,-2-1 1 0,3-4-29 16,-7 2 6-16,1-3-37 0,6-1 57 0,-3 0-3 16,1-3 0-16,4-2-277 0,2 1 128 0,6-3 68 15,1-1-511-15,3-2 269 0,1 1 104 0,4-1 66 16,0 0-535-16,2 0 310 0,10 0 154 0,2 0-160 15</inkml:trace>
  <inkml:trace contextRef="#ctx0" brushRef="#br0" timeOffset="-135790.95">16953 3014 1638 0,'0'-3'0'0,"0"-2"0"0,0 4 0 0,-2-2 0 0,2 1 0 0,-4 1 0 0,1 1 0 0,-1 0 0 0,-1 0 0 0,-1 9 0 0,1 4 245 16,0 3-102-16,0 3-50 0,1 1 138 0,2 0-95 0,1 5-36 16,1 0 70-16,0-4-64 0,0 2-31 15,3-1-1-15,8-2 16 16,1-3-38-16,2-3-10 0,2 0 0 0,0-2-26 0,3-5 26 0,0-2 0 15,1-5 11-15,5 0-43 16,-6 0 32-16,3-5 0 0,1-10 0 0,-4-4-43 0,-5 0 11 16,4-7-43-16,-7 2 25 0,-6-1 0 15,-3 3 16-15,0-5-22 0,-2 6-3 0,0-6 28 16,-13 4 8-16,-3 2 6 0,-2 2-13 0,-3 4 4 16,1 6-4-16,-8 1 47 0,0 7-44 0,0 1-1 15,-1 0 1-15,3 3-60 0,5 7 34 0,3 1-271 16,1 4 140-16,4-2 61 0,6 5 38 0,2-4-589 15,5 3 285-15,0-2 158 0,2 1 73 16,8 0-564-16</inkml:trace>
  <inkml:trace contextRef="#ctx0" brushRef="#br0" timeOffset="-134791.02">17242 2338 1711 0,'-17'0'0'0,"1"0"0"0,2 0 0 0,-1 0 0 0,0 0 0 0,2 0 0 0,2 0 0 0,-1-1 0 0,5-3 0 0,0 3 0 0,3-1 86 0,2 0 149 0,-1 1-101 0,3-1-47 16,0 0 0-16,0 0 166 0,3-4-106 0,8 1-43 16,2-2 34-16,4 2-48 15,1-4 0-15,7 2 9 0,0 1-30 0,-4 3 11 0,9-2-39 0,-4 4 43 16,1-2 0-16,0 3-43 0,1 0 0 0,-3 0 50 15,7 0-10-15,-2 0-40 0,0 0-24 16,0 0-17-16,0 0 0 0,0 0 0 16,0-1 0-16,0-2 0 0,0 0 0 0,2-1 0 15,0-1 0-15,0-1 0 0,2 1 0 0,1-1 0 16,-1 1 0-16,1-4 0 0,4 4 0 0,-4 1 0 16,3-2 0-16,4 3 0 0,-1-3 0 0,-2 1 0 15,-6 0 0-15,13 3 0 0,-7-4 0 0,0 0 0 16,3 0 0-16,-2 0 0 0,-3 1 0 15,10-1 0-15,-4-2 0 0,-2 3 0 16,1-1 0-16,1 4 0 0,-6-5 0 0,9 4 0 16,-5-2 0-16,-6 2 0 0,3 2 0 0,0-4 0 15,-1 4 0-15,1-1 0 0,-3-2 0 0,4 2 0 16,-4 0 0-16,1-2 0 0,1 3 0 0,0-2 0 0,-1 1 0 16,4-3 0-16,3 1 0 0,-2 3 0 15,-5-4 0-15,11 2 0 0,-12 1 0 0,5 1 0 16,0-2 0-16,-3-1 0 0,0 3 0 0,-1 1 0 15,0-2 0-15,2 2 0 0,-3 0 0 16,-1 0 0-16,2 0 0 0,-3 0 0 16,6 0 0-16,2 0 0 0,-8 0 0 0,5 0 0 15,1 0 0-15,1 0 0 0,-1 0 0 0,4-3 0 16,-7 2 0-16,7 0 0 0,-9-2 0 0,3 3 0 16,2 0 0-16,-4 0 0 0,-1 0 0 0,1 0 0 15,1 0 0-15,-1 0 0 0,1 0 0 0,0 0 0 16,0 0 0-16,1 0 0 0,1 0 0 0,6 0 0 15,-5 0 0-15,2 0 0 0,1 0 0 16,2 0 0-16,-5 0 0 0,12 0 0 16,-6 0 0-16,3 0 0 0,1 0 0 0,-3 0 0 15,-3 0 0-15,12 0 0 0,-6 0 0 0,-1 0 0 16,3 0 0-16,0 0 0 0,3 0 0 0,1 0 0 16,10 0 0-16,-1 0 0 0,1 0 0 0,2 0 0 15,-7-2 0-15,13 0 0 0,-5 0 0 0,-1 1 0 16,-2-1 0-16,-9 0 0 0,14 0 0 0,-8 2 0 15,-10 0 0-15,4 0 0 0,-1 0 0 16,-2 0 0-16,0 0 0 16,-2-2 0-16,1 1 0 0,-4-1 0 0,1-1 0 0,1 2 0 15,-2-1 0-15,1-1 0 0,-6-1 0 0,-8 3 0 16,2-1 0-16,-8 2 0 0,3-2 0 0,-11 2 0 16,-2 0 0-16,-5 0 0 0,-5 0 0 0,0 0 0 15,-4 0 0-15,-3 0 0 0,0 0 0 0,-2 0 0 16,0 0 0-16,0 0 0 0,-13 0 0 0,-8 0 0 15,-7 8 0-15,-13 2-680 16,-12 4 227-16,-2 4 197 0</inkml:trace>
  <inkml:trace contextRef="#ctx0" brushRef="#br0" timeOffset="-134009.03">19841 2606 2240 0,'-5'-4'0'0,"-1"1"0"0,5 2 0 0,-3-2 0 0,2 1 0 0,0 2 0 0,1 0 0 0,1 0 0 0,-3 0 0 0,1 0 0 0,-2 8 90 0,-1 7-34 15,-2 7-13-15,-2 3 0 0,-7 5 1 0,0 0-1 16,-5 4 11-16,-8 3 19 0,3-3 1 0,-4 0-31 16,-2 2 0-16,-2-7 98 0,6-1-38 0,-4-3-10 15,0-3-50-15,4-3 175 0,2-3-87 0,6-5-44 16,-1-3 10-16,1-3 75 15,9 0-172-15,2-3 0 0,3-2 0 0,2 0 0 16,2 0 0-16,2 0 0 0,0 0 0 0,2 0 0 16,10 0 0-16,10 0 0 0,6 0 0 0,4 0 0 15,5 0 0-15,5 0 0 0,1 0 0 0,1 0 0 16,-7 0 0-16,14 0 0 0,-8 3 0 0,-2 2 0 16,1-1 0-16,-3 2 0 0,-5-3 0 0,2 3 0 15,-6-3 0-15,-7 0 0 0,-2-2 0 0,-9 1 0 16,1 0-14-16,-7-2-49 0,-2 0 25 0,-2 0 153 15,-2 0-115-15,0 0 0 16,-4-2 0-16,-8-6 0 0,-2-2 0 0,-9-5 0 16,0 0 0-16,0-4 0 0,-6-2 0 0,1-4 0 15,0 1 0-15,1-4 0 0,3-1 0 0,1 3 0 16,7 4 0-16,-2-7 0 0,9 12 0 0,0-5 0 16,4 6 0-16,2 1 0 0,3 5 0 0,0-1 0 15,0-1 0-15,6 5 0 0,9-3 0 0,8 1 0 16,5 0 0-16,4 1 0 0,9 1 0 0,1 1 0 15,0 3 0-15,1 0 0 0,-4 3 0 16,7 0 0-16,-5 0 0 0,-1 10 0 16,-10-1 0-16,4 5 0 0,-9-2 0 0,2 7 0 15,-6-2 0-15,-7-2 0 0,-2 2 0 0,-4 1 0 16,-5 0 0-16,-3 0 0 0,0 1 0 0,-9 4 0 16,-5-4 0-16,-9-1 0 0,-2-1 0 0,-3 2 0 15,-4-3 0-15,0-4 0 0,-2 0 0 0,1-4 0 16,3-4 0-16,5 0 0 0,2-2 0 0,5-2 0 15,6 0 0-15,3 0 0 16,4 0 0-16,3 0-296 0,2-2-234 0,3-4 243 16,24-3 122-16,6-2-825 0,14-5 479 0</inkml:trace>
  <inkml:trace contextRef="#ctx0" brushRef="#br0" timeOffset="-133806.54">20666 2621 2825 0,'0'-11'0'0,"0"6"0"0,-11-1 0 16,-6 0 0-16,-10 4 0 0,6 1 0 0,-11 1 0 0,4 0 0 0,-1 5 0 0,1 10 0 0,2 3 600 0,-1 7-268 0,4 4-158 0,5 5-174 15,3 1 0-15,7 1 0 0,5 0 0 0,3 3 0 16,0-2 0-16,9-3 0 0,8 0 0 0,3-3 0 16,3-4 0-16,5-2 0 0,2-4 0 15,4-5 0-15,2-2 0 0,-1-3 0 0,2-6 0 0,2-1-294 16,5-4-182-16,0 0 217 15,4 0-730-15</inkml:trace>
  <inkml:trace contextRef="#ctx0" brushRef="#br0" timeOffset="-133662.58">21196 2998 3592 0,'0'-3'0'0,"0"1"0"0,0 0 0 0,0 1 0 0,0-1 0 0,0-1 0 0,0 2 0 0,0 1 0 0,0-2 0 0,0 0 0 0,0 2 86 0,0 0 11 0,7 0-346 0,1 0 144 16</inkml:trace>
  <inkml:trace contextRef="#ctx0" brushRef="#br0" timeOffset="-122083.93">16638 1373 2031 0,'-11'-10'-5'0,"2"4"2"0,-1-3 0 0,2 2 1 0,3-1 1 0,-1 2 0 0,5 1 1 0,-1 0-2 0,2 0 0 0,0 2 2 0,0 1 135 0,2 1-49 0,8 1 66 16,5 0-50-16,4 0-1 0,6 0-49 15,-4 6 102-15,9 6-57 0,-3 2-1 0,5 5-44 16,6 1 168-16,2 2-84 0,4 2 159 0,9 8-128 16,3-2-93-16,2 0-74 0,10 4 0 15,11 6 0-15,-6-7 0 0,19 10 0 0,-2-2 0 16,6-2 0-16,-4-2 0 0,-2 1 0 0,-11-9 0 15,4 4 0-15,-10-5 0 0,-5-3 0 0,-6-1 0 16,-14-3 0-16,-6-7 0 0,-3 2 0 16,-7-3 0-16,-9-4 0 0,-5-4 0 0,-6-1 0 0,-5-1 0 15,-5-3 0-15,0 0 0 16,0 0 0-16,-2-3 0 0,0-4 0 0,0-2 0 16,0 1 0-16,-4 1 0 0,2 4 0 0,2 1 0 15,0 2-63-15,13 9-136 0</inkml:trace>
  <inkml:trace contextRef="#ctx0" brushRef="#br0" timeOffset="-121545.23">19549 2698 2007 0,'-12'-15'0'0,"3"4"0"0,0 2 0 0,-1 2 0 0,2-3 0 0,3 2 0 0,0 2 0 0,1 2 0 0,2 2 0 0,0-1 0 0,2 1 252 0,0 2-105 0,0 0-52 16,11 0 11-16,8 6 59 16,3 4-61-16,6 1-31 0,4 1 0 0,9 4 251 0,-6 0-131 15,13 4 113-15,-2 0-220 0,2 1-86 0,12 4 0 16,-7-4 0-16,15 10 0 0,-3-2 0 0,4 1 0 15,0 2 0-15,0 3 0 0,4 0 0 0,1 1 0 16,9 3 0-16,-16-12 0 16,6 3 0-16,-7-4 0 0,-12-3 0 0,3-2 0 0,-9-2 0 0,-4-4 0 15,-8-3 0-15,-5-2 0 16,-8-3 0-16,-5-1 0 0,-4-2 0 16,-5-1 0-16,-3-3 0 0,-5 0 0 0,1 0 0 15,-2 0 0-15,0 0 0 0,0 0 0 0,0-1 0 16,0-5 0-16,0-2 0 0,0 0 0 0,0 4 0 15,-2-3-9-15,-5 6-257 0,-4 1 112 0</inkml:trace>
  <inkml:trace contextRef="#ctx0" brushRef="#br0" timeOffset="-120059.23">24019 2059 2073 0,'0'0'0'0,"0"0"0"0,0 0 0 0,0 0 0 0,0 0 0 0,0 0 0 0,0 0 0 0,0 0 0 0,0 0 0 0,0 0 0 0,0 0 294 0,2 0-125 0,7 1-62 0,5 3-20 15,2-1 142-15,5 1-93 0,4 0-45 0,1-2-1 16,1 1 188-16,2-3-106 0,-1 0-70 0,2 0 1 16,-4 0-103-16,3 0 0 15,-5 0 0-15,-3 0 0 0,3 0 0 16,-3 0 0-16,0 0 0 0,-5 0 0 0,2 0 0 16,-6 0 0-16,0 0-58 0,-1 0-144 0,-4 0 113 15,-1 0 3-15,0 0-271 0,-4 0 102 0,0 0 114 16,0 0-557-16,-2 2 327 0,0 6 164 0,-4 3-420 0</inkml:trace>
  <inkml:trace contextRef="#ctx0" brushRef="#br0" timeOffset="-119809.98">24184 2344 2835 0,'-15'8'-1'0,"2"3"-3"0,4-5 1 0,1-2 0 0,3 1 1 0,0-5 0 0,3 3 2 0,2-1 0 0,0 4 0 0,7-1 0 0,11 3 183 0,8-1-69 0,5 1 448 15,10-2-310-15,-1-1-252 0,2 1 0 0,-1-2 0 16,3-1 0-16,-10 2 0 0,5 0 0 0,-2 0 0 16,-5-1 0-16,-2 0 0 15,-1 0 0-15,-8-1 0 0,-2-1 0 0,-3 2 0 16,-5-3 0-16,-1-1 0 0,-4 3 0 0,-3-3 0 16,-1 0 0-16,0 0 0 0,-2 0 0 0,0 0 0 15,0 0 0-15,0 0-135 0,0 0-67 0,0 0 77 16,-4 0 38-16,-1-3-772 0,-4 3 407 0</inkml:trace>
  <inkml:trace contextRef="#ctx0" brushRef="#br0" timeOffset="-102405.91">25267 2051 1795 0,'0'0'0'0,"0"-2"0"0,0-1 0 0,-1 2 0 16,1 0 0-16,0-2 0 0,0 3 0 0,0 0 0 0,0 0 0 0,0 0 0 0,0 0 73 0,0 0 11 0,0 0-57 0,0 0 16 0,-2 0 1 15,0 0 25-15,0 4-25 0,0 6 10 0,-1 0-11 16,1 2 62-16,-4 3-32 0,3 0 1 0,-4 3 109 15,2-1-59-15,1 3-45 0,-1-1-1 16,1 2 84-16,1 0-59 0,1 2-30 0,2-2 11 16,0 1 22-16,0 1-32 0,0-3 1 0,0 3-32 15,0-2 23-15,5-3-12 0,1 4-10 16,1-4-2-16,1 1-29 16,1-2-13-16,0-1 0 0,3-1 0 0,1 0 0 0,0 0 0 15,4-3 0-15,-1 0 0 0,7-1 0 0,4-4 0 16,1-2 0-16,0-2 0 0,0-2 0 0,-1-1 0 15,-5 0 0-15,1 0 0 0,1-1 0 16,3-9 0-16,-7-1 0 0,-1 2 0 0,-2-5 0 16,-1 2 0-16,2-3 0 0,-4 1 0 0,0-1 0 0,-1 2 0 15,-2-2 0-15,-3 0 0 16,1 0 0-16,-3-1 0 0,1 2 0 0,-5-1 0 0,4-3 0 16,-2 3 0-16,-1-2 0 0,-1 1 0 15,0-1 0-15,-1 0 0 0,-1-2 0 0,0 2 0 16,0 1 0-16,0-2 0 0,0 0 0 0,0 1 0 15,0 0 0-15,-1 2 0 0,-3-1 0 0,-1 1 0 16,-3 1 0-16,3-2 0 0,-1 3 0 16,0 2 0-16,-3-1 0 0,0 0 0 0,1-1 0 15,-1 1 0-15,0 3 0 0,0-2 0 16,-3 2 0-16,4 0 0 0,-2-1 0 0,1 2 0 16,0 1 0-16,-3-2 0 0,3 4 0 0,0 1 0 15,-1 1 0-15,-1-1 0 0,2 2 0 16,-3 0 0-16,1 2 0 0,0 0 0 0,-2 0 0 0,1 0 0 15,-1 0 0-15,0 4 0 0,-1 3 0 0,1 0 0 16,1 4 0-16,-4-4 0 0,4 5 0 0,-2-4 0 16,1 4 0-16,0-1 0 0,2-1 0 15,0 0 0-15,-1 4 0 0,1-3 0 0,4 1 0 0,-3-1 0 16,2 0 0-16,1 2 0 16,3-3 0-16,-2 3 0 0,0-2 0 0,5 0 0 15,-3 0 0-15,2-1 0 0,0 0 0 0,1-1 0 16,1 2 0-16,-2-2 0 0,2 4 0 0,0-1 0 15,0-2 0-15,0 5 0 0,0 1-267 16,0 7-285-16,0 1 255 0,0 5 127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9T14:09:58.9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16790 909 1168 0,'-6'-3'0'0,"3"0"0"0,-1-1 0 0,2 2 0 0,0-1 0 0,1-1 0 0,-1 1 0 0,-1-2 0 0,3 4 0 0,0-3 0 0,0 1 89 0,0 2 87 16,0 1-67-16,0 0-33 0,0 0-1 0,0 0 76 0,0 0-44 16,0 0-38-16,0 0 14 0,0 0 0 0,0 0-42 15,0 0 11-15,0 1 31 16,0 9-1-16,0 0-40 0,0 4 95 0,0 0-48 0,0 5 11 16,0 5-58-16,0-1 29 15,0 5-30-15,0 2 1 0,0 2-1 0,0 5 68 16,0 7-39-16,0-2 0 0,-2 3 38 0,0 1-34 15,-3-1 0-15,1-1-22 0,1 8-43 0,-1-5 0 0,0-1 32 16,3 4 33-16,-1-4 0 0,2-3-23 16,0 10-9-16,0-8-43 0,0 0-1 0,0-1 30 15,2-4-28-15,1-2 0 0,3 10-2 0,-1-9-14 16,-1 3-34-16,-1-7 29 0,-1 4 0 0,0 3 3 16,1 3 23-16,-3-2 9 0,0 0-1 15,0 0 11-15,0 1-15 0,0-7-10 0,0 8 0 0,0-4 42 16,-5-6-17-16,3 4-24 15,-1-2 0-15,1 0 0 0,-2 0 0 0,3-1 0 16,-1-5 0-16,2 0 0 0,0 0 0 0,-2-5 0 16,2 2 0-16,0-5 0 0,0 0 0 0,0-3 0 15,0 0 0-15,0-6 0 0,0 1 0 0,0-3 0 16,2-2 0-16,0-1 0 0,-2-2 0 0,1-3 0 16,-1-3 0-16,0 2 0 0,0-3-198 0,0 0 82 15,0 0 40-15,0 0 23 16,0 0-280-16,0 0 146 0,0-8 73 0,0-6-169 15,0-9 122-15,0-2 49 0,0-7 40 0,0-12-554 16,2 1 292-16</inkml:trace>
  <inkml:trace contextRef="#ctx0" brushRef="#br0" timeOffset="303.52">16728 751 1923 0,'-11'-2'0'0,"4"0"0"0,-3 2 0 0,4 0 0 0,-1 0 0 0,0 0 0 0,-2 0 0 0,2 0 0 0,-4 10 0 0,1 3 0 0,-3 4 114 0,-1 2-35 0,-2 5 11 0,-1 0-27 15,1 4-18-15,-4 2 0 0,2-1-70 0,-1-1 35 16,3 2 12-16,0-2-172 0,0 0 98 16,0-2 48-16,4 1 0 0,0-9-355 0,1 1 188 15,2-4 38-15,4-5 64 0,1-4-377 0,3-5 201 16,1-1 100-16</inkml:trace>
  <inkml:trace contextRef="#ctx0" brushRef="#br0" timeOffset="454.32">16616 791 2039 0,'9'-8'0'0,"-2"6"0"0,-1 2 0 0,-3 0 0 0,1 0 0 0,2 0 0 0,-2 0 0 0,5 6 0 0,2 3 0 0,5 2 0 0,3 4 493 0,-3 0-224 0,5 2-112 16,2 3-57-16,0 3-142 0,6 2 54 0,1 3-11 16,2 2 44-16,-2 2-696 15,0 4 349-15,-6 4 173 0</inkml:trace>
  <inkml:trace contextRef="#ctx0" brushRef="#br0" timeOffset="1701.64">15947 2875 636 0,'-7'0'0'0,"2"0"0"0,-2 0 0 0,1 0 0 0,3 0 0 0,-3-1 0 0,3-2 0 0,-2 3 0 0,1-2 0 0,2 1 0 0,1-1 84 0,-1 0 0 16,2 0-39-16,0 2 53 0,0-2 11 0,0 2-64 0,0 0-1 15,0 0 38-15,0-1 1 0,0 1-39 16,0 0 12-16,0-3 54 0,0 3-33 0,2-2 0 16,-1 1-33-16,8-2 79 0,0 2-29 0,2-3-11 15,1 3-38-15,0-4 29 0,1 1-1 0,3 2-28 16,0 1-12-16,1-1 11 0,4 0 1 16,-1 0-29-16,5 0 29 0,-2 2 11 15,7-1-12-15,-2 1-9 0,4-3 10 0,2 3-1 16,7-1 1-16,-4-1-7 0,9 2-4 0,-2-1 7 15,2-2-10-15,2 3-3 0,1 0 8 0,1 0 13 16,0 0-44-16,1 0 0 0,0 0 34 0,-3 0-21 16,1 0 17-16,3 0 11 0,-3 3-14 0,2 0 28 15,-3 1-32-15,3-1 6 0,-2-1-6 0,3 0 40 16,1 0-34-16,2-1 1 0,-1-1 47 0,4 0-46 16,9 0 3-16,-12 0 60 0,14 0-57 0,-6 0-1 15,1 0 6-15,-2 0 32 16,0 0-44-16,-6 2-35 0,4-2 0 0,6 3 0 15,-4 0 0-15,-3-3 0 0,-6 3 0 0,8-3 0 16,4 0 0-16,-5 0 0 0,0 0 0 0,2 0 0 16,0 0 0-16,-5 0 0 0,14-3 0 0,-7 0 0 15,6-2 0-15,-4 0 0 0,-12 1 0 16,5 3 0-16,-7-2 0 0,-5 2 0 0,-2-1 0 0,-10 1 0 16,5 1 0-16,-1 0 0 15,1 0 0-15,-3 0 0 0,-1 0 0 0,-2 0 0 16,-2-3 0-16,-6 3 0 0,5-3 0 0,-10 2 0 15,0 0 0-15,-1 1 0 0,-4-3 0 0,-5 3 0 16,1 0 0-16,-5 0 0 0,-2 0 0 0,-1-2 0 16,-2 2 0-16,1 0-127 0,-3 0 34 0,0 0 25 15,0 0-78-15,0 0 43 0,0-1 32 0,0-2-289 16,-5 2 162-16,0-3 77 0,-1-2 37 0,-1-1-519 16,1-4 280-16,2-4 128 0,0-7 81 15</inkml:trace>
  <inkml:trace contextRef="#ctx0" brushRef="#br0" timeOffset="1938.24">19532 2481 2233 0,'-8'5'0'0,"5"5"0"0,-1-3 0 0,4-1 0 0,0 1 0 0,0 3 0 0,0-1 0 0,7 2 0 0,12 5 0 0,3-2 0 0,7 1 239 0,2 2-88 0,11 2-58 15,-2-2 41-15,-1-1-45 0,3 0 0 0,-3 0-8 16,-2-4 12-16,6 3-50 0,-8-4 1 0,-2 3-49 15,-2-3 1-15,-6 2 48 0,-6-3 10 0,-3 0-81 16,-5 1 32-16,-8-1 1 0,-1 0 79 0,-2 3 0 0,-5 0-33 16,-20 4-50-16,-7-1 234 0,-7 4-127 15,-5 1-109-15,-4-1 0 0,-3 3 0 16,-15 3 0-16,2 0 0 0,-3 1-482 0,0-2 151 16,2 4 164-16</inkml:trace>
  <inkml:trace contextRef="#ctx0" brushRef="#br0" timeOffset="3804.22">17518 1476 1302 0,'-1'0'-2'0,"-3"0"1"0,0 0 0 0,2 0 1 0,-2 0-1 0,2-2 1 0,0-2 0 0,0-3 0 0,2-1 0 0,0-1 0 0,0-2 82 0,0-2 0 16,0-2-38-16,6-3 39 15,4 0-29-15,1-7-10 0,0 3 0 0,3-2 17 0,-2-2-18 0,4 3 1 16,-2-4 11-16,2 0 27 16,0 4-38-16,0-2 0 0,0 2 25 0,0 3-25 15,-2 2 10-15,5-4-39 0,0 4 29 0,0 0-1 16,0 0 1-16,3 1-50 0,-3 5 11 0,7-6 39 15,-1 3-5-15,-1 0-55 0,0 2 23 0,3 3-1 16,-3-3 26-16,4 2-13 0,-3 4-2 0,1-3 12 16,2 5-21-16,-2-1 72 0,-1 3-54 0,3 0-1 15,-5 1 40-15,-1 1 0 0,1 1-33 0,-2 0-3 16,-3 0 44-16,-1 3-8 16,-4 5-22-16,2 1 49 0,-4 1-23 0,3 1 0 15,-5 3-8-15,2-2 32 0,-1 3-49 0,1-2-1 16,0 3 39-16,1-1-1 0,0-2-26 0,4 1-11 15,0 0-2-15,5 1 2 0,-4-4-35 0,6 3-9 16,-4-6 0-16,16 7 0 0,-7-6 0 0,3-3 0 0,-1 1 0 16,-2-2 0-16,-6-1 0 0,11-1 0 15,-8 2 0-15,1-4 0 0,1 1 0 0,1-2 0 16,0 0 0-16,3 0 0 16,0-2 0-16,1-2 0 0,0-5 0 0,0 0 0 0,-2 0 0 15,-3-1 0-15,-5 3 0 0,0-1 0 0,-3 1 0 16,-4 0 0-16,-1 4 0 0,-3-3 0 0,-4 3-40 15,-1 1-21-15,0 0 1 0,-4 0 1 16,-1 0 15-16,1 1-1 0,-2 1-123 0,0 0 56 0,0 0 36 16,0 0-203-16,0 0 107 0,0 0 69 15,0 0 30-15,0 0-501 16,-3 0 264-16,-7 5 122 0,-3 8 77 0</inkml:trace>
  <inkml:trace contextRef="#ctx0" brushRef="#br0" timeOffset="4513.6">17349 2051 1055 0,'-11'0'0'0,"4"1"0"0,-3-1 0 0,1 0 0 0,1 3 0 0,1-3 0 0,-1 0 0 0,2 0 0 0,3 0 0 0,1 0 0 0,0 0 97 0,0 0-27 0,2 0 10 16,0-3-38-16,0-3 62 0,2 1-31 16,5-4 0-16,7 2 3 0,1-5 11 0,6-2-45 0,1 0-1 15,2 0 29-15,2 0 0 0,4-2-28 0,4 1 30 16,6-1-30-16,-11 4 0 0,10-3 0 15,-4 5-51-15,1 0 61 0,-1 2-10 16,1 2 0-16,-1 3-44 0,0 1 44 0,-3 2 0 16,0 0 10-16,-2 0-61 0,-2 0 35 0,-2 4 11 15,0 3 26-15,1-2-29 0,-5 3 2 0,7 0 76 16,-3-1-36-16,1 1-1 0,-4-1-33 0,4 1 56 16,-6-1-18-16,1 3-10 0,0-3-28 0,-1 2 50 15,0 1-50-15,-1 0 0 0,3-3 10 0,0 5 31 16,-1-5-1-16,0 2-40 0,5-1 39 0,-1-3 0 15,4 1-28-15,4-5-35 16,2-1-18-16,9 0 0 0,-2 0 0 0,4-1 0 16,4-13 0-16,1 2 0 0,3-4 0 0,-3 0 0 15,-1 0 0-15,-4 2 0 0,-7 2 0 0,6-3 0 16,-12 6 0-16,4-2 0 0,-4 1 0 0,-4 2 0 16,-5 1 0-16,0 2 0 0,-4-1 0 0,-2 1 0 15,-3 1 0-15,-4 1-48 0,-3 0-10 0,-1 1 14 16,-6 0 0-16,-1 1-218 0,1 1 115 0,-2-2 43 15,0-1-114-15,0 2 93 16,-11-1 42-16,-1-2-547 0,-8 2 293 0,-4-2 148 16</inkml:trace>
  <inkml:trace contextRef="#ctx0" brushRef="#br0" timeOffset="5186.95">17379 1392 881 0,'-2'0'0'0,"0"0"0"0,1 0 0 0,-1 0 0 0,0-3 0 0,0 2 0 0,0 1 0 0,2-2 0 0,-2 2 0 0,1 0 0 0,1 0 67 0,0 0 57 0,0 6-42 0,0 5 11 16,0 0-53-16,0 3 81 0,0-2-40 0,0 6 0 15,0-2-41-15,0 4 41 0,0 0-10 0,1 0-31 16,1 5 1-16,2-1 50 0,-2 0 1 0,1-1-42 16,1 5 34-16,1-1-1 0,0 0-43 0,-1 2 26 15,-1 1-25-15,1 0 10 0,0 2-11 0,-3-1 29 16,1 3 0-16,0-4-29 0,0 1 1 0,0 0 8 15,-2-1-8-15,1 2 0 16,-1-2-1-16,0 0-10 0,3 0 11 0,-3 3 10 16,0-4-65-16,2 2 28 0,0-2-1 0,0 5-46 15,0-4 29-15,-1 2 8 0,1-2 15 0,0-1-61 16,2 1 26-16,-3-2 0 0,1 2 23 0,0-2-32 16,0 0-9-16,-2 0 44 0,0 1-14 0,0-1-23 15,0-4 27-15,0 6-2 0,0-4-2 0,0 1 6 16,0-4-5-16,0 1-14 0,0-2 16 15,0-1-1-15,0 0 2 0,0-4-66 16,0-2 31-16,0-1 0 0,0-5 25 0,0 3-113 16,0-4 55-16,0-3 19 0,2-1 1 0,-2 1-213 15,0-5 103-15,2 1 52 0,-2-1-97 0,1 0 81 16,4 0 41-16,0-7-285 0,6-11 152 0</inkml:trace>
  <inkml:trace contextRef="#ctx0" brushRef="#br0" timeOffset="5822.67">19257 1039 1146 0,'-3'0'0'0,"1"-2"0"0,2 2 0 0,-2 0 0 0,2-2 0 0,0 2 0 0,0 0 0 0,0 0 0 0,0 0 0 0,0 0 0 0,0 2 109 0,0 5-34 0,0 3-1 0,0-1 100 15,0 6-72-15,0-2-31 0,0 4 85 0,2-1-58 16,0 5-29-16,-1 0 87 0,1 0-63 0,0 5-27 16,0-2 1-16,0 1 47 0,1 1-37 0,-2-2 10 15,1 6-47-15,-2-1 43 0,2-1-43 0,0 1 0 16,0 1 0-16,-1 0 50 0,1 1-9 15,0 1-41-15,0 0-7 0,0 2 7 16,-1 0 0-16,-1 1-29 0,2 0-10 0,-2 2 39 16,0 0 0-16,0 1-63 0,0-1 29 0,0-1 10 15,0-1 2-15,0 2-52 0,0-2 24 0,0 1-1 16,0 1 16-16,0 2-6 0,0-4-23 0,0 3 40 16,0 6-34-16,0-3 1 0,-2 3 18 0,1-8 39 15,-1 3-35-15,-2 0 2 0,2 1-5 0,1 6 6 16,-1-2-1-16,0-10 2 0,2 2-3 0,0-5-36 15,-2 1 37-15,2 1 0 0,0-6 3 16,0-3-19-16,0 7 16 0,0-9-1 16,-2 1-6-16,2-4 6 0,-1-1-4 0,1-3-140 15,-3-4 68-15,1 3 26 0,-2-5 0 0,1 1-328 16,-1-3 171-16,-3 2 58 0,1-1 57 0,-2-1-467 16,-3 1 257-16,0-1 128 0</inkml:trace>
  <inkml:trace contextRef="#ctx0" brushRef="#br0" timeOffset="6328.12">16236 3113 1529 0,'-8'-15'0'0,"3"10"0"0,0 1 0 0,0 2 0 0,1 1 0 0,2-2 0 0,1 3 0 0,-1 0 0 0,2 8 0 0,0 8 0 0,0 4 129 0,0 6-43 0,0-3 9 15,7 8 2-15,3 0-28 0,1-3 0 0,3-1-28 16,0-4 17-16,4-5-7 0,2 3-9 0,-3-10-1 16,1-1-47-16,1-4 47 0,1-3 0 0,-2-3 11 0,-1 0-66 15,-2-1 28-15,0-10 0 0,-4-6 72 0,-2-4-45 16,-2 0-11-16,-4-4 58 15,-3-2-4-15,0 3-47 0,0-2-3 0,-13 1 51 16,-6 2 15-16,-3 3-59 0,-3 3 0 0,-3 6 58 16,-2 1-30-16,-2 6 1 0,5 3-18 0,-5 1-20 15,11 0 10-15,-2 5-1 0,5 5-149 0,9-3 84 16,4 1 28-16,3 7-552 0,2-2 263 0,11 2 145 16,15-2 40-16,17 0-648 0,14-1 359 0</inkml:trace>
  <inkml:trace contextRef="#ctx0" brushRef="#br0" timeOffset="6857.11">20397 2859 1676 0,'-3'-9'0'15,"1"5"0"-15,0 3 0 0,2 0 0 0,0-2 0 0,0 1 0 0,0 1 0 0,2-2 0 0,7 1 0 0,8 2 0 0,2 0 96 0,5 0-29 0,3 0 126 16,1 0-67-16,0 8-49 0,-1 4 1 0,-1 1-77 15,-6-1 38-15,-3 2 1 0,1 3-50 0,-7-1 20 16,-2 2-1-16,-8 1-18 0,1 1 48 0,-2 4 0 16,-7-5 10-16,-14 6 26 0,-3-1-1 0,-14 4-52 15,1-3 14-15,-4-3 54 0,5-3-20 0,-11 1-10 16,13-8-25-16,-3 1-52 0,5-5 27 0,7-5 14 16,2 0-263-16,11-3 129 0,1 0 67 0,4 0-483 15,7-10 257-15,10-11 109 0,22-5 29 16,13-7-246-16,6-3 169 0,5-4 85 15</inkml:trace>
  <inkml:trace contextRef="#ctx0" brushRef="#br0" timeOffset="7010.63">20856 2783 2076 0,'10'-8'0'0,"-3"7"0"0,-3-1 0 0,-4 2 0 0,0 0 0 0,-11 3 0 0,-10 12 0 0,3 3 0 0,-2 0 0 0,5 2 0 0,-6 8 162 0,8-3-61 0,2 0 365 15,5 1-214-15,6 2-106 0,0-6-56 0,3 8-51 16,15-4 1-16,8-2-1 15,8 2-469-15,5-5 234 0,0-4 128 0,12 0-655 16,-1-4 331-16,-2-3 202 0</inkml:trace>
  <inkml:trace contextRef="#ctx0" brushRef="#br0" timeOffset="7582.74">15763 694 1721 0,'0'0'0'0,"0"0"0"0,0 0 0 0,0 0 0 0,2 1 0 0,3 4 0 0,2 3 0 0,3 4 0 0,3-2 0 0,3 4 0 0,0-1 67 0,3 4 163 0,-1-2-95 0,3-1-46 15,-3 2 9-15,4 1-131 0,-3-2 38 0,-5-3-1 16,2 6 37-16,-2-5-317 0,-2 2 170 0,-3 0 68 16,-3 0-496-16,-1-2 270 0,-3 2 70 0,0-4 88 15</inkml:trace>
  <inkml:trace contextRef="#ctx0" brushRef="#br0" timeOffset="7820.81">16260 562 2319 0,'2'-4'0'0,"-2"1"0"0,0 1 0 0,0 2 0 0,0 0 0 0,-2 10 0 0,-9 10 0 0,-2 6 0 0,-7 9 0 0,-3 5 0 0,-9 11 258 0,0 6-108 0,-5 3 139 15,-3 6-113-15,-1 4-73 0,-7 12-31 0,5-5 56 16,10-9-43-16,-5 4-1 0,7-13-32 0,-4 13-53 16,13-21 0-16,-3 1 43 0,6-3-1 0,3-6-254 15,2-7 137-15,3 0 54 0,2-5-467 0,1-2 252 16,2-7 59-16,3 0-430 0,3-4 273 0,0-2 152 16,0-2 71-16</inkml:trace>
  <inkml:trace contextRef="#ctx0" brushRef="#br0" timeOffset="8838">19949 584 1189 0,'0'-19'0'0,"0"4"0"0,0-4 0 0,0 3 0 0,0-3 0 0,0 1 0 0,0 0 0 0,0 2 0 0,-2 0 0 0,-3 5 0 0,-4 0 76 0,2 5 3 0,-2 1 11 0,-3 2-47 15,-1 2-1-15,0 1 40 0,-2 0 1 0,1 5-41 16,-2 8 52-16,3 2-11 0,2 3-41 0,1 0 1 16,1 9 98-16,3-1-50 0,2 0 11 0,4 4 71 15,0 2-65-15,0 0-33 16,0 0 0-16,2 2 75 0,5-3-43 0,0 4-38 15,-2-4 0-15,1 3 13 0,-3-2 0 0,1 2-40 16,-2-3-62-16,-2 1 26 0,0 1 0 0,0-1 37 16,-2-1-59-16,-5 2 40 0,-1-6-11 0,-2 2-167 15,-1-3 94-15,2-5 18 0,-3-3 33 0,0-1-377 16,1-3 189-16,-3-5 58 0,3-1 58 0,-2-5-369 16,2-3 204-16,-2 0 91 0,-3 0 61 15,4-9-361-15,-6-14 206 0</inkml:trace>
  <inkml:trace contextRef="#ctx0" brushRef="#br0" timeOffset="8974.2">19443 902 2077 0,'-5'-10'0'0,"3"6"0"0,2 3 0 0,0-2 0 0,0 0 0 0,7-4 0 0,9 4 0 0,8-5 0 0,2 2 0 0,7 0 0 0,8-4 173 0,0 3-66 0,2-1-31 16,2 3-1-16,-4-1-213 0,8 3 86 0,-4-2 47 15,-3 4 0-15,-5-2-542 0,-1 3 286 16,-8 0 150-16</inkml:trace>
  <inkml:trace contextRef="#ctx0" brushRef="#br0" timeOffset="9158.54">20121 624 2784 0,'-3'-3'0'0,"-1"1"0"0,0 2 0 0,-3 0 0 0,2 0 0 0,-4 2 0 0,2 10 0 0,2 3 0 0,-1 3 0 0,1 6 0 0,0 0 102 0,3-3 64 0,0 10-67 0,2-2-28 15,0-3 0-15,0-1-244 0,0 0 107 0,2-4 66 16,5-1-501-16,0 1 271 0,2-7 137 0,0 1-573 16,1-6 278-16,-1-3 177 0,6-6 37 0,-5 0-228 15</inkml:trace>
  <inkml:trace contextRef="#ctx0" brushRef="#br0" timeOffset="9362.23">20210 774 2067 0,'0'-9'0'16,"0"1"0"-16,0 4 0 0,0-2 0 0,0 4 0 0,1 1 0 0,1-2 0 0,2 3 0 0,6 0 0 0,-3 0 0 0,4 4 275 0,1 4-117 0,-3 1-58 0,0 3-28 0,1-1 59 16,-1 1-34-16,-5 3-11 0,0-1-72 0,-3 1 29 15,-1 2-1-15,0-2-55 0,-7 2 38 0,-6-1-10 16,-2-2 27-16,-3-1-96 0,-1-2 48 16,-1-2 0-16,0 0 59 0,1-6-348 0,2 1 155 0,4-2 44 15,4-2 50-15,-1 0-444 0,6 0 216 0,3-4 112 16,1-11 60-16,13-4-174 15,11-6 117-15</inkml:trace>
  <inkml:trace contextRef="#ctx0" brushRef="#br0" timeOffset="9507.62">20486 655 2327 0,'2'0'0'0,"-2"3"0"0,0 5 0 0,-6 2 0 0,-8 2 0 0,-2 2 0 0,1 1 0 0,-2 7 0 0,4-6 0 0,1 3 0 0,2 2 228 0,4-1-92 0,3-1-37 16,3 1-229-16,0-1 86 0,1-2 43 15,10 1 1-15,8-2-500 0,0-5 282 0,7 0 125 16,2-7-621-16,1-2 349 0</inkml:trace>
  <inkml:trace contextRef="#ctx0" brushRef="#br0" timeOffset="9673.14">20684 708 2539 0,'1'-8'0'0,"3"2"0"0,0-3 0 0,-1 5 0 0,-1 1 0 0,4 1 0 0,-1 0 0 0,3 2 0 0,1 0 0 0,0 11 0 0,2 4 91 16,-2 6 124-16,-2 3-86 0,-4 7-43 0,-1 2 0 0,-2 4-208 16,-5 9 76-16,-11-3 45 0,-7 5-485 0,-4-1 265 15,-3-1 131-15,-4 2-593 0,-8 8 288 0,-2-8 180 16</inkml:trace>
  <inkml:trace contextRef="#ctx0" brushRef="#br0" timeOffset="10554.34">19650 1908 1416 0,'4'-2'0'0,"-3"-6"0"0,5-2 0 0,0-2 0 0,0-4 0 0,-1 0-4 0,1-1 1 0,-3-2 1 0,3 0 1 0,-2 1 0 0,-2 0 110 15,0 3-33-15,0 1 10 0,-2 0-43 0,0 4-54 16,0-2 1-16,-4 5 52 0,-6-1 0 0,1 5-20 16,-5 0 20-16,-2 3 0 0,0 0-27 0,-3 3 0 15,1 10 38-15,2 0-11 0,0 3-36 0,4 2-4 16,2-3 1-16,2 2 5 0,6-2 26 0,2 0-12 16,0-3 5-16,0 0-103 0,0-3 49 0,6 1-3 15,2-5 57-15,5 1-168 16,-4-4 75-16,1-1 27 0,1-1-1 0,-2 0 1 15,1 0-1-15,-1 0-2 0,-3-1 79 0,-3-5-68 16,1 2 14-16,1 1 140 0,-4-1-70 0,-1 3-29 16,0-2-1-16,0 1 218 0,0 2-114 0,0 0-37 15,0 0-31-15,0 0 40 0,0 0-30 0,2 6 20 16,0 5-181-16,3 5 71 0,1 2 42 0,1 4-9 16,1 3-27-16,0 0 24 0,1 1 0 0,-4 2-103 15,2-5 64-15,-2 7 0 0,-3-5 1 0,0 1-16 16,-2-2 0-16,0-3 13 15,0 1 25-15,-4-2 34 0,-4-1 0 0,-3-4-29 16,0 0 103-16,-5-5-45 0,4-2 1 0,-4-1-45 16,0-6 61-16,0 1-23 0,0-2 0 0,-3 0 76 15,4-3-43-15,0-7-17 0,0-3-1 0,3-1-27 16,3-4 0-16,4 1 19 0,1 0-5 0,2-1-85 16,2 0 36-16,0 1 1 0,6-2-112 0,8-1 64 15,2 5 42-15,4-4-314 0,3 2 159 0,1 2 65 16,3 2 43-16,1 0-224 15,2 0 88-15,0 2 78 0,2 0 35 0,-2 1-385 16,-2-1 208-16,1-1 103 0,-6 1 42 0,4-3-274 16,-5-2 169-16,-5 4 87 0,-2-3 43 0,-4 1 79 15,-4 5 0-15,-2-3 38 0,-3 1-76 0,-2 1 38 16,0 3 0-16,0-1 199 0,-5 3-141 0,-4 1-50 16,2 3 1-16,-2-1 685 0,-1 2-263 0,1 0-191 15,0 2-76-15,1 8 271 16,2 7-197-16,0 2-98 0,3 6 127 0,3-5-103 15,0 10-66-15,0-3-29 0,0-3-97 0,3 3 34 16,9-5 0-16,-3-1-393 0,4-1 209 0,1 0 109 16,-1-4 56-16,0-1-246 0,-2-4 73 0,-3-3 104 15,2-1-69-15,-3-3-440 0,-2 1 274 0,1-5 138 16,-3 0-215-16</inkml:trace>
  <inkml:trace contextRef="#ctx0" brushRef="#br0" timeOffset="10782.37">20016 1953 1494 0,'2'-14'0'0,"0"5"0"0,2 0 0 0,1 1 0 0,-1 3 0 0,4 0 0 0,-1 0 0 0,4 2-1 0,1 0 1 0,1 3 0 0,2 0 100 0,-2 0 143 16,3 6-100-16,-2 0-51 0,2 5 0 0,-4 0 17 15,1 2-38-15,-3 3-1 0,-3-2-28 0,-1 0 71 16,-4 2-35-16,0 2 10 0,-2-1-47 0,-4 0 54 16,-11 2-27-16,-4 0 1 0,-4-5 76 0,3-1-42 15,-8 2-9-15,5-4-106 16,2-5 27-16,3 1 0 0,-1-6 27 0,8-1-322 15,-1 0 156-15,3 0 82 0,4 0 35 0,3-4-542 16,2-7 244-16,0-5 93 0,14-6 94 0,6 1-447 16,2-1 262-16,4-3 130 0,-2 0 66 0,-1 0-145 15</inkml:trace>
  <inkml:trace contextRef="#ctx0" brushRef="#br0" timeOffset="10933.06">20220 1863 2189 0,'1'-10'0'0,"1"5"0"0,-2 1 0 0,0 2 0 0,0 0 0 0,-2 2 0 0,-8 0 0 0,-1 0 0 0,2 8 0 0,-1 3 0 0,1 3 232 15,2 2-96-15,3 1-47 0,1 2 72 0,3 0-60 16,0 1-19-16,0-1-68 0,2 0 1 0,8-2 27 16,5-2-1-16,2-3-401 0,1 1 212 0,0-5 89 15,3-2 50-15,-3 1-630 0,-1-7 322 0,-2 2 75 16,-3-2-327-16,1 0 269 0</inkml:trace>
  <inkml:trace contextRef="#ctx0" brushRef="#br0" timeOffset="11124.78">20385 1842 1782 0,'0'-5'-1'0,"0"1"0"0,0 1 0 0,0-2 0 0,5 3 1 0,4 2 0 0,3 0 0 0,1 0 0 0,0 0 0 0,2 12 0 0,1 1 67 0,0 3 0 16,-2 3 74-16,-3 1-40 0,-1 5-9 0,-1 0-51 16,-6 0 26-16,-1 1-26 0,-2 2 0 0,0-4-65 15,-3 5 26-15,-9-5 1 0,-1 0-173 16,-3-2 105-16,4-4 53 0,-4-1 14 0,2-5-196 15,-2 2 73-15,5-4 63 0,-2-4-14 0,5 0-460 16</inkml:trace>
  <inkml:trace contextRef="#ctx0" brushRef="#br0" timeOffset="11289.7">20777 2226 2448 0,'0'0'0'0,"0"0"0"0,0 0 0 0,0 0 0 0,0 0 0 0,0-3 0 0,0 2 0 0,0 1 0 0,0-2 0 15,0 2 0-15,0 0 78 0,-3 0 0 0</inkml:trace>
  <inkml:trace contextRef="#ctx0" brushRef="#br0" timeOffset="21564.59">17366 1478 755 0,'-3'0'0'0,"-1"0"0"0,-2 0 0 0,2 0 0 0,0 2 0 0,1-2 0 0,-1 0 0 0,0 0 0 0,1 2 0 0,1-2 0 0,0 0 46 0,2 0-9 0,-2 0 50 0,2 0 0 16,0 0-45-16,0 0 51 0,0 0 12 0,0 0-61 15,0 0 19-15,0 0-19 0,0 0 0 0,2 0 1 16,2 0 15-16,5-6-16 0,0-1 1 16,1-2-1-16,1-2-31 0,2 0 32 0,0-2 10 15,2-2-10-15,4-3-145 0,-4 0 71 0,4 2 26 16,0-5-319-16,-1 4 159 0,5-3 65 0,-6 5-389 16</inkml:trace>
  <inkml:trace contextRef="#ctx0" brushRef="#br0" timeOffset="50194.05">18052 2759 1297 0,'0'-2'0'0,"0"2"0"0,0 0 0 0,0-2 0 0,0 2 0 0,0 0 0 0,0 0 0 0,0 0 0 0,0 0 0 0,0 0 0 0,0 0 172 16,0 0-57-16,0 0-43 0,0 0 0 0,0 0 23 16,0 0-28-16,0 0 0 0,0 0-19 0,0 0 35 15,1 4 0-15,1 1-45 0,0 3 100 0,0 3-49 16,-2-1-16-16,0 2 57 15,0 3-46-15,0 0 0 0,0 3-45 0,0-3 19 16,0 0-10-16,0 1-9 0,0-3-1 0,0 2-78 16,0-5 39-16,0 2-1 0,0-4 51 0,0 1-171 15,0-5 79-15,0 1 40 0,0-4-147 0,0 1 84 16,0-2 16-16,0 2-419 0,2-2 219 0,-1 0 86 16,2 0 62-16</inkml:trace>
  <inkml:trace contextRef="#ctx0" brushRef="#br0" timeOffset="50807.18">17744 3301 1722 0,'-2'-2'0'0,"0"-1"0"0,0 0 0 0,0-1 0 0,2-1 0 0,-2-1 0 0,2 1 0 0,0 0 0 0,0-1 0 0,0 0 0 0,2 0 163 15,2 2-61-15,5-3-32 0,1 3 94 0,-1 1-52 16,4-1-41-16,1 3 35 0,-4-2-33 0,6 3 0 16,-3 0-24-16,-1 0-7 0,2 0-3 0,-1 6 1 15,-1 2-1-15,-1 0-16 0,-2 4 27 0,-1-1-11 16,-1 4 0-16,-1-3-42 0,-4 1-1 0,-1-1 43 16,-1 4-28-16,0-3-10 0,0 1 13 0,-1-2 76 15,-7 0-33-15,-1-1 0 0,-3-1-26 16,1-3 98-16,-2 1-45 0,-2-2 0 15,0-4-40-15,2 1-47 0,0-1 10 0,-2 0 33 16,6-2-1-16,-3 0-83 0,4 0 42 0,1 0 0 16,4 0-328-16,-1 0 155 0,2 0 94 0,2 0-527 15,0 0 284-15,2 0 142 0,9-7 61 0,8-1-478 16,1-4 280-16,3-1 139 0</inkml:trace>
  <inkml:trace contextRef="#ctx0" brushRef="#br0" timeOffset="51013.62">18094 3196 2436 0,'0'-2'0'0,"0"1"0"0,-3-2 0 0,-5 1 0 0,-1 2 0 0,0 0 0 0,-1 0 0 0,1 0 0 0,-4 0 0 0,3 0 0 0,1 8 147 0,-2 3 29 0,1 3-73 16,1 3-32-16,2 1 26 0,3 1-30 0,0 2 1 16,2-1-18-16,2 3 6 0,0 2-16 0,0-7-1 15,6 3 1-15,5 0-118 0,2-3 68 16,1-1 20-16,2-2 0 0,1-2-340 15,1 1 177-15,2-3 46 0,2-4-226 0,3-1 120 16,-5-6 95-16,6 0-511 0,-3 0 295 0</inkml:trace>
  <inkml:trace contextRef="#ctx0" brushRef="#br0" timeOffset="51349.27">18544 2751 2063 0,'-4'-7'0'0,"0"2"0"0,1 3 0 0,1-3 0 0,0 3 0 0,0 0 0 0,2 1 0 0,0-1 0 0,0 2 0 0,0 0 0 0,0 0 189 0,0 0-66 0,0 0-207 0,4 5 62 16,0 4 30-16,1 3-184 0,-1 1 107 0,-3 1 63 16,1 6 18-16,0-1-312 0,-2 2 170 0,0 1 83 15,0 1-59-15,0 1-178 0,-5 2 64 16,-1-2 91-16</inkml:trace>
  <inkml:trace contextRef="#ctx0" brushRef="#br0" timeOffset="52180.46">18382 3269 997 0,'0'0'0'0,"0"0"0"0,-3 0 0 0,1-1 0 0,0-1 0 0,0-1 0 0,-1 2 0 0,2-1 0 0,-1-2 0 0,2 2 0 0,0 1 149 0,-2-2-60 0,2 2 128 16,0-2-89-16,0 0-45 0,0-1 0 0,0 0 69 15,5 1-61-15,4-2-27 0,0 1 1 0,2 0 14 16,2 1 0-16,0 0-31 0,1 2-9 0,-1-2 20 16,0 3-21-16,0 0 0 0,0 0-49 0,-1 7 34 15,-1 0-10-15,-1 2 25 0,1 1-75 0,-4 2 37 16,0 0 1-16,-3 0-23 0,-1 4 10 0,-2-3 1 16,-1 1 5-16,0 2 71 0,0-3-12 0,-4 1-33 15,-4-4-16-15,-1 1 65 16,0-1-25-16,-3-2-1 0,2 0 70 0,-2-3-36 15,-1-1-17-15,2 0-84 0,-3-3 34 0,5-1 0 16,0 0 37-16,-1 0-262 0,1 0 114 0,3 0 60 16,3 0 23-16,-1 0-342 0,2 0 159 0,1 0 59 15,1 0 61-15,0 0-164 0,0-1 103 0,5-5 52 16,8-3 26-16,0-1-423 0</inkml:trace>
  <inkml:trace contextRef="#ctx0" brushRef="#br0" timeOffset="52398.54">18655 3155 2474 0,'-4'0'0'0,"-2"0"0"0,-1 0 0 0,-3 0 0 0,3 0 0 0,-3 0 0 0,5 2 0 0,-4 3 0 0,3 5 0 0,0 3 0 0,0 0 179 0,3 5-75 0,1-2-32 0,2 2 47 16,0 1-40-16,0 2-1 0,0 0-114 0,5-4 32 15,5 5 0-15,-1-5-71 0,2 0 57 0,1-1 28 16,-1 0 10-16,0-5-309 15,-1 1 163-15,1-5 13 0,-2 0 64 0,1-1-422 16,-1-2 207-16,0-4 118 0,0 0 53 0,0 0-319 16,0 0 187-16,-4-8 94 0</inkml:trace>
  <inkml:trace contextRef="#ctx0" brushRef="#br0" timeOffset="52556.46">18715 3287 2387 0,'-8'0'0'0,"2"0"0"0,3 0 0 0,1 0 0 0,-2 0 0 0,4 0 0 0,0 0 0 0,0 0 0 0,2 0 0 0,9 0 0 0,3 0 101 0,0 0 16 0,4 0-39 0,-2 0 0 16,1 0-40-16,2 0-223 0,-2 0 121 0,-2 0 46 15,0 0 29-15,-1 0-492 0,-5 0 259 0,0 3 131 16,-6 0-626-16</inkml:trace>
  <inkml:trace contextRef="#ctx0" brushRef="#br0" timeOffset="52746.25">18793 3104 2553 0,'0'2'0'0,"-1"3"0"0,-1-3 0 0,0 2 0 0,0 0 0 0,2 2 0 0,0 4 0 0,0-1 0 0,0 4 0 0,0 4 0 0,0 3 96 0,0 5-29 0,2 0 158 16,0 2-94-16,0-2-36 0,-2 8-230 0,0-2 86 15,0-2 44-15,0 4-444 16,0-4 243-16,0-2 132 0,0 5 52 0,0-10-584 15,0 1 249-15,-2-3 164 0,2-9 53 0</inkml:trace>
  <inkml:trace contextRef="#ctx0" brushRef="#br0" timeOffset="53128.46">19109 2995 2867 0,'4'-4'0'0,"-2"3"0"0,0 1 0 0,-2 0 0 0,0 0 0 0,-4 10 0 0,-2 10 0 0,-1 6 0 0,1 4 0 0,1 5 0 0,-1 7 135 0,0-2-48 16,4-6-24-16,2 5-91 0,0-4 28 0,0-1 0 15,0-2 38-15,0-10-205 0,0 1 103 0,2-4 61 16,2-4-83-16,0-6 63 16,-2-1 30-16,0-5-105 0,-1-1 23 0,-1 1-23 0,0-3 44 0,0 0 197 15,0-3-95-15,-1-6-32 16,-5-2-28-16,-2-2 66 0,1-4-30 0,-1-1-1 15,-1 0 0-15,1 2-58 0,-1 0 0 0,2 5 74 16,-5-3-54-16,3 8 42 0,-2 0-13 0,-1 4 229 16,-1 2-109-16,0 0-50 0,0 2-33 0,-2 9 272 15,1 2-142-15,4 5-81 0,1 0-100 0,0 0 0 16,6 2 0-16,-1 0 0 0,4-1 0 0,0 2 0 16,0-3 0-16,0-1 0 0,4-2 0 15,5 1 0-15,3-5-64 0,-2-2-326 0,6-2 205 16,-1-4 49-16,2-3 69 0,-1 0-749 15,7-5 390-15,-4-11 193 0,1-3 88 0,-1-4-443 16,-4-1 275-16</inkml:trace>
  <inkml:trace contextRef="#ctx0" brushRef="#br0" timeOffset="53331.68">19149 3343 1961 0,'5'-15'0'0,"1"0"0"0,-1 1 0 0,2 5 0 0,-4 0 0 0,3 3 0 0,-3 0 0 0,3 3 0 0,-1 0 0 0,4 3 0 0,0 0 508 15,0 0-235-15,3 0-108 0,0 10-68 0,-1 1 276 16,3 3-158-16,-3 2-93 0,0 1 77 0,-3 2-181 15,-3 2-18-15,-3-3 0 0,-2 4 0 0,0-2 0 16,0 0 0-16,-11-3 0 0,-2 1 0 0,-2-3 0 16,-4-3 0-16,0 0 0 0,-1 0-55 0,1-7 24 15,0 1-39-15,4-5-391 0,4 1 161 0,1-2 136 16,3 0-334-16,3 0 231 0,4-2 114 0,0-7 57 16,5-6-445-16,13-4 256 0,2-3 124 0,3-1-140 15</inkml:trace>
  <inkml:trace contextRef="#ctx0" brushRef="#br0" timeOffset="53506.89">19365 3284 2989 0,'11'-15'0'0,"-4"6"0"0,-1-1 0 0,-2 2 0 0,-2 1 0 0,-2 4 0 0,0-1 0 0,0 3 0 0,-2-2 0 0,-3 3 0 0,-7 0 426 0,3 0-194 0,-3 3-88 0,1 4-4 16,2 5-140-16,0 2 0 0,2 1 0 0,5 4 0 16,1 1 0-16,1 1 0 15,0 6 0-15,3-5 0 0,9 3 0 0,3-2 0 16,-2-2 0-16,6 2 0 0,-2-3 0 0,1-3-333 15,3 1-100-15,-4-7 211 0,2 0 17 0,2 0-287 16,-3-6 228-16</inkml:trace>
  <inkml:trace contextRef="#ctx0" brushRef="#br0" timeOffset="53668.73">19751 3519 3931 0,'-2'-2'0'0,"2"1"0"0,-1 1 0 0,1 0 0 0,0 0 0 0,0 0 0 0,0 0 0 0,0 0 0 0,0 0 0 0,0 0 0 15,0 0 0-15,0 0 0 0,0 0 0 0,0 0 0 0,1 7 0 0,-1 4-1230 0</inkml:trace>
  <inkml:trace contextRef="#ctx0" brushRef="#br0" timeOffset="56154.56">18003 1004 532 0,'0'-3'0'0,"0"1"0"0,0-2 0 0,0 1 0 0,0 3 0 0,0-2 0 0,0 0 0 0,0-1 0 0,0 3 0 0,0-1 0 0,0 1 40 0,0 0 36 0,0 0-36 0,0 0 1 15,0 0-1-15,0-1 9 0,0 1-9 0,0 0 11 16,0 0-20-16,0 0 9 0,0-3 1 0,0 1-41 16,0 2 40-16,0-1 11 0,0-2-11 0,0 3-28 15,0-1 0-15,0 1 20 0,0 0 4 16,0 0-20-16,0 0 18 0,0 0-6 0,2 0 4 0,-2 0-34 16,0 0 33-16,0 0 2 0,0 0-38 0,0 0 32 15,0 0 1-15,0 0 40 16,2 0-40-16,-2 0 8 0,0 0-8 0,0 0 49 15,0 0 1-15,2 0-45 0,-2 1-1 0,2 2 21 16,-2-2-14-16,1 4-4 0,-1-4 0 0,2 3-25 16,-2 0 0-16,2-1-28 0,0 3 20 0,0-3 1 15,-2 3 24-15,1 0-36 0,1 0 1 16,0-1 27-16,0 1-16 0,0 0-38 0,0-1 17 0,0 2-1 16,0 0 13-16,0 0 38 15,-2 1-33-15,2-1 8 0,-2 1 58 0,0-1-29 16,0 1 2-16,0-3 36 0,0 2-29 0,2 1 1 15,-2-1-18-15,0-2 6 0,0 4-6 0,1-2 2 16,-1 1 6-16,0-3-16 0,0 5 16 0,0-3-8 16,2 3 10-16,-2-1-48 0,0 0 35 0,0 1 2 15,0-1-17-15,0 4 15 0,2-3-6 0,-2 1-21 16,2-2 22-16,-2 1 2 0,2 3-3 16,0-1-29-16,-1-3-1 0,1 0 35 0,0 4-6 0,-2-4-39 15,2 4-3-15,-2-1 39 16,2 0-5-16,-2-3-15 0,0 6 10 0,0-3 6 15,0 2 18-15,0-3-20 0,0 3-5 0,0-2 4 16,0 2 35-16,0-3-34 0,0 0 0 0,0 2 30 16,1-2-23-16,-1 0-4 0,0 1 6 0,0-1-33 15,0 1 31-15,0 1-3 0,0-2 8 0,0 4-4 16,0-4-2-16,0 3-2 0,0 1-1 0,0-3 5 16,0 4-3-16,0-1-1 0,0-1-20 15,0 1 19-15,0-1-2 0,0 2-2 16,0-2 5-16,0 1-2 0,0-2 1 0,0 2-22 15,0-2 21-15,0 0 0 0,0 2 3 0,0-2-54 16,0 1 48-16,0-1-2 0,0-2 2 0,0 2-20 16,0 0 17-16,0-1-2 0,0 1-10 0,0 0 8 15,0 0 3-15,0 0 51 0,0-2-51 0,0 2 0 16,0 1 0-16,0-2 32 16,0 1 0-16,0-1-25 0,-1-1 0 0,1 3 17 15,0-1-17-15,0-2 5 0,-2 2-4 0,2-1-4 16,0-1 9-16,0 2 1 0,-2 0-53 0,2 0 46 15,-2 2 1-15,2-2-28 0,-2-1 28 0,2 2-7 16,-1 0 4-16,-1 1 33 0,0-1 0 0,0 0-34 16,0-1 4-16,0 0 20 0,1 3-20 0,-1-4 3 15,0 4-3-15,0-3-47 0,0 0 50 0,0 2 1 16,0-2-35-16,2 1 31 0,-2-2 0 0,0 2-51 16,2-1 50-16,0 0-8 15,-2 0 4-15,2-3-32 0,0 2 29 0,0 2-7 16,0-3 6-16,0 0-49 0,0 3 47 0,0-5-3 15,0 6 3-15,0-6-39 0,0 5-1 0,0-1 33 16,0-1-45-16,0 2 42 0,0-3 2 0,0 0-29 16,0 1 27-16,0-3-8 0,0 2 6 0,0-2-2 15,2 0 0-15,-2 1-8 0,0-2 8 0,2-1 31 16,-2 1-1-16,0-2-25 0,0 1-4 0,0-2 61 16,0 1-27-16,0 1 7 15,0-2-2-15,0 3 7 0,0-5-34 0,0 1 8 16,0-1 4-16,-2-1-8 0,2 0 1 0,-2 0-64 15,2-1 31-15,0-1 2 0,0 0 26 0,0 0-153 16,-2 0 64-16,2 0 40 0,0 0-360 0,0-7 176 16,0-11 97-16,2-5 48 0,12-13-632 0</inkml:trace>
  <inkml:trace contextRef="#ctx0" brushRef="#br0" timeOffset="57188.68">18365 995 773 0,'0'0'0'0,"0"0"0"0,0 0 0 0,0 0 0 0,0 0 0 0,0 0 0 0,0-3 0 0,0 3 0 0,0-4 0 0,0 1 0 0,0 1 85 0,0-3-42 0,0 4 12 0,0-3-2 16,0 0-10-16,0 0 0 15,2 2-25-15,0-2 25 0,-2 3 12 0,1 0-17 0,2-3 5 0,-3 3 0 16,0 1 0-16,0 0 9 16,0 0 2-16,2 0-11 0,-2 0 0 0,0 0 39 15,0 6 0-15,0 1-38 0,0 5 10 0,0-1 79 16,0 0-44-16,0 0-1 0,0 3-6 0,0 1 0 15,0-5-28-15,0 6 59 0,2-1-35 0,0 0 0 16,-2 2-35-16,2 1 34 0,-1-3 11 0,1 2-44 16,-2 2-1-16,2-3 16 0,-2 6-18 0,2-4 0 15,-2 2-30-15,2-3 29 0,-2 5 0 0,1-3 0 16,-1-1-39-16,0 2 40 16,0 0 10-16,0-1-59 0,0-1 1 0,2 2 29 15,-2-1 15-15,0-1-43 0,0 0 45 0,0 0-21 16,0 0 11-16,0-1 37 0,0 2-38 0,2-2-4 15,-2-1 4-15,2 1 0 0,0 1-1 0,1-2 4 16,-2 1-54-16,1-2 2 0,0 0 53 0,0 0-37 16,1-2 0-16,-1 2 24 0,0 0 4 0,0 1-52 15,0-1 6-15,0 0 26 0,-1 0 11 0,-1 0 29 16,0 3-32-16,0 0-9 0,0-2 72 0,0 1-32 16,0-2 0-16,0 0-44 0,0-1 18 0,0 0 5 15,0 0 11-15,2-1-61 16,0-4 56-16,0 4-6 0,-2-4-20 0,2 3-36 15,0-1 10-15,0 0 1 0,0 0 25 0,0 1-55 16,-2-1 20-16,2-1 2 0,-2 3 7 0,0-1 43 16,0 3-34-16,0-5 11 0,0 6 83 0,0-4-40 15,0 1 3-15,0 1 1 0,0-2-10 0,0 2-32 16,0 0 0-16,0-3 0 0,0 1 0 0,0-1 0 16,2 1 0-16,-1 0 0 0,1 1 0 15,-2-1 0-15,2 2 0 0,-2 1 0 16,0 0 0-16,0 0 0 0,0 2 0 0,0-2 0 15,2 1 0-15,-2 2 0 0,2-3 0 0,-1 2 0 16,1-2 0-16,-2 1 0 0,2-1 0 0,0 0 0 16,0 2 0-16,1-2 0 0,-2 3-6 0,1-1 9 15,0-1-33-15,0 1 30 0,0 0-5 0,-2 2-21 16,0 0 21-16,0-1 1 0,0-1-7 16,0 0 57-16,0 0-52 0,0 0 2 15,0-2-1-15,0 0 50 0,0-1-37 0,0-4-8 16,0-1 0-16,0 0 0 0,0-4 0 0,0-1 0 15,0-3 0-15,0 1 0 0,0-2 0 0,0 0-14 16,0 0-13-16,0 0 1 0,0 0 23 0,0 0-39 16,-2 0-5-16,0-3 42 0,-3-6-14 0,2-3-434 15,-1-1 214-15,0-7 102 0,1-5 31 0,1-4-537 16,0-3 301-16,0-7 141 0,-1-12-256 0</inkml:trace>
  <inkml:trace contextRef="#ctx0" brushRef="#br0" timeOffset="57622.31">18330 1027 1290 0,'0'0'0'0,"0"0"0"0,-2 0 0 0,0 0 0 0,0 0 0 0,-2 0 0 0,-1 0 0 0,3 0 0 0,-1 3 0 0,-2-2 0 0,3 3 205 0,0 0-82 0,0 3-39 0,-1 1 56 16,1-2-38-16,-3 8-11 0,1 0-48 0,-4 3 42 16,-3 4 1-16,0 4-43 0,-3 1 10 0,0 4 30 15,-4 3 0-15,2-2-40 0,-3 1-1 0,-4 6-46 16,7-10 57-16,-4 4-10 0,2-3-36 16,3-6 0-16,2-3 36 0,1 1-89 15,5-9 49-15,-1 1-10 0,3-2 23 0,1-8-93 16,4-1 36-16,0-2 31 0,0 0-1 0,2 0-461 15,11-5 206-15,6-13 121 0,1 0 25 0</inkml:trace>
  <inkml:trace contextRef="#ctx0" brushRef="#br0" timeOffset="57851.28">18333 1302 2740 0,'0'7'0'0,"0"1"0"0,-3-1 0 0,-5-1 0 0,1 1 0 0,-5 0 0 16,3 2 0-16,0 3 0 0,-3 1 0 0,1 1 0 0,0 2 142 0,-4 6-55 0,2-3-7 0,-3 5 0 0,2-2-39 16,-2 0 1-16,4-4-35 0,-4 7-10 15,2-4 45-15,2-2-193 0,-1 0 97 16,0-3 48-16,3 0-280 0,3-7 153 0,1 1 86 0,3-4-43 16,1-1-377-16,0-3 182 0,2 0 110 15,0-2 71-15,6 0-315 0,8-2 189 0,7-10 93 16,-2-1 47-16</inkml:trace>
  <inkml:trace contextRef="#ctx0" brushRef="#br0" timeOffset="58009.28">18339 1535 2065 0,'2'6'0'0,"-2"6"0"0,0-1 0 0,-2 1 0 0,-9-1 0 0,-2 4 0 0,-3 0 0 0,0 3 0 0,-1-1 0 0,0 4 0 0,2-2 366 15,-4 5-168-15,4-3-77 0,2-1-40 0,0-2-85 16,0-1-2-16,1 1 57 0,3-3-11 0,2-2-398 15,1 1 199-15,2-7 99 0,2 1 51 0,2-5-607 16,0 1 314-16,0-4 56 0</inkml:trace>
  <inkml:trace contextRef="#ctx0" brushRef="#br0" timeOffset="58165.68">18390 1730 2874 0,'0'7'0'0,"0"4"0"0,-2-1 0 0,-9 3 0 0,-3-1 0 0,-4 6 0 0,1 1 0 0,2-1 0 0,-6 7 0 0,4 0 0 0,0-1 290 0,2-3-124 16,2 3-62-16,4-3-442 0,-3-1 184 0,5 1 98 0,0-3 49 15,3 0-929-15</inkml:trace>
  <inkml:trace contextRef="#ctx0" brushRef="#br0" timeOffset="68102">21482 10689 426 0,'-3'-6'0'0,"-2"4"0"0,5 2 0 0,0 0 409 0,0 0-184 0,0 0-91 0,0 0 337 0,0 0-214 0</inkml:trace>
  <inkml:trace contextRef="#ctx0" brushRef="#br0" timeOffset="68381">21489 10676 3931 0,'13'2'0'0,"4"0"0"0,1 1 0 0,2 1 0 0,4 2 0 0,1 0 0 0,-3-1 0 0,6 1 0 0,0 0 0 0,2-1 0 0,6-1 0 0,-1 0 0 16,2-1 0-16,6 1 0 0,-4 0 0 0,3-1 0 16,-1 3 0-16,2 2 0 0,-3 0 0 0,10 3 0 15,-1 0 0-15,-1-2 0 0,5 0 0 0,0 3 0 16,4-3 0-16,-2-1 0 15,2-2 0-15,-5-6 0 0,-2 0 0 0,-2 0 0 0,-11 0 0 16,2 0 0-16,-6 0 0 0,-3-2 0 16,-10 0 0-16,0 0 0 0,-10-1 0 0,1 3 0 15,-8 0 0-15,1 0 0 0,-2 0 0 0,-2 0 0 16,0 0 0-16,0 0 0 0,0 0 0 0,0 0 0 16,0 0 0-16,0 0 0 0,0 0 0 0,0 0 0 15,0 0 0-15,0 0 0 0,0-1 0 0,0 1 0 16,0-2 0-16,0 2 0 0,0 0 0 0,0-2 0 15,0 2 0-15,0 0 0 0,0 0 0 16,1 2-464-16</inkml:trace>
  <inkml:trace contextRef="#ctx0" brushRef="#br0" timeOffset="80356.48">18207 912 791 0,'0'-4'0'0,"0"-1"0"0,0 1 0 0,0 1 0 0,0 1 0 0,0-2 0 0,0 1 0 0,0 0 0 0,0 1 0 0,0 1 0 0,0-3 73 0,0 1 11 15,0 2-43-15,0-1 47 0,0 0-1 0,0 0-45 16,0 1-1-16,0-2 54 0,0 3-53 0,0 0-1 16,0-1 52-16,0 1-52 0,0 0 0 0,0 0 11 15,0 0-15-15,-1 1 4 0,-5 13 1 0,-3 3 41 16,-1 4 0-16,-5 3-31 16,-2 2-11-16,1 4-45 0,-5-1 45 0,3 2 1 15,-3 2-1-15,1-1-141 0,4-3 65 16,0 2 30-16,7-5-421 0,4-4 205 0,-2 2 113 0</inkml:trace>
  <inkml:trace contextRef="#ctx0" brushRef="#br0" timeOffset="81969.73">18046 424 1005 0,'0'-2'0'0,"0"2"0"0,0-1 0 0,0-2 0 0,0 2 0 0,0-1 0 0,0 0 0 0,0 1 0 0,0-2 0 0,0 0 0 0,0 3 102 16,0 0-17-16,0-3 0 0,2 3-41 0,0 0 0 0,-2 0 6 16,0 0 5-16,0 0-10 0,0 0-1 15,0 0-17-15,0 0 17 0,0 0 0 0,0 0 12 16,0 0 2-16,0 3-14 0,0 4 0 0,-2 1 42 16,-4 1-41-16,-1 1 10 0,-1 1-46 15,-3 1 0-15,2 3 35 0,-3 3 0 0,-1-1-84 16,2-1 48-16,-2 1-14 0,0 0 44 0,1 0-75 15,-1-2 33-15,0 0-12 0,2-1 49 0,2-1-51 16,-3-4 38-16,6 0-28 0,-1-4 62 0,2 1-47 16,-1-2 11-16,4-1 29 0,-1-2 0 0,2 1-26 15,1-2-4-15,0 0 48 16,0 0 6-16,0 0-39 0,0 0-8 0,0 0-43 16,0 0 45-16,0 0 5 0,0 0 3 0,1 0-84 15,6 0 36-15,4 0 5 0,0 0-1 0,2 0 27 16,4 0 0-16,0 0-38 0,4 0 35 0,-3-2-13 15,3 1 10-15,0-2-44 0,-1 3 0 0,1-1 30 16,-3 1 8-16,2 0-69 0,-3 0 32 0,-6 0-3 16,2 0-8-16,-3 0 36 0,-3 0 2 0,-2 0-10 15,-1 0 29-15,-2 0-35 0,0 0 11 0,-2 0 139 16,0 0-66-16,0 0-32 0,0 0 0 0,0 0 236 16,-4-4-126-16,0-2-42 15,-3-4-37-15,2 1 46 0,-1-2-33 0,-2 0 18 16,1-3-135-16,1 2 44 0,-1 0-1 0,-1-1 43 15,-1-1-103-15,3 5 59 0,-1-2-10 0,-1 2-34 16,2 2 37-16,1-1-4 0,-1 1 0 0,4 1-96 16,-1 2 56-16,1 2 7 15,2 0-1-15,-2 1-86 0,2-2 59 0,0 3 14 0,0 0-236 0,0 0 128 16,2 0 65-16,5 0-215 16,1 0 136-16,1 0 56 0,4 0 46 0,0 0-125 15,1 4 79-15,0 4 40 0,2-1 0 0,-2 2-301 16</inkml:trace>
  <inkml:trace contextRef="#ctx0" brushRef="#br0" timeOffset="82257.35">18471 397 1997 0,'0'0'0'0,"0"-1"0"0,0 0 0 0,0-2 0 0,0 2 0 0,0-1 0 0,-2 0 0 0,2 2 0 16,-2 0 0-16,-1 0 0 0,-2 0 103 0,-1 2-30 0,1 9 1 0,-2 4 6 0,-3 2 11 0,-1 7-47 16,0 1 1-16,-3 3 30 0,3 0-31 0,0 2 0 15,1 0-9-15,-1-3 9 16,4 3 1-16,-3-5-78 0,5-2 38 0,-3-1 1 16,1-1 49-16,2-1-195 0,0-4 74 0,-1-1 47 15,3-2 8-15,1-3-118 0,0-3 54 0,0 1 41 16,1-5-324-16,1-3 168 0,0 3 53 0,0-3-216 15,0 0 142-15,0-4 90 0,1-11 38 0,8-5-226 16,2-4 132-16</inkml:trace>
  <inkml:trace contextRef="#ctx0" brushRef="#br0" timeOffset="82473.73">18450 366 1850 0,'2'-4'0'0,"-2"-2"0"0,0 5 0 0,0 1 0 0,0 0 0 0,0 0 0 15,0 0 0-15,0 0 0 0,0 7 0 0,3 3 0 0,7 3 315 0,-2 2-125 0,1 2-78 0,2 6-34 0,1-1 63 16,-2 4-48-16,2 1 0 0,-1 2 15 0,0-2-63 16,-1 1-1-16,-1 2-120 15,0-4 60-15,-1 0 30 0,-2-2 11 0,0 0-199 16,-1-2 109-16,-1-2 54 0,-1-2 1 0,-1-1-334 16,0-4 171-16,0-2 37 0,-2-1 58 0,0-5-286 15,0-1 160-15,0-2 79 0,0-2-107 0,-2 0 99 16,-4 0 45-16</inkml:trace>
  <inkml:trace contextRef="#ctx0" brushRef="#br0" timeOffset="82625.89">18390 639 2035 0,'-17'0'0'0,"5"0"0"0,3 0 0 0,4 0 0 0,1 0 0 0,0 0 0 0,4 0 0 0,0 0 0 0,0 0 0 0,8 0 0 0,6 0 140 15,6 0-48-15,2 0 231 0,4 0-144 0,-2 0-68 16,1 0-162-16,2 0 48 0,-3 0 0 0,-2 0-535 15,1 0 286-15,0 0 148 0,-2 1 74 0</inkml:trace>
  <inkml:trace contextRef="#ctx0" brushRef="#br0" timeOffset="90608.72">25020 5336 1262 0,'0'-5'0'0,"-3"2"0"0,3-3 0 0,0 0 0 0,0 1 0 0,0-1 0 0,0-1 0 0,0 0 0 0,0-3 0 0,0 2 0 0,3-1 97 0,3 0-40 16,1-3-14-16,1 3 0 0,-2 0 0 0,5-5 11 16,-2 3-11-16,0-3 0 0,1 5 0 0,-3 0 50 15,3 0-12-15,-1 2-27 0,1-3-8 0,-3 2-3 16,2 1 0-16,1 0 47 0,-1-2-1 0,2 3-35 16,1 0-11-16,1-2 36 0,0 2-1 0,0 0-35 15,0 1 1-15,2-1 33 0,-2 2-34 16,3 1 0-16,-2 1 0 0,2 0 24 15,-2 0-24-15,4 0 11 0,-2 2-41 0,0 0 30 16,0 0 0-16,1 0 0 0,0 0-24 0,-2 4 35 16,0 0-11-16,2 2 21 0,-2-3-21 0,0 3-5 15,0 0 14-15,0 1 44 0,0 1-53 0,0-1-1 16,-2 3 1-16,0-1 10 0,1 2 0 0,-4 1-9 16,0 1 40-16,0-1-44 0,-2 3-40 0,3 1 0 15,-2-1 0-15,-2 2 0 0,3-2 0 0,-1 2 0 16,2-2 0-16,-1 0 0 0,3 1 0 0,0 0 0 15,2-1 0-15,-3-1 0 0,6 0 0 0,-1-1 0 16,0-4 0-16,4 2 0 16,1-1 0-16,1-2 0 0,-1-3 0 0,4-3 0 15,-2-2 0-15,6 0 0 0,-3 0 0 0,-1 0 0 16,-5 0 0-16,1-2 0 0,-3 0 0 0,-3-1 0 16,-5 1 0-16,0 0 0 0,-3 1 0 0,-4-2 0 15,-3 1-94-15,1 0 11 0,-2 2-351 0,0 0 195 16,0-1 99-16,0 1 48 0,-3 0-736 0</inkml:trace>
  <inkml:trace contextRef="#ctx0" brushRef="#br0" timeOffset="91651.75">24975 5281 905 0,'0'-8'0'0,"0"5"0"0,0-1 0 0,0 2 0 0,0-2 0 0,0 2 0 0,0 0 0 0,0 1 0 0,0-2 0 0,0 3 0 0,0 0 85 0,2 0-42 0,0 0 72 15,1 0-41-15,1 0-1 0,0 8 20 0,-3-1-1 16,4 3-49-16,-3-1 126 0,0 5-68 0,1-2-30 16,-1 4 1-16,-2-1 81 0,0 2-55 0,0 1-17 15,2-1-11-15,-2 5 36 0,2-2-31 0,-2 0-1 16,2 2-31-16,-1 2 28 0,1-2-28 15,-2 3 1-15,2 0-51 0,-1 0-1 16,2-1 52-16,-3-1-16 0,1 5 15 0,-1-3 0 16,0 1 0-16,0-2-30 0,3 2 31 0,-3 0-15 15,0 3 9-15,0-1-23 0,0 1 19 0,0-1-11 16,0-1 8-16,0 3 32 0,-4-1-31 0,1 1 2 16,0-2-37-16,1 1 39 0,-1-3-3 0,1-2-33 15,0 5 33-15,-3 0-1 0,5 0 1 0,0-2-33 16,-2 2 30-16,-2 2 1 0,1-1-2 0,3 0-10 15,-1 1 7-15,-1 0-8 0,0 0 5 16,0 2-20-16,0 0 20 0,0-4-2 16,1 3-48-16,-1-2 49 0,0 0 6 0,0 1-6 15,-1-1-1-15,3-1-4 0,-2 1-2 0,-1 3-6 16,2-1 12-16,1-2-4 0,-2 1-1 0,2 4-32 16,-3-4 25-16,3 4 6 0,-1-2 5 0,1-1-56 15,0 2 45-15,-2 0 2 0,2 0-35 0,0-1 0 16,0 0 29-16,0-2-47 0,0 1 42 15,0 0 2-15,0-1-3 0,0 1 15 0,0-2-15 16,0 3 3-16,0-4-7 0,0 5 14 16,0-2-9-16,0 2 1 0,0 0 0 0,0 2 32 15,-2-1 0-15,0 1-30 0,0-2 2 0,2 1-2 16,0-3 6-16,0 2-31 0,0-1 26 0,0-4 0 16,0 3 2-16,0-4-34 0,0-2 0 0,0 6 30 15,0-1-2-15,0-2-26 0,0 1 20 0,0 0 6 16,0 3-12-16,2 0-35 0,-2 1-8 0,0 0 47 15,0 2-17-15,0 0 14 0,0-1-7 16,0-2-28-16,0 0 31 0,0-3 2 16,0 0-4-16,0-4 11 0,0-1-12 0,0-3 5 15,0 1-2-15,2-1 15 0,-2 1-12 0,2-1 0 16,0-1 0-16,-2-2-43 0,1-1 43 0,-1-1 0 16,0-2-37-16,3 0-1 0,-3-3 28 0,2-3-48 15,-2 1 23-15,0-3-1 0,1-3 22 16,-1 0-139-16,0-2 53 0,0-2 44 0,0 0-19 0,0 0-180 15,0 0 113-15,0 0 56 0,0 0 18 0,0-4-109 16,0-4 74-16,0 0 36 16,0 3-388-16,0-1 203 0,0 1 117 0</inkml:trace>
  <inkml:trace contextRef="#ctx0" brushRef="#br0" timeOffset="92225.88">24911 8821 1635 0,'0'-4'0'0,"0"-2"0"0,-2 1 0 0,-2-1 0 0,3 2 0 0,-1 1 0 0,2-3 0 0,0 2 0 0,0-2 0 0,0 1 0 0,0-3 69 0,3 1-13 16,3 1-16-16,3-1 11 0,-1 0-11 0,2-3 33 0,-5 4 1 0,4 0-34 15,-2 1 84-15,2-1-31 16,-2 2-11-16,0 1-42 0,1 1 37 0,0-1 0 16,1 0-36-16,0 1 62 0,5 0-36 0,-3 2 0 15,-1 0-26 1,4 0 31-16,-3 0 0 0,1 0-22 0,3 0-10 0,-6 0-29 0,6 0 30 0,-2 2-1 16,-1 3-1-16,-1-4 11 0,1 3-10 0,2-1 1 15,-1 1 19-15,1 0-20 0,-4 0 1 16,1-1 40-16,2 3-11 0,-1-2-29 15,0 0-1-15,1-1 39 0,-3 4-39 0,1-4 11 16,1 2-49-16,0-1-2 0,1 2 0 0,-2-3 0 16,1 1 0-16,-1 0 0 0,0 2 0 0,2-3 0 15,-2 1 0-15,-3 0 0 0,7 1 0 0,-7-1 0 16,3 2 0-16,-2 0 0 0,-1-1 0 0,-1 1 0 16,3-1 0-16,-3 3 0 0,-1-2 0 0,3 1 0 15,-3 1 0-15,1-1 0 0,1 1 0 0,1 1 0 16,-1-2 0-16,-1 1 0 15,1-1 0-15,3 6 0 0,-4-6 0 0,3 3 0 16,-3 0 0-16,0-4 0 0,3 3 0 0,-2-1 0 16,-1-1 0-16,-2 1 0 0,6-1 0 0,-4 3 0 15,0-1 0-15,3 0 0 0,-1 2 0 0,0-1 0 16,0-1 0-16,5 1 0 0,-3-3 0 0,5 4 0 16,-4-2 0-16,6-1 0 0,-4-1-251 0,2-2 66 15,0 0 67-15,3-1-307 0,-1-4 182 0,2 0 105 16,1 0 48-16</inkml:trace>
  <inkml:trace contextRef="#ctx0" brushRef="#br0" timeOffset="93380.35">26068 5520 719 0,'0'-7'0'0,"0"4"0"0,1-3 0 0,1 0 0 0,1-1 0 0,1 0 0 0,-1-1 0 0,3 2 0 16,-1-1 0-16,1 1 0 0,-2 1 42 0,0 1 1 0,0 2 28 0,-1 0 0 0,-1 0-28 0,0 0 10 16,2 2 30-16,-3 0-1 0,0 0-39 0,2 0 0 15,-1 6 42-15,0 1 11 0,0 3-53 16,0 1 138-16,0 3-69 0,0 1-35 15,-2 0 0-15,2 1 93 0,-1 0-69 0,1 4-30 16,0 1 1-16,0-1 81 0,-2 1-55 0,0 1-17 16,2 1 39-16,-2 3-38 0,0 1-1 0,0-2-38 15,2 4 62-15,-1 1-21 0,-1 0-10 0,1 0-8 16,2 0-24-16,-1 0 1 0,0 2 0 0,-1-2 49 16,2 2-11-16,-1 0-38 15,0 0-1-15,-2 0-16 0,0-1 16 0,2 2 12 16,-2-1-31-16,0 0 12 0,0-2-35 0,0 0 0 15,0 1 0-15,0-1 0 0,0 1 0 0,0 0 0 16,1 0 0-16,1 0 0 0,0 0 0 0,0-5 0 16,-2 8 0-16,2-4 0 0,-2-1 0 0,0 2 0 15,0 1 0-15,0-1 0 0,0 3 0 0,0 0 0 16,0 0 0-16,0-2 0 0,-2 4 0 0,-2-2 0 16,2 0 0-16,-1-1 0 0,1 1 0 0,2 1 0 15,-2 0 0-15,-1-4 0 0,3 4 0 0,-1-4 0 16,1-1 0-1,0 2 0-15,0 0 0 0,0-3 0 0,-2 3 0 0,0 1 0 0,-1-2 0 16,2 4 0-16,-2-1 0 0,-1 1 0 16,0-1 0-16,1 0 0 0,-1 0 0 0,0 0 0 15,0-3 0-15,1 1 0 0,2 1 0 0,0-2 0 16,-3-3 0-16,2 2 0 0,0-3 0 0,0 4 0 16,1 0 0-16,-3-2 0 0,0 0 0 15,2-1 0-15,-2-2 0 0,0 6 0 0,0-3 0 0,3-3 0 16,-5 4 0-16,3-2 0 15,1-2 0-15,-3 4 0 0,2-2 0 0,1-3 0 16,-2 1 0-16,2-1 0 0,0-5 0 0,1 4 0 16,1 0 0-16,-2-2 0 0,2 1 0 0,-2 2 0 15,2-4 0-15,-2 5 0 0,0-5 0 0,2 0 0 16,-1 2 0-16,-1-1 0 0,-3 1 0 0,4-1 0 16,-1 0 0-16,0 0 0 0,0-1 0 0,0 2 0 15,0-2 0-15,2 0 0 0,-2-1 0 0,2-1 0 16,0 0 0-16,0-5 0 0,0 4 0 0,0-3 0 15,0-1 0-15,0 1 0 16,0-1 0-16,0 0 0 0,0 0 0 0,0-1 0 16,0 2 0-16,0 0 0 0,0-2 0 0,0-4 0 15,0 3-6-15,0-3-8 0,0 1 24 0,0-3-21 16,0 1 1-16,0-5 37 0,0 2-35 16,0-2 5-16,0-3-4 0,0 2-51 0,0-2 24 0,0 0-1 15,0 0 27-15,0 0-92 0,0 0 42 0,0 0 16 16,-1 0 1-16,-3 0-218 15,2 0 118-15,-3-2 41 0,0-4-251 0,1-2 156 16,-1-3 77-16,3-7 29 0</inkml:trace>
  <inkml:trace contextRef="#ctx0" brushRef="#br0" timeOffset="94282.02">25492 5199 927 0,'0'-2'0'0,"0"0"0"0,0-1 0 0,0 3 0 0,0 0 0 0,0 0 0 0,0 0 0 0,0 0 0 0,-4 7 0 0,-2 4 0 0,-1 2 137 0,1 1-48 0,-3 5 12 16,-1 4 17-16,-3 0-38 0,-2 3 0 0,-2 6-38 16,-6 5 54-16,3-3-16 0,-9 9-11 0,2 3-46 15,-1 0 19-15,-3 2 0 0,0 0 0 16,1 3-47-16,1-1 19 0,1-1-1 15,3 0 29-15,3-5-123 0,7-9 49 0,4-5 45 16,1-1-280-16,6-7 139 0,3-4 45 0,1-5 43 16,0-5-286-16,1-2 140 0,15-6 53 0,3 0 46 15</inkml:trace>
  <inkml:trace contextRef="#ctx0" brushRef="#br0" timeOffset="94497.17">25935 5356 2327 0,'-6'4'0'0,"-2"10"0"0,-1 5 0 0,-5 2-2 0,-2 3 1 0,-6 6 1 0,-6 7 0 0,-6 15 0 0,-4-5 0 0,0 1 0 0,-10 16 101 0,1-2 176 0,2 2-117 0,-4 4-58 16,-1 1-30-16,2 1-121 0,-3 9 40 0,7-7 1 15,1 6 50-15,6 0-188 0,9-11 94 16,6-9 57-16,2-5-549 0,12-20 292 15,4-7 71-15,4-1 98 0,0-8-513 0,2-8 266 16</inkml:trace>
  <inkml:trace contextRef="#ctx0" brushRef="#br0" timeOffset="94698.12">25975 5963 2489 0,'-1'23'0'0,"-16"2"0"0,-7 7 0 0,-4 2 0 0,-9 11 0 0,2-1 0 0,-16 16 0 0,5-2 0 0,-12 14 0 0,3-2 0 0,-3 3 381 16,9-5-159-16,-14 12-96 0,10-9-42 0,7-10-75 15,5 3 33-15,6-1 0 0,10-9 10 0,4 2-566 16,8-5 278-16,8-12 139 0,5-5 69 0,0-13-814 16,5-5 412-16,18-8 118 0</inkml:trace>
  <inkml:trace contextRef="#ctx0" brushRef="#br0" timeOffset="94874.22">25890 6746 2347 0,'0'24'0'0,"-8"4"0"0,-14 4 0 0,-6 3 0 0,-4 6 0 0,-8 9 0 0,0 1 0 0,-2 3 0 0,-1 3 0 0,-1 4 0 0,-3 1 273 0,0 3-116 0,-2-3-58 15,3 1-29-15,2-3-124 16,10-11 57-16,2 4-11 0,7-7-485 0,13-10 267 15,3-4 132-15,9-10 66 0,0-5-333 0,1-9 108 16</inkml:trace>
  <inkml:trace contextRef="#ctx0" brushRef="#br0" timeOffset="95052.46">25959 7380 2149 0,'0'17'0'0,"-2"13"0"0,-20 4 0 0,-3-2 0 0,-5 4 0 0,-9 9 0 0,0 2 0 0,-3-1 0 0,-5 9 0 0,-1 0 0 0,0-1 295 0,-1 4-127 16,-1-1-64-16,-1 1-23 0,2 0-137 0,2-1 47 0,8-5 1 0,13-9 47 15,5 0-1-15,10-8 10 0,3-3-10 16,6-9-787-16,2-2 326 0</inkml:trace>
  <inkml:trace contextRef="#ctx0" brushRef="#br0" timeOffset="95239.51">26049 8009 2770 0,'0'6'-4'0,"-5"5"0"0,-11 5 2 0,-2 0 1 0,-11 5 0 0,-4 4 1 0,-3 7 0 0,-3 3 0 0,-1 2 0 0,-3 1 0 0,-4 9 100 0,2-3 88 0,0-1-75 15,8-6-36-15,-1 3-1 0,8-10-129 0,2 3 42 16,5-3 24-16,8-2-524 0,6-7 274 15,1-2 138-15,5 0-764 0</inkml:trace>
  <inkml:trace contextRef="#ctx0" brushRef="#br0" timeOffset="95404.56">25957 8545 3023 0,'-15'3'0'0,"0"11"0"0,-2-1 0 16,-9 0 0-16,-5 6 0 0,-2 3 0 0,-3 5 0 0,1-1 0 0,-3 4 0 0,1 2 0 0,9-2 99 0,-11 7-35 0,10-1-244 0,-1-2 110 0,2 0 54 0</inkml:trace>
  <inkml:trace contextRef="#ctx0" brushRef="#br1" timeOffset="103735.23">24954 5282 487 0,'0'0'0'0,"0"0"0"0,0 0 0 15,0 0 0-15,0 0 0 0,-2-1 0 0,2-1 0 0,0 0 0 0,0-2 0 0,0 2 0 0,0-2 33 0,0 3 8 0,0-3 23 0,0 2-30 0,0 0 0 16,0 0-1-16,0 1 62 0,0-2-18 0,0 1-10 16,0 2 48-16,0 0-36 0,0 0 0 0,0 0-36 15,0 0 42-15,0 0-42 16,0 0-1-16,0 0 53 0,0 0-52 0,0 0-1 16,0 0 12-16,0 0 27 0,0 0 1 0,0 0-39 15,0 0-1-15,0 0 79 0,0 0-28 0,0 0-12 16,0 0-34-16,0 0-4 0,0 0-1 0,2 0 1 15,0 0 69-15,4 0-40 0,-3 0 0 16,2 0 9-16,0 0-38 0,0 0 10 0,1 0-10 0,2 0-22 16,-2 0 22-16,3 0-1 15,-1 0 1-15,3 0 13 0,-2 2-13 0,1-2 0 16,1 3-34-16,-2-3 44 0,4 0-10 0,-3 1-22 16,3-1-9-16,-4 0 21 0,4 0 5 0,0 0-23 15,-1 0 21-15,-2 0 5 0,4 0-6 0,-1 0 17 16,0 0-17-16,-1 0-2 0,2 0 1 0,-3 0-1 15,2 0 2-15,1 0 0 0,-2 0-52 0,0 0 49 16,2 0 0-16,-3 0 10 0,2-1-61 0,1-2 47 16,-2 0 2-16,4 1-57 0,-4 0 0 0,4 0 53 15,-2 0-2-15,-2 1-46 0,5-2 0 0,-4 1 31 16,0 1 7-16,0 1-45 16,2 0 41-16,0 0-6 0,-1-2-8 0,-1 2 6 15,0-2 4-15,-2 2 41 0,2 0-40 0,1-2-3 16,-2 2-6-16,2 0 0 0,-1-2 0 0,-1 2 0 15,4-1 0-15,-4 1 0 0,1 0 0 0,1 0 0 16,2 0 0-16,-4 0 0 16,4 0 0-16,0 0 0 0,4 0 0 0,-4 0 0 0,3 1 0 0,0 1 0 15,-2 0 0-15,2 0 0 0,1 0 0 16,-1-1 0-16,1-1 0 0,-3 2 0 16,2 1 0-16,-2-2 0 0,-2-1 0 0,0 4 0 15,2-2 0-15,-6-2 0 0,5 3 0 0,-6-1 0 16,3 1 0-16,1-2 0 0,-1 1 0 0,-1-2 0 15,0 2 0-15,4-2 0 0,-3 0 0 0,0 0 0 16,2 0 0-16,-4 0 0 0,4 0 0 0,-4 0 0 16,-1 0 0-16,-1 0 0 15,0 0 0-15,-1 0 0 0,-2 0 0 0,0 0 0 16,-5 0 0-16,0 0 0 0,2 0 0 0,-1 0 0 16,-2 0 0-16,0 0 0 0,0 0 0 0,0 0 0 15,0 0 0-15,0 0 0 0,-6 2 0 0,-1 3 0 16,-3 1-96-16,-2 2-29 0,2 2 26 0,-3 1-907 15</inkml:trace>
  <inkml:trace contextRef="#ctx0" brushRef="#br1" timeOffset="105106.4">25017 5288 841 0,'0'-6'0'0,"-1"3"0"15,1-1 0-15,-2 0 0 0,0 0 0 0,1 1 0 0,-1 1 0 0,2 0 0 0,-2-2 0 0,2 3 0 0,-2-2 73 0,2 1 1 0,0 2-31 0,0-1 93 16,0 1-47-16,0 0 11 0,0 0-57 0,0 0 56 16,0 0-28-16,0 0 1 0,0 0-4 0,0 7-15 15,-2 3-10-15,2 1 109 0,-3 3-55 0,3-2-27 16,-2 3 0-16,0 1 39 0,0 0-38 0,2-1 0 15,0 2-28-15,0 0 12 0,0 1-12 0,0-3 11 16,0 2 22-16,0 2-33 0,0-2 0 0,0 1 0 16,2 0-22-16,-2 1 33 15,2-2-11-15,0 3-4 0,-2 0 4 0,0-2 0 16,0 2 0-16,0-1 18 0,0 2-18 0,0-3 0 16,0 4 0-16,0-1-6 0,0-2 6 0,0 4 11 15,0-2-11-15,0 1-44 0,0 1 43 0,0-2 0 16,0 2-45-16,0-1 9 0,-2 6 32 0,0-9-5 15,0 3 4-15,-2 4-7 0,2-1 4 16,2-5-23-16,-2 5-9 0,0-3 22 0,2 1 6 0,0 0-35 16,0 0 0-16,0-1 34 0,0-1-4 0,0 1-50 15,0-1-1-15,0 1 44 16,0 1-51-16,0-2 51 0,0 3-2 0,0-1-8 16,-2 0-10-16,0 2 6 0,1-3 8 0,-1 2 18 15,-2 1-20-15,1 0-6 0,3 0 6 0,-2-2 10 16,-1 2-20-16,2-4 0 0,-1 3 0 0,-1-1 0 15,2 3 0-15,1-6 0 0,-2 5 0 0,0-3 0 16,0 5 0-16,0-2 0 0,2 1 0 0,-1 0 0 16,-1-3 0-16,-2 6 0 0,2 0 0 0,0-3 0 15,-2 3 0-15,3-3 0 16,-1-2 0-16,-2 6 0 0,0-4 0 0,2 1 0 16,0-2 0-16,-1 2 0 0,1-2 0 0,0 0 0 15,0 2 0-15,0-1 0 0,1 1 0 0,-2-1 0 16,3-1 0-16,-1 3 0 0,1-2 0 0,0 0 0 15,-2 1 0-15,2-1 0 0,-2-2 0 0,-1 6 0 16,2-2 0-16,1-1 0 0,-2 1 0 16,0-4 0-16,2 1 0 0,-2 3 0 0,2-4 0 15,-3-1-1-15,3-1-10 0,0 3 3 16,0-5-6-16,0 3 5 0,-2 0-2 0,2-3 1 16,0 3-2-16,-2-2-11 0,2-1 10 0,0 2 3 15,-2-1-1-15,2 0-27 0,0-1 28 0,-2 1 0 16,2 1-20-16,0-4 20 0,0 1-1 0,0 1 1 15,0-1 5-15,0-1-7 0,0 2-6 0,0 0 17 16,-2 0-12-16,2 1 1 0,0 1-1 0,-2-2 25 16,2 0-25-16,0 1 1 0,-1-3 4 15,1 4 6-15,0-4-6 0,0 3-3 16,-2-3 16-16,2 2-14 0,0-1 1 0,0-1 0 16,0 0-1-16,0 2 1 0,0-2 1 0,0 1-18 15,-2-2 19-15,2-2-1 0,0 2 1 0,0-2 2 16,0 0-5-16,0 2 3 0,0-2-5 0,0 2 4 15,0-2-1-15,0 0 0 0,0 0-33 0,0 0 1 16,0 3 30-16,0-4 22 0,0 1-23 0,0 0 1 16,0 2-7-16,0 0 51 0,0-1-44 15,0 1 1-15,0 2-1 0,0-2-18 16,0-2 19-16,0 2 0 0,0-4-29 0,0 0 1 16,0-2 27-16,0-1 0 0,0-1-32 0,0-1 30 15,0-1 1-15,2-1-37 0,0-1-1 0,-2 1 22 16,1-2 10-16,-1 2-38 15,2-1-1-15,-2 1 26 0,0 0 7 0,0 0 44 0,0-1 5 0,0 2-47 16,0 1 72-16,0-1-32 0,0 3 1 0,0-1-34 16,0-1 37-16,0 0 11 0,-2 2-43 0,2 0 39 15,0-5-33-15,-1 1 16 16,1-4-13-16,0 0-127 0,0-1 62 0,0 1 29 16,0-2 1-16,0 0-178 0,0 0 99 0,0-2 32 15,0-9 27-15,0-2-221 0,1-2 117 0,5 1 50 16,0-4-406-16,-1 2 238 0,-1-1 118 15</inkml:trace>
  <inkml:trace contextRef="#ctx0" brushRef="#br1" timeOffset="105585.38">24887 9042 1185 0,'0'0'0'0,"0"0"0"0,0 0 0 0,0 0 0 0,0 0 0 0,-2 0 0 0,2 0 0 0,0 0 0 0,-2 0 0 0,2 0 0 0,0 0 97 15,0 0-28-15,0 0 14 0,0 0 10 0,0 0-53 16,0 0 0-16,0 0 59 0,0 0-30 0,0 0 0 15,0 0-19-15,2 0 153 16,0 0-82-16,-2 0-40 0,3 0 0 0,-1 0 104 16,0 0-62-16,0 0-47 0,2 0 53 0,0 0-45 15,1 0 1-15,1 0-45 0,-1 0 39 0,3 0-11 16,-1 0-28-16,1 0-64 0,-1 0 32 0,-1 0 0 16,2 0 41-16,-2 0-46 0,1 0 0 0,-4 0 37 15,3-2 0-15,-2 1-90 0,-3-1 30 0,2 2 21 16,-1 0-53-16,0 0 34 0,-2 0 3 0,2 0 12 15,-2 0 8-15,0 0 4 0,0 0-11 0,0 0-9 16,0 0 18-16,0 0 0 16,0 0 5-16,0 0-53 0,0 0 0 0,0 0 47 0,0 0-164 0,0 0 76 15,0-2 30-15,0 0 2 16,0 0-212-16,0 0 117 0,-2 0 38 0,-2 0-309 16,0 1 179-16,0 1 103 0,-2-3 47 0,3 1-349 15,1 1 197-15,-3-3 100 0</inkml:trace>
  <inkml:trace contextRef="#ctx0" brushRef="#br1" timeOffset="105841.28">24894 8796 1107 0,'0'0'0'0,"0"2"0"0,-2 2 0 0,0-2 0 0,-1 0 0 0,3-1 0 0,-2-1 0 0,2 3 0 0,0-3 0 0,0 0 0 0,0 0 242 0,0 0-105 0,0 0-49 16,0 0 0-16,0 0-82 0,0 0 0 0,0 0 44 16,0 0-10-16,0 0-262 0,0 0 130 0,2 0 67 15,5 0-389-15,1 0 198 0,-2 0 114 0</inkml:trace>
  <inkml:trace contextRef="#ctx0" brushRef="#br1" timeOffset="106672.82">24913 8754 1237 0,'-5'0'0'0,"-1"0"0"0,0 0 0 0,2 0 0 0,-1 0 0 0,5 0 0 0,-4 0 0 0,4 0 0 0,-2 0 0 0,2 0 0 0,0 0 27 16,0 0 13-16,0 0 0 0,0 0-164 0,0 0 88 15,0 0 31-15,0 0 0 0,0 0-13 0,0 0 1 16,0 0 38-16,0 0 216 0,0 0-107 0,0 0-49 16,0-1-35-16,0-1 121 15,0 0-68-15,0 0-24 0,0 0-6 0,0 2 184 16,0 0-107-16,0 0-52 0,0-1 113 0,0 1-73 16,0 0-52-16,0 0 0 0,0 0 36 0,0 0-39 15,0-2 0-15,0 0 108 0,0 1-79 0,0-1-33 16,2-1-1-16,0 1 59 0,0 1-117 0,1-3-16 15,3 1 0-15,-2-1 0 0,1-2 0 0,-1 2 0 16,2 0 0-16,-4 0 0 0,3 1 0 0,-1 1 0 16,-1 0 0-16,2 0 0 15,0 1 0-15,-1-2 0 0,0 1 0 0,-1 0 0 16,3 0 0-16,0 1 0 0,0 1 0 0,-1-2 0 16,2 2 0-16,1-2 0 0,0 0 0 0,1 0 0 15,0 2 0-15,1-2 0 0,-1 1 0 0,0 1 0 16,0 0 0-16,0 0 0 0,0 0 0 0,-1 0 0 15,3 0 0-15,-4 0 0 0,2 0 0 0,-1 0 0 16,5 0 0-16,-2 0 0 0,1 0 0 16,-1 0 0-16,0 1 0 0,3-1 0 15,-3 0 0-15,2 2 0 0,-1-2 0 0,0 0 0 16,2 0 0-16,-3 0 0 0,-1 0 0 0,2 2 0 16,-3-2 0-16,2 2 0 0,1-2 0 0,-1 2 0 15,-1-2 0-15,3 0 0 0,0 2 0 0,0-2 0 16,2 0 0-16,-1 0 0 0,0 0 0 0,2 0 0 15,-4 0 0-15,4 1 0 0,-4-1 0 16,1 0 0-16,-1 2 0 0,3 0 0 0,-3 0 0 0,1 1 0 16,0-2 0-16,0 1 0 0,-2 0 0 15,3 0 0-15,-2-2 0 0,3 1 0 16,-1-1 0-16,1 0 0 0,0 0 0 0,0 0 0 16,0 0 0-16,0 0 0 0,-2 0 0 0,0 0 0 15,-1 0 0-15,-1 0 0 0,-2 0 0 0,3 0 0 16,-2 0 0-16,-2 0 0 0,4 0 0 0,-3 0 0 15,0 2 0-15,1 0 0 0,1-2 0 0,-2 0 0 16,3 0 0-16,-1 0 0 16,2 0 0-16,-2 0 0 0,-2 0 0 0,0 0 0 15,2 0 0-15,-4 0 0 0,0 0 0 0,-2 0 0 16,0 0 0-16,-1 0 0 0,-2 0 0 0,-1 0 0 16,1 0 0-16,0 0 0 0,-2 0 0 0,0 0 0 15,0 0 0-15,0 0 0 0,0 0 0 0,0 0 0 16,0 0 0-16,0 0 0 0,0 0 0 0,0 0 0 15,0 0 0-15,2 0 0 0,0 0 0 0,-2 0 0 16,2 0 0-16,-1 0 0 0,1 2 0 0,2 2 0 16,2 0 0-16,0 0 0 15,-1 2 0-15,4 1-244 0,1 2-1 0,1 4 99 16</inkml:trace>
  <inkml:trace contextRef="#ctx0" brushRef="#br1" timeOffset="108395.72">26264 5324 900 0,'-3'-2'0'0,"3"1"0"0,-3-2 0 16,-2 1 0-16,4 1 0 0,-1 1 0 0,0 0 0 0,2 0 0 0,-2 0 0 0,2 0 0 0,0 0 51 0,0 0-10 0,0 0 35 0,0 0 10 0,0 0-45 15,0 0 69-15,0 0-35 0,0 0 0 0,0 0-34 16,0 1 58-16,0-1-11 0,0 2-47 0,-2 1 0 15,2-2 59-15,-1 1-30 0,-1 0 10 0,0 0 30 16,-1-1-35-16,3 1 0 16,-1 1-34-16,0-3 60 0,1 2-60 0,0-2 0 15,0 1-4-15,0-1 4 0,0 2 0 0,0 0 9 16,0 0 5-16,0 0-14 0,0 1 0 0,0 3 42 16,0-3-42-16,0 3 11 0,0 2-11 0,0-2 67 15,0 3-33-15,-3-2-1 0,2 2-33 0,1-2 61 16,-2 2-10-16,0 0-51 0,2-1 22 0,0 1-22 15,-3 0 0-15,3 1 12 0,0 1-12 0,-1-1 0 16,1 3 0-16,0-2-30 0,0-1 30 0,-2 0-38 16,0 2-3-16,2-2 0 15,-2 2 0-15,-1 1 0 0,1-2 0 0,0 2 0 16,-1-1 0-16,0 0 0 0,1 0 0 0,-1 2 0 16,1-1 0-16,0 0 0 0,-2 0 0 0,2-1 0 15,0 3 0-15,-2 0 0 0,3 0 0 0,-1-3 0 16,-2 3 0-16,2 2 0 0,0-2 0 0,1 2 0 15,-1-2 0-15,0 2 0 0,0 0 0 0,-1-2 0 16,2 3 0-16,-1-1 0 0,0-3 0 0,2 2 0 16,-3 0 0-16,2-1 0 15,0 3 0-15,-1-3 0 0,0-1 0 0,-2 3 0 16,2-2 0-16,1 2 0 0,-3-2 0 0,0 2 0 16,2-2 0-16,-2 2 0 0,1-1 0 0,1 2 0 15,-2-1 0-15,2 2 0 0,0-3 0 0,-1 3 0 16,3 0 0-16,-2 0 0 0,0-1 0 0,0 2 0 15,2-2 0-15,-2 1 0 0,2 1 0 0,-2-1 0 16,2 1 0-16,-2 1 0 16,2 0 0-16,-2 0 0 0,2 2 0 0,-3-3 0 15,2 2 0-15,1-1 0 0,-2 2 0 0,0-3 0 16,1 1 0-16,1 0 0 0,-2-1 0 0,2 1 0 16,0 0 0-16,0-2 0 0,-2 1 0 0,2 0 0 15,0-1 0-15,0 2 0 0,0-1 0 0,0-2 0 16,0 1 0-16,0 1 0 0,0-3 0 0,0 4 0 15,0-3 0-15,0 3 0 0,0 0 0 0,0 1 0 16,0 1 0-16,0 3 0 16,0-4 0-16,0-1 0 0,-2 4 0 0,2 1 0 15,0-5 0-15,-1 2 0 0,1-2 0 0,0 2 0 16,0 0 0-16,-2-1 0 0,2 0 0 0,-2-1 0 16,0 2 0-16,-1-3 0 0,1 2 0 0,-1 0 0 15,0-2 0-15,0 3 0 0,1-2 0 0,1 0 0 16,-1-2 0-16,2 1 0 0,-2-2 0 0,2 0 0 15,0-1 0-15,0-1 0 0,0-1 0 0,0 2 0 16,0-1 0-16,0 1 0 0,0-1 0 0,0 1 0 16,0 2 0-16,0-2 0 15,0 3 0-15,0 1 0 0,0-1 0 0,0 1 0 16,0 0 0-16,0 0 0 0,0-3 0 0,-2 1 0 16,2 1 0-16,-2-4 0 0,-1 1 0 0,1 0 0 15,-2-1 0-15,2 0 0 0,-2-1 0 0,2 2 0 16,-2-2 0-16,3 0 0 0,-3 2 0 0,2-1 0 15,0 0 0-15,-1 0 0 16,1 1 0-16,-1 1 0 0,2-3 0 0,-2 0 0 0,3-1 0 0,-1-1 0 16,-1 1 0-16,2-3 0 15,-2 3 0-15,2-4 0 0,0 0 0 0,-2 1 0 16,2-2 0-16,0 2 0 0,0-1 0 0,0 0 0 16,0-3 0-16,0 2 0 0,0 0 0 0,0 1 0 15,0 0 0-15,0 0 0 0,0 2 0 0,0 1 0 16,-2 0 0-16,1 1 0 0,-1 1 0 0,2-6 0 15,-2 6 0-15,2-6 0 0,0 5 0 16,0-1 0-16,0-4 0 0,0 2 0 0,0 0 0 16,0-2 0-16,0 1 0 0,0-2 0 15,0 1 0-15,0-3 0 0,0 1 0 0,0 0 0 16,0 2 0-16,0-2 0 0,0 0 0 0,0 3 0 16,0-1 0-16,0-1 0 0,0 1 0 0,0-3 0 15,0 1 0-15,-2-1 0 0,2-3 0 0,0 1 0 16,0 0 0-16,-2 0 0 0,2-4 0 0,0 2 0 15,0-2 0-15,0 0 0 0,0 0 0 0,0 0 0 16,0 0-605-16,0 0 100 0,0-6 237 0,0-11 113 16</inkml:trace>
  <inkml:trace contextRef="#ctx0" brushRef="#br1" timeOffset="108833.46">24932 8656 749 0,'-4'0'0'0,"0"0"0"0,2 0 0 15,-3 0 0-15,5 0 0 0,-4 0 0 0,0-4 0 0,3 0 0 0,-2 0 0 0,0 0 0 0,1 1 83 0,-1 1 0 0,0-2-33 0,-1 2 147 0,1 0-79 0,1 0-38 16,-2-1-1-16,2 2 196 0,0 1-108 0,0 0-68 15,1 0-29-15,1 0 254 16,0 0-141-16,0 0-72 0,0 0 143 0,0 0-112 0,0 0-51 16,3 0 12-16,10 0-32 0,1 0 1 15,2 0-22-15,3 0 149 0,0 0-79 0,3 0-40 16,5 0 0-16,-1 0-135 0,3 0 57 0,1-1-9 16,2 1-560-16,3 0 304 0,1 0 152 0,1 0 31 15,1 0-1042-15</inkml:trace>
  <inkml:trace contextRef="#ctx0" brushRef="#br1" timeOffset="119673.2">24926 4948 1078 0,'0'0'-2'0,"0"0"0"15,0 0 1-15,0 0 0 0,0 0 0 0,0 0 0 0,0 0 1 0,0 0-1 0,0 0 1 0,0 0 0 0,0 0 43 0,0 0-70 0,0 0 27 0,0 0 1 0,0 0 34 0,0 0 30 16,0 0-22-16,0 0-9 0,0 0 48 0,0 0 0 16,2 0-44-16,-1 0-1 15,-1 4 64-15,0-4-10 0,0 0-44 0,0 2 34 16,0 1-38-16,0 2 0 0,3 0 11 0,-3-1-18 15,2 4 7-15,-2-2 0 0,1 4 0 0,2 2-28 16,-2-2 10-16,1 2 18 0,0 1 0 0,-2 2-27 16,2 2 24-16,-2-2 2 0,0 1-15 0,2 4 12 15,-2-3-9-15,0 1-32 0,0 1-4 0,0 1 40 16,0-2 5-16,0 0-69 0,0 3 28 0,0-2 0 16,0-1 26-16,0 1-31 0,-2-2-4 0,0-1 17 15,0-1 12-15,0-5-53 16,2 0 16-16,0-3-1 0,0-1-2 0,0-2-12 15,0-2 37-15,0-2-112 0,0 0 53 0,0 0 22 16,0 0-2-16,0 0-84 0,0 0 52 0,0-2 17 16,0-2 0-16,0-5-274 15,0 2 131-15,0-7 78 0,0 1 37 0,0 0-134 0,0 0 85 0,0-4 43 16</inkml:trace>
  <inkml:trace contextRef="#ctx0" brushRef="#br1" timeOffset="120662.68">24909 4964 1147 0,'0'0'0'0,"0"0"0"0,0 0 0 0,0 0 0 0,0 0 0 0,0-1 0 0,0 1 0 0,0-1 0 0,0 1 0 0,0 0 0 15,0 0 97-15,0 0-27 0,0 0 0 0,0 0-28 0,0 0 40 16,0 0-40-16,0 0 0 0,0 0 1 0,2 0 80 16,2 0-41-16,-2 0 12 0,3 0-8 0,1 0 0 15,1 0-44-15,-1 0 71 0,2 0-36 0,-3 0 11 16,3 0-46-16,0 0 45 0,1 0-44 16,-2 0-1-16,3 0 0 0,-3 0-30 15,2 0 30-15,0 0 1 0,0 0-52 0,3 0 51 16,-4 0 0-16,4 0-20 0,0 0-12 0,2 0 32 15,-3-2 0-15,2-1-27 0,0 3 21 0,-2-1-6 16,5 1-10-16,-3-2-5 0,0 2 10 0,-1 0 5 16,2 0-3-16,-1 0-8 0,0 0 11 0,1 0-1 15,-1 0-30-15,2 0 30 0,-2 0-3 0,-1 2-17 16,2-1 16-16,1 2 1 0,-1-3-2 0,0 2-18 16,3-1 15-16,-2 0 9 0,1-1-10 15,-2 3-36-15,2 0 34 0,-3-2 3 16,2 1-6-16,-5-2-19 0,6 1 19 0,-5 2 3 15,2-1-31-15,-1-1-1 0,1 1 26 0,0-2-27 16,-2 2 25-16,2-2 2 0,1 0-4 0,0 0-5 16,-1 0 3-16,-1 0 7 0,0 0-10 0,2 0-34 15,-3 0 34-15,1 0 4 0,-3 0-6 0,3 0-24 16,1 0 25-16,-4 1 2 0,2 1-47 0,-1 0 45 16,3 1-4-16,-4 0 3 0,4 0-16 0,-2-2 15 15,-1 2-5-15,3-2 9 16,-2 0-7-16,-1 2 1 0,-1-1-1 0,2-2 6 15,1 1-6-15,-4-1 1 0,2 3-1 0,0-3 7 16,-1 0-5-16,2 0-1 0,-1 0 4 0,-1 0-2 16,2 0 1-16,1 0-2 0,-1 0 4 0,-4 0-4 15,5 0 0-15,-3 0-34 0,2 0 33 0,-1 0 0 16,-2-3 0-16,1 3-36 0,-2-1-3 0,-1 1 34 16,2-2-4-16,-3 2-28 0,0 0 30 15,-1 0 1-15,2 0-39 0,-3 0 34 16,4 0-9-16,-4 0-1 0,3 0 6 0,-3 0 3 15,3 0-6-15,-2 0 44 0,0 0-42 0,-2 0 3 16,2 0 3-16,-1 0 42 0,-1 0-40 0,0 0-1 16,-1 0 1-16,2 0 22 0,-2 0-16 0,0 0-5 15,2 0-2-15,-3 0 3 0,2 0 2 0,-2 0-40 16,2 0 38-16,0 0 1 0,0 0 1 16,0 0-59-16,0 0 22 0,0 0-2 15,-1 0 32-15,1 0-60 0,0 0 26 0,0 0 1 16,-2 0 10-16,2 0-16 0,-2 0 26 0,0 0-9 15,0 0 36-15,0 0-7 0,0 0-29 0,0 0 112 16,0 0-50-16,0 0-21 0,0 0 0 0,0 0 111 16,0 0-64-16,0 0-16 0,0 0-1 0,0 0 16 15,0 0 0-15,0 0-22 0,0 0-13 0,0 0-33 16,0 0 32-16,2 0 12 0,-2 0-148 0,1 0 65 16,0 0 35-16,2 0-12 0,-1 2-24 15,0-2 16-15,-2 0 1 0,1 1-98 16,2-1 55-16,-3 0 19 0,0 0-1 0,0 0-5 15,0 0-1-15,0 3 15 0,0-3 7 0,0 0 51 16,0 0 0-16,0 0-49 0,0 0-24 0,0 0 2 16,0 0 20-16,0 0 16 0,0 0-116 0,0 0 52 15,0 4 27-15</inkml:trace>
  <inkml:trace contextRef="#ctx0" brushRef="#br1" timeOffset="121229.9">26069 5010 859 0,'0'0'0'0,"-1"0"-1"0,1 0 0 0,-2 0 1 0,-1 0-1 15,2 0 1-15,1 0 0 0,0 0-1 0,-2 0 1 0,2 0 0 0,0 0 42 0,0 0 0 0,0-1 10 0,0 1 31 0,0 0 0 0,0 0-41 16,0 0 64-16,0 0-32 0,0 0 10 16,0 0 7-16,0 0 1 0,0 0-50 15,0 0-1-15,0 0-116 0,3 0 68 0,3 0 19 16,3 0 1-16,0 0-413 0,-4 0 211 0</inkml:trace>
  <inkml:trace contextRef="#ctx0" brushRef="#br1" timeOffset="125276.25">24913 5177 1172 0,'0'-2'0'0,"-2"1"0"0,0-2 0 0,2 2 0 0,-4-1 0 0,4 0 0 0,-1 0 0 0,-1 0 0 0,0 2 0 0,2 0 0 0,0 0 156 0,0-2-63 0,0 2 168 0,0 0-110 15,0 0-55-15,0 0-28 0,0 0 128 0,0 0-83 16,0 0-36-16,0 0 38 0,0 0-37 0,0 0 0 15,0 0-27-15,0 0 78 0,0-1-44 0,2-1 0 16,5 0-45-16,1 0 116 0,7-2-48 0,-2 3-39 16,1-5 0-16,2 3 78 0,3-2-54 0,-1 2-26 15,2-1 73-15,-1 2-102 16,2 0-38-16,0 0 0 0,2 2 0 0,1 0 0 16,-4 0 0-16,10 0 0 0,-1 0 0 0,1 0 0 15,4 0 0-15,3 0 0 0,3 0 0 0,5 0 0 16,-6 0 0-16,3 0 0 0,-6 0 0 15,1 0 0-15,1 0 0 0,-5 0 0 0,-1 0 0 0,-2 0 0 16,-3 0 0-16,-6 0 0 0,-1 0 0 0,-3 0 0 16,-4 0 0-16,-1 0 0 0,-3 0 0 0,-2 0 0 15,-3 0 0-15,-2 0 0 0,0 0 0 0,0 0 0 16,-2 0 0-16,0 0 0 0,0 0 0 0,0 0 0 16,0 0 0-16,0 0 0 15,-2-1 0-15,-6-1 0 0,-2-2 0 0,2 4 0 16,-6-3 0-16,-2 2 0 0,-2-1 0 0,-4-1 0 15,-2 2 0-15,-6 0 0 0,-2 1 0 0,-10 0 0 16,1 0 0-16,-6 0-45 0,-2 0-106 0,-6 5 56 16,1 1 27-16,1 3 56 0,3-1-28 0,7 0-11 15,-10-1 11-15,18-1 114 0,-4-1-57 16,7-2-29-16,9-3 0 0,2 2 55 16,4-2-36-16,6 0 0 0,2 0-4 0,4 0 239 15,4 0-109-15,1 0-133 0,0 0 0 0,0 0 0 16,0 0 0-16,0 0 0 0,6 0 0 0,4-2 0 15,6-1 0-15,-1-1 0 0,2 0 0 0,1 1 0 16,3-1 0-16,4 2 0 0,5-2 0 0,-2 2 0 16,6-1 0-16,7 1 0 0,0-2 0 0,6 0 0 15,6 1 0-15,11-4 0 0,-4 1 0 0,2 4 0 16,-1-4 0-16,-6 0 0 0,15 0 0 0,-18 3 0 16,4 0 0-16,-7-2 0 15,-2 4 0-15,-9-2 0 0,0 3 0 0,-5 0 0 16,-4 0 0-16,-9 0 0 0,-2 0 0 0,-4 0 0 15,-5 0 0-15,-3 0 0 0,-2 0 0 0,-3 0 0 16,-1 0 0-16,0 0 0 0,0 0 0 0,0 0 0 16,-11 0 0-16,-4 0 0 0,-3 0 0 0,-3-2 0 15,-8 1 0-15,-1 1 0 0,-1 0 0 0,-7-3 0 16,-6 3 0-16,7 0 0 16,-13-1 0-16,-1-1 0 0,-2 0 0 0,-1 2 0 15,-3-2 0-15,0 2 0 0,-2 0 0 0,2 0-60 16,1 0-62-16,5 0 40 0,3 0 0 0,9 0 58 15,-3 0 9-15,4-2-25 0,6 2-1 0,4 0 170 16,5-2-85-16,3 2-52 0,7 0 288 0,2-1-259 16,4 1-21-16,1-3 0 0,4 3 0 15,2 0 0-15,0 0 0 0,0 0 0 16,8-1 0-16,14 1 0 0,6-2 0 0,10 0 0 16,2 0 0-16,6 0 0 0,3-1 0 0,4-3 0 15,5 3 0-15,6-3 0 0,-4 4 0 0,-10-1 0 16,8 0 0-16,-3 2 0 0,-2 1 0 0,-5 0 0 15,-2 0 0-15,-13 0 0 0,2 0 0 0,-5 4 0 16,-2-1 0-16,-4 2 0 0,-4-1 0 0,-1-1 0 16,-6 0 0-16,-4 0 0 0,-1-1 0 0,-4 0 0 15,-2-2 0-15,0 0 0 0,-1 2 0 0,-1-2 0 16,0 0 0-16,0 0 0 16,-1 0 0-16,-8 0 0 0,-2 0 0 0,-1 0 0 15,-3 0 0-15,-2-2-139 0,-4 0 11 0,-3-1 44 16,-2-2-161-16,-2 1 102 0,-4-1 41 15,-10 0 36-15,4 1-205 0,-3 0 116 0,-6 1 57 0,-4-1-63 16,1 3 51-16,-5-2 39 0,0 3 1 0,2 0 37 16,2 0-8-16,5 0 1 15,10 0-10-15,1 0 165 0,5 0-77 0,6 3-39 0,3-1 271 16,6 1-154-16,4-1-44 0,5-1-45 16,5 2 385-16,-1-2-195 0,2 3-44 0,2 3-75 15,12-1-18-15,11 3-11 0,5-1-28 0,9 1 126 16,5-2-63-16,2-1-95 0,7 0-9 0,2-3 0 15,3 2 0-15,-2-2 0 0,0 1 0 0,1 0 0 16,-3 0 0-16,1 0 0 0,-3-2 0 0,-3 3 0 16,-2-1 0-16,0 0 0 0,-6-2 0 0,-2-1 0 15,0 1 0-15,-6-2 0 16,-3 0 0-16,-5 0 0 0,-3 0 0 0,-1 0-91 16,-6 0-7-16,-6-2 37 0,-1 1-40 0,-5-1 20 15,-1-2 10-15,-2 4 31 0,0-4 95 0,-2-1-48 16,-9 0 0-16,-4 0-38 0,-4-1-6 0,-3 1 22 15,-5 0-16-15,1-1-144 0,-7 1 70 0,0 4 31 16,-2-2 9-16,-9 2-68 16,3-1 46-16,-1 2 1 0,0 0 45 0,0 0-44 0,-12 0 45 0,11 0 0 15,-2 0 11-15,1 0-11 0,11 3 0 0,-3 1 101 16,12 1-45-16,-1-2-28 0,8 0 0 16,6 0 281-16,3-1-145 0,4-1-50 15,3 1-42-15,1 0 224 0,0 4-119 0,6-1-26 16,14 3-20-16,1-2-6 0,7 5-10 0,0-4 66 15,4 1-50-15,1-2-25 0,4 0-43 0,-1-1-23 16,-1-2 0-16,1 1 0 0,-1 0 0 0,1-2 0 16,-4-1 0-16,2-1 0 15,-4 3 0-15,-3-3 0 0,-2 0 0 0,-2 0-20 16,-5 0-357-16,-6 0 169 0,-2 0 101 0,-2 0-106 16,-3 0 89-16,-3-3 27 0,-2 2 29 0,0-1-37 15,-2-2 38-15,-11 0-1 0,-2 3 28 0,-8-3-55 16,-5 1 28-16,-2 0-11 0,-6 2 38 0,-9 1-13 15,2 0 13-15,-2 0-1 0,-1 0 93 0,7 0-56 16,-2 0 9-16,6 0 80 16,5 0-63-16,9 0-13 0,0 0 1 0,9 0 333 0,1 0-172 0,4 0-60 15,5 0-52-15,2 0 326 16,0 0-172-16,0 1-76 0,2 2-54 0,15 2 10 16,5 0-26-16,2 1-1 0,6 0-65 0,2-1-1 15,2 0 0-15,2-3 0 0,2 3 0 0,-1-4 0 16,-1 2 0-16,-1-1 0 0,1-2 0 0,-3 2 0 15,3-2 0-15,-3 1 0 0,-6-1 0 0,6 0 0 16,-7 0 0-16,-5 0-579 0,-1 0 92 0,-1 0 223 16,-6 0-588-16,-4 0 411 0</inkml:trace>
  <inkml:trace contextRef="#ctx0" brushRef="#br1" timeOffset="125616.3">25967 5205 2073 0,'-16'0'0'0,"5"-1"0"0,0-1 0 0,2 0 0 0,-3 1 0 0,5-1 0 0,1 2 0 0,1-2 0 0,3-1 0 0,0 3 0 0,2 0 138 0,0 0-10 0,0-1-44 0,4 1 1 15,7 0-45-15,2 0-107 0,4 0 63 0,0 0 18 16,2-2-1-16,0 2-63 0,-3 0 45 16,1 0 1-16,0 0-267 0,-4 0 90 15,-2 0 99-15,-2 0-38 0,2 0-349 0,-6 0 213 16,0 0 99-16,-3 0-165 0,-1 0 140 0,-1 0 72 15,0 0 35-15</inkml:trace>
  <inkml:trace contextRef="#ctx0" brushRef="#br1" timeOffset="125687.49">25975 5189 401 0,'-7'0'0'0,"2"-3"0"0,1 1 0 0,4-1-126 0,0-1 63 0</inkml:trace>
  <inkml:trace contextRef="#ctx0" brushRef="#br1" timeOffset="125876.88">26074 5110 1900 0,'-5'-5'-2'0,"5"4"1"0,-1 0 0 0,1-2 0 0,0 2 1 0,-2 1 0 0,2-2-2 0,0 2 2 0,0-2-1 0,0 2 1 0,3 0 70 0,6 0 11 0,-2 0-559 0,0 9 252 16</inkml:trace>
  <inkml:trace contextRef="#ctx0" brushRef="#br1" timeOffset="130254.1">25016 5500 1195 0,'0'0'-4'0,"0"0"0"0,0 0 1 0,0 0 1 0,0 0-1 0,0-2 2 0,0 1 0 0,1 1 0 0,2 0 0 0,1-2 1 0,0 2 45 16,1 0 0-16,-1-2 47 0,1 2-47 0,0 0 11 15,2-2-12-15,-1 2 1 0,1-2 0 0,-2 2-1 16,3 0 22-16,-2 0-10 0,1 0-11 0,-1 0 31 16,1 0-31-16,3-1 0 0,-2 1-1 0,-1 0 51 15,2-3-50-15,3 3 0 0,-1 0 0 0,0-1 10 16,1 1-10-16,2-2 11 0,0 2-27 0,0 0 16 15,4-3 0-15,-2 3-1 0,3 0-41 0,-3 0 11 16,4 0 31-16,-4 0-73 0,3 0 30 0,0 0 0 16,0 0 23-16,0 0-40 15,0 0 44-15,-2 0-13 0,5 0 11 0,-1 0-15 16,-1 0 1-16,3 0 2 0,3 0 25 0,-1 0-22 16,0 0 3-16,3 0-1 0,2 0 13 0,0 0-1 15,3 0-10-15,-1-1-23 0,-2-1 24 0,2 0 1 16,-2 2-1-16,-6 0-29 0,5 0-4 0,-3 0 27 15,-1 0 2-15,-1 0-7 0,-4 0 5 0,3 0-1 16,0 0-8-16,-3 4 3 0,-1-3 3 0,0 2 1 16,-2-1-2-16,0-2 3 15,-3 1-4-15,0-1 27 0,-3 0-25 0,0 0 2 16,-1 0-1-16,-3 0 25 0,1 0-24 0,-5 0 4 16,1 0 52-16,-2 0-51 0,-1 0 3 0,2 0-1 15,-3 0 36-15,0 0-33 0,0 0-3 0,0 0 23 16,0 0-14-16,0 0-1 0,0 0-5 0,0 0-354 15,0 0 169-15,-10 0 77 0,-5 4 47 16,-7 10-956-16</inkml:trace>
  <inkml:trace contextRef="#ctx0" brushRef="#br1" timeOffset="131512.07">24934 9060 1409 0,'0'-3'-2'0,"0"0"-1"0,0-1 1 0,0 0 1 0,0 0 0 0,0 2 0 0,0-1 0 0,0-1 1 0,0 2 0 0,0 0 0 0,0 0 84 0,0 0-1 0,0 1-38 0,0 1 64 16,0-3-11-16,0 3-53 0,0 0 0 0,0 0 29 15,1 0 0-15,3 0-18 16,0 0-11-16,0 0 30 0,-1 0 0 0,3 0-30 16,0 0 54-16,-3 0-12 0,2 0-42 0,4 0-1 15,-4 0 30-15,2 0-1 0,0 0-17 0,0 0 11 16,0 0-22-16,1 0 0 0,0 0 0 0,-1 0 51 16,2 0-40-16,-2 0-11 0,4 0 0 0,-2 0 10 15,2 0-10-15,-1 0 0 0,1 0-4 0,-2 0 4 16,4 0-1-16,0 0 1 0,1 0-38 15,-3-2 0-15,0 2 49 0,4 0-43 0,0-1 0 0,-2 1 20 16,2 0 8-16,0 0-76 0,-2 0 35 0,1 0-8 16,0 0 21-16,0 0-34 15,1 0-1-15,-3 0 32 0,2 0-30 0,-1 1 35 16,1 1-7-16,-2 1 6 0,-1 0 6 0,3-3-8 16,-3 2 1-16,3 0 26 0,-4 0-27 0,1 0 1 15,1 0 1-15,-2-2 23 0,1 2-15 0,0-1-7 16,0-1 2-16,1 2-17 15,-1-2 0-15,2 0 0 0,-4 2 0 0,6-2 0 0,0 0 0 16,0 0 0-16,0 0 0 0,2 0 0 16,1 0 0-16,-4 0 0 0,2 0 0 0,0 0 0 15,0-2 0-15,-2 0 0 0,0 1 0 0,-1 1 0 16,-4-2 0-16,3 2 0 0,-2 0 0 0,-2 0 0 16,4 0 0-16,-3 0 0 0,2 0 0 0,-1 0 0 15,-1 0 0-15,2 0 0 16,1 0 0-16,-3 0 0 0,4 0 0 0,-2 0 0 0,-2 0 0 0,3 0 0 15,-3 0 0-15,2 0 0 0,-4 0 0 16,2 0 0-16,-2 0 0 0,-1 0 0 0,-3 0 0 0,1 0 0 16,0 0 0-16,-2 0 0 15,-1 0 0-15,2 0 0 0,-1 0 0 0,1 0 0 16,-1 0 0-16,2 0 0 0,-1 0 0 0,1 0 0 16,0 0 0-16,0 0 0 0,0-2 0 0,0 2 0 15,-3 0 0-15,1 0 0 0,0 0 0 0,-2 0 0 16,0-2 0-16,0 2 0 0,0 0 0 0,0 0 0 15,0 0 0-15,0 0-159 0,0 0-92 0,0 0 106 16,-4 0 34-16,-5 0-979 0</inkml:trace>
  <inkml:trace contextRef="#ctx0" brushRef="#br1" timeOffset="131653">26130 9153 446 0,'0'-15'-1'0,"0"9"0"0,-4-4 1 0,0 2 568 0,-1 2-252 0,-2 3-142 0,-1 3-66 0</inkml:trace>
  <inkml:trace contextRef="#ctx0" brushRef="#br1" timeOffset="132450.81">25276 5004 802 0,'0'0'0'0,"-2"0"0"0,0 0 0 0,2-1 0 0,-2 0 0 0,-1-2 0 0,2 2 0 0,-1 1 0 0,0 0 0 0,-2 0 0 0,3 0 122 16,-3 0-38-16,1 0-1 0,0 0-39 0,2 0 46 15,1 1-11-15,-2 3-35 0,2 0 29 0,0-1-29 16,0 1 0-16,0 2 11 0,2-1 17 0,2 1 0 16,6 0-28-16,2-3 69 0,1 3-34 0,4-3 10 15,0 3-45-15,5 0 70 0,3-3-35 16,-1 3-1-16,2-2-33 0,-2 1 33 0,9 1-34 0,-2 0 0 15,0 0-39-15,4 0 39 0,1-1 0 16,2-2 11-16,7 4-84 0,-4-5 37 16,4-1-1-16,0-1-116 0,2 0 72 0,-4 0 26 15,12 0-7-15,-9-3-180 0,1-4 102 0,-3 4 29 16,-10-1 34-16,3 0-279 0,-5 3 145 0,-9-1 45 16,1 2-261-16,-7 0 169 0,-4 0 85 0</inkml:trace>
  <inkml:trace contextRef="#ctx0" brushRef="#br0" timeOffset="141595.5">11672 10721 2399 0,'-6'-3'0'0,"5"-2"0"0,-3 2 0 0,2-1 0 0,-3-1 0 0,4 1 0 0,-1 0 0 0,2 2 0 0,0 0 0 0,0 0 0 15,0 1 90-15,0-2 108 0,0 3-76 0,0-2-37 0,0 2 11 0,0 0 190 16,0 0-120-16,0 0-59 0,0 0 151 0,0 0-134 16,2 0-124-16,4-1 0 0,-2 1 0 15,1-2 0-15,2 2 0 0,-1-2 0 16,-1 2 0-16,4-2 0 0,-2 1 0 0,0-1 0 15,0-1 0-15,2 2 0 0,-2 1 0 0,2-2 0 16,-2 0 0-16,3 0 0 0,-1 2 0 0,1-3 0 16,0 3 0-16,2-1 0 0,-1 1 0 0,3 0 0 15,-1 0 0-15,2 0 0 0,0 0 0 0,-1 0 0 16,0 0 0-16,2 0 0 0,0 0 0 16,1 0 0-16,0 0 0 0,4 0 0 15,-2 1 0-15,3-1 0 0,2 3 0 0,-3-3 0 16,2 0 0-16,-1 0 0 0,2 0 0 0,-1 0 0 15,0 0 0-15,1 0 0 0,-1 0 0 0,-1 0 0 16,5 0 0-16,-4 0 0 0,2 0 0 0,-2-3 0 16,5 3 0-16,-7 0 0 0,3 0 0 0,2 0 0 15,-5 0 0-15,2 0 0 0,-3 0 0 0,5 3 0 16,-3 1 0-16,1-1 0 0,3 3 0 0,-4-4 0 16,8 2 0-16,-3-3 0 15,-2 1 0-15,-4 1 0 0,2-2 0 0,-2 1 0 16,-2 0 0-16,-2 0 0 0,-2 1 0 0,0-2 0 15,0 3 0-15,-4-2 0 0,4 1 0 0,-3 1 0 16,0 2 0-16,-3-4 0 0,2 1 0 0,-4 1 0 16,0-3 0-16,-1 3 0 0,-2-2 0 0,0-2 0 15,-2 2 0-15,-1-2 0 0,1 0 0 0,-2 0 0 16,0 0 0-16,0 0 0 16,0 0 0-16,0-2 0 0,0-7 0 0,0-2 0 15,0-2 0-15,0 1 0 0,0 5 0 0,0 1 0 16,-2 6 0-16</inkml:trace>
  <inkml:trace contextRef="#ctx0" brushRef="#br0" timeOffset="148584.84">4125 8584 1607 0,'-21'-13'0'16,"4"7"0"-16,0 4 0 0,4 1 0 0,-5-1 0 0,3 2 0 0,0 0 0 0,0 0 0 0,0 0 0 0,3 0 0 0,-1 0 91 0,5 0 318 0,1 0-183 0,2 0-92 15,1 0-31-15,2 0 271 0,0 0-160 0,2 0-82 16,0 0 192-16,0 0-136 0,0 0-59 0,0 0-129 16,0 0 0-16,0 2 0 0,0-1 0 0,2 3 0 15,0-2 0-15,2 1 0 0,1 2 0 0,0-1 0 16,0-1 0-16,0 1 0 15,3 0 0-15,-1 1 0 0,3-1 0 0,-2 2 0 16,2 0 0-16,0-1 0 0,0-1 0 0,2 3 0 16,1 1 0-16,2-2 0 0,-3-1 0 0,1 3 0 15,2-3 0-15,0 1 0 0,2-1 0 0,1 1 0 16,-1-2 0-16,4 1 0 0,1 0 0 0,-3-2 0 16,4 1 0-16,0-1 0 0,-1 1 0 0,1 0 0 15,-1 0 0-15,4 0 0 0,-4-1 0 0,3 1 0 0,0 0 0 16,-2-1 0-16,7 4 0 15,-2-4 0-15,2 0 0 0,0-1 0 0,2 0 0 16,3 0 0-16,-3-2 0 0,4 0 0 0,1 0 0 16,8 0 0-16,-12 0 0 0,6 0 0 15,4 0 0-15,-7 0 0 0,8 0 0 0,-4 0 0 16,3 0 0-16,-6 0 0 0,10 0 0 0,-4 0 0 0,-1 0 0 16,4 0 0-16,1 0 0 15,2 0 0-15,-1 0 0 0,3 2 0 0,0-2 0 0,1 1 0 0,5 5 0 16,-1-6 0-16,8 3 0 15,-4 0 0-15,-7-1 0 0,14 4 0 0,-7-3 0 16,-9 3 0-16,5 0 0 0,-3 1 0 0,-2-1 0 16,-1 2 0-16,-1-3 0 0,-6 2 0 0,7 1 0 15,-5-2 0-15,1 1 0 0,-1-1 0 0,4 2 0 16,-8-3 0-16,11 1 0 0,-8-2 0 0,0 5 0 16,0-3 0-16,0-3 0 0,-5 1 0 0,6-1 0 15,-1 3 0-15,-3 1 0 0,2-2 0 0,-3-2 0 16,-1 3 0-16,10 2 0 15,-6-3 0-15,2 1 0 0,-1 1 0 0,-4-1 0 16,0-2 0-16,5 1 0 0,-1-1 0 0,-2-1 0 16,2 0 0-16,-1-2 0 0,-4-1 0 0,12 0 0 15,-4 0 0-15,2 0 0 0,-3 0 0 0,-4 0 0 16,8 0 0-16,-6 0 0 16,1 0 0-16,0 0 0 0,-4 0 0 0,0 0 0 0,3 0 0 0,-8 0 0 15,5 3 0-15,-2 0 0 0,-1-1 0 0,2 0 0 16,-7 2 0-16,-1-2 0 0,-2-1 0 15,-3 1 0-15,-6 0 0 0,0-2 0 16,-3 2 0-16,-4 0 0 0,0-2 0 0,-3 2 0 16,-2-2 0-16,-1 0 0 0,-2 0 0 0,0 0 0 15,-3 0 0-15,-1 0 0 0,-1 0 0 0,-1 0 0 16,0 0 0-16,0 0 0 0,0 0 0 0,0-10 0 16,0-1 0-16,-1 0 0 0,-4-2 0 15,-1 1 0-15,-2 5 0 0</inkml:trace>
  <inkml:trace contextRef="#ctx0" brushRef="#br0" timeOffset="165362.72">6136 17833 1403 0,'0'-2'-21'0,"0"0"3"0,0-3 4 0,0 0 2 0,0 0 3 0,0 0 2 0,0-1 3 0,2 2 1 0,0 3 2 0,1-4 1 0,-1 2 74 0,-1 1 1 0,2 1-5 0,-2-3 5 16,1 2 0-16,0 0-3 0,-2 0 3 0,2-1 0 16,-1 2 18-16,1 1-16 0,0-3-2 0,0 2 0 15,-2-1 48-15,3 2-48 0,-3-1 18 0,0-2-18 16,0 2-91-16,0 1 87 0,2-3 3 0,-2 3 74 15,0 0 19-15,0 0-92 0,0 0 0 0,0 0-92 16,2 0 92-16,-2 0 19 0,0 0-20 0,0 0-26 16,0 0 27-16,0 0 0 15,0 0-84-15,0 0 96 0,0 0-26 0,0 0 6 16,0 0-116-16,0-1 54 0,3 1-24 0,-2 0 86 16,-1-2 40-16,2 0-102 0,1 2-5 0,-2-1 0 15,1-1 0-15,0-1 0 0,0 3 0 0,-1-1 0 16,1-2 0-16,0 3 0 0,3-2 0 0,-5 1 0 15,4 1 0-15,0-3 0 0,-1 2 0 0,2 1 0 16,-1-1 0-16,-1-2 0 16,1 2 0-16,0-1 0 0,2 2 0 0,-2-3 0 15,-1 2 0-15,1 1 0 0,0-2 0 0,-1 2 0 16,-1-1 0-16,3-2 0 0,0 3 0 0,-2-2 0 16,3 1 0-16,1-1 0 0,0-1 0 0,-2 2 0 15,4-1 0-15,0 1 0 0,-1-4 0 0,1 4 0 16,-1-4 0-16,1 4 0 0,0-2 0 0,1 0 0 15,-1 1 0-15,1 1 0 0,0-1 0 0,-1 0 0 16,-2 0 0-16,2 0 0 0,1 0 0 16,-1 1 0-16,0-2 0 0,1 3 0 15,3-1 0-15,-4-1 0 0,5 2 0 0,-1-3 0 16,0 3 0-16,0-1 0 0,3 0 0 0,-5 1 0 16,4-3 0-16,-2 2 0 0,0 1 0 0,2 0 0 15,-3-3 0-15,-2 3 0 0,5 0 0 0,-7 0 0 16,1 0 0-16,4 0 0 0,-5 0 0 15,1 0 0-15,1 0 0 0,-1 0 0 0,0 0 0 0,1 0 0 16,0 0 0-16,-2 0 0 16,2 0 0-16,-2 0 0 0,1 0 0 0,0 0 0 15,1 0 0-15,-1 0 0 0,0 0 0 0,2 0 0 16,1 0 0-16,-5 0 0 0,4 0 0 0,-1 0 0 16,-1-3 0-16,0 3 0 0,0 0 0 0,-2 0 0 15,2 0 0-15,-1 0 0 0,1 0 0 0,-1 0 0 16,1 0 0-16,1 0 0 0,-3 0 0 0,2 0 0 15,3 0 0-15,-3 0 0 0,0 0 0 0,1 0 0 16,1 0 0-16,-2 0 0 16,3 0 0-16,-2 0 0 0,-2 0 0 0,4 0 0 15,-2 0 0-15,-2 0 0 0,4 0 0 0,-2 0 0 16,0 0 0-16,0 0 0 0,1 0 0 0,-2 0 0 16,3 0 0-16,-3 0 0 0,4 0 0 0,-3 0 0 15,1 0 0-15,2 0 0 0,-1 0 0 0,1 0 0 16,-2 0 0-16,0 0 0 0,-2 0 0 0,5 0 0 15,-5 0 0-15,2 0 0 0,1 0 0 0,-2 0 0 16,0 0 0-16,2 0 0 0,-1 0 0 0,-2 0 0 16,2 0 0-16,1-2 0 15,-3 2 0-15,5-2 0 0,-2 0 0 0,2 0 0 16,-1 0 0-16,3 0 0 0,-2-1 0 0,3 0 0 16,1-1 0-16,0 1 0 0,0-1 0 0,1 0 0 15,0 1 0-15,1-1 0 0,-1 2 0 0,0-1 0 16,2 1 0-16,-2 0 0 0,-1-2 0 0,3 3 0 15,0-2 0-15,-3 1 0 0,3 1 0 0,2-2 0 16,-4 2 0-16,-1-2 0 0,1 2 0 16,-2 0 0-16,2-1 0 0,-3 2 0 15,0-3 0-15,0 2 0 0,1 1 0 0,-2-3 0 16,0 3 0-16,2 0 0 0,1 0 0 0,0-1 0 16,-3 1 0-16,2 0 0 0,0 0 0 0,0 0 0 15,-1 0 0-15,0 0 0 0,0-2 0 0,0 2 0 16,1 0 0-16,-1 0 0 0,2 0 0 0,-2 0 0 15,2 0 0-15,-2 0 0 0,3 0 0 0,-2 0 0 16,2 0 0-16,0 0 0 16,-1 0 0-16,1 0 0 0,1 2 0 0,-1-1 0 15,0 3 0-15,0 1 0 0,0-3 0 0,1 2 0 16,-3 0 0-16,2 1 0 0,-1-2 0 0,2 1 0 16,-1 1 0-16,0-2 0 0,-1 1 0 0,2 0 0 15,-1 0 0-15,2-1 0 0,-1 2 0 0,1 1 0 16,3-3 0-16,-5 3 0 0,4-2 0 0,-2-1 0 15,2 1 0-15,-3 0 0 0,4 2 0 16,-4-2 0-16,2-1 0 0,0 1 0 16,1 0 0-16,0-1 0 0,0 0 0 0,-1 0 0 15,-2 1 0-15,0-1 0 0,1-1 0 0,0 2 0 16,-1-2 0-16,1 2 0 0,-1-2 0 0,-2 1 0 16,1 0 0-16,-1 0 0 0,1-2 0 0,0 2 0 15,0-1 0-15,0-1 0 0,0 3 0 0,-1-3 0 16,1 3 0-16,-1-2 0 0,0 1 0 0,1-2 0 15,-3 2 0-15,3-1 0 0,-4-1 0 16,4 1 0-16,-3-2 0 0,2 2 0 0,0-2 0 16,-1 1 0-16,3 2 0 0,-4-2 0 15,5 2 0-15,-5-2 0 0,2 1 0 0,1-1 0 16,-3 2 0-16,3-2 0 0,-2 2 0 0,2-1 0 16,0 0 0-16,-1 0 0 0,2-1 0 0,-1 2 0 15,2-2 0-15,0 1 0 0,-1 0 0 0,3-1 0 16,2-1 0-16,-4 3 0 0,4-1 0 0,-4-1 0 15,4 1 0-15,1 0 0 0,-6 0 0 0,8-2 0 16,-3 3 0-16,0-3 0 16,-1 1 0-16,1-1 0 0,-1 0 0 0,0 0 0 15,3 0 0-15,-3 0 0 0,1 0 0 0,-1 0 0 16,-2 0 0-16,1 0 0 0,4 0 0 0,-4 0 0 16,4 0 0-16,-3 0 0 0,-1 0 0 0,5 0 0 15,-1 0 0-15,-2 0 0 0,3 0 0 0,1 0 0 16,-1-1 0-16,4-2 0 0,0-1 0 15,2-1 0-15,2 1 0 0,0-1 0 0,1-1 0 0,-2-2 0 16,3 2 0-16,-3-2 0 0,4 3 0 0,-4-2 0 16,-1 1 0-16,1 1 0 15,-1 1 0-15,2-2 0 0,0 3 0 0,-2-3 0 16,3 1 0-16,-1 2 0 0,3-3 0 0,5 3 0 16,-11-4 0-16,7 4 0 0,-3-2 0 0,0 1 0 15,3-1 0-15,3-1 0 0,-4 2 0 0,2-1 0 16,-4 2 0-16,9-4 0 0,-4 1 0 0,1 3 0 15,1-2 0-15,-3 1 0 0,-2 1 0 0,9-1 0 16,-9 0 0-16,-4 2 0 0,3-2 0 16,0 3 0-16,-1-3 0 0,-1 3 0 15,1-1 0-15,-1 0 0 0,4 0 0 0,-3 0 0 16,0 1 0-16,1-2 0 0,2 1 0 0,3-2 0 16,-2 3 0-16,-8-2 0 0,6 2 0 0,-4-2 0 15,3 0 0-15,-5-1 0 0,5 3 0 0,-5-1 0 16,4-2 0-16,-3 1 0 0,1 2 0 0,1-3 0 15,-1 3 0-15,1-1 0 0,2-1 0 0,0 2 0 16,-1 0 0-16,0-2 0 16,1 1 0-16,-2 0 0 0,1 0 0 0,-3 1 0 15,0-2 0-15,1 2 0 0,-1-1 0 0,0 0 0 16,2 1 0-16,0-2 0 0,-1 1 0 0,1 1 0 16,-1-1 0-16,1 0 0 0,-2 0 0 0,2-1 0 15,-2 3 0-15,-2 0 0 0,-2 0 0 0,-2 0 0 16,4 0 0-16,-6 0 0 0,0 0 0 0,0 0 0 15,3 0 0-15,-5 0 0 0,4 0 0 0,1 0 0 16,-3 0 0-16,2 0 0 16,3 0 0-16,-1 0 0 0,-3 0 0 0,3 0 0 15,-2 0 0-15,2 0 0 0,2 0 0 0,-2 0 0 16,0 0 0-16,-1 0 0 0,-1 0 0 0,0 0 0 16,-1 0 0-16,-5 0 0 0,7 0 0 0,-6 0 0 15,4 0 0-15,-1 0 0 0,-1 0 0 0,-1 0 0 16,5 0 0-16,-2 0 0 0,-1 0 0 15,3 0 0-15,-3 0 0 0,0 0 0 0,5 0 0 0,-1 0 0 16,-2 0 0-16,0 0 0 16,0 0 0-16,-4 0 0 0,6 0 0 0,-3 0 0 15,-3 0 0-15,1 0 0 0,-2 0 0 0,-2 0 0 16,6 0 0-16,-3 0 0 0,-3 3 0 0,5-1 0 16,-3-2 0-16,0 2 0 0,3 0 0 0,-1-1 0 15,-2 1 0-15,4-2 0 0,-3 3 0 0,-1-2 0 16,5 1 0-16,-4-2 0 0,2 2 0 0,1-1 0 15,-1 2 0-15,-1-3 0 0,1 1 0 0,-2-1 0 16,1 2 0-16,-3-2 0 0,1 2 0 16,-1 0 0-16,-1-2 0 0,2 3 0 15,0-2 0-15,-2 0 0 0,2 2 0 0,0-1 0 16,-1-1 0-16,1 2 0 0,1-1 0 0,-1 1 0 16,-1 1 0-16,1-2 0 0,0 2 0 0,-1-3 0 15,0 2 0-15,1 0 0 0,2-2 0 16,-1 2 0-16,1-2 0 0,-7 2 0 0,5-2 0 0,0 1 0 15,-3 1 0-15,2-2 0 0,-1-1 0 16,-2 2 0-16,2 0 0 0,-2 0 0 16,1 0 0-16,-1-1 0 0,2 1 0 0,-3 0 0 15,1-1 0-15,1 2 0 0,-1-2 0 0,2 1 0 16,-1 0 0-16,0 2 0 0,1-2 0 0,-1-1 0 16,1 1 0-16,1 1 0 0,-2-2 0 0,7 2 0 15,-4-3 0-15,1 0 0 0,-2 2 0 0,6-2 0 16,-5 0 0-16,1 0 0 0,-1 0 0 0,-1 0 0 15,1 0 0-15,-2 0 0 0,-3 0 0 0,1 1 0 16,0-1 0-16,-3 2 0 16,4-2 0-16,-4 2 0 0,3 0 0 0,-2 0 0 15,0 0 0-15,0 0 0 0,0 1 0 0,0-3 0 16,-1 3 0-16,2-3 0 0,-4 1 0 0,4 2 0 16,-4-3 0-16,2 1 0 0,-2-1 0 0,0 1 0 15,0-1 0-15,0 3 0 0,-3-1 0 0,4-2 0 16,-2 1 0-16,-2 2 0 0,3-2 0 0,-1 1 0 15,-2 0 0-15,2 0 0 0,0 0 0 16,-3-2 0-16,1 2 0 0,0-1 0 16,-1-1 0-16,-1 2 0 0,0-2 0 0,1 2 0 15,-3-2 0-15,3 0 0 0,-1 1 0 0,-1-1 0 16,1 0 0-16,-2 3 0 0,1-2 0 0,2-1 0 16,-3 3 0-16,2-1 0 0,1-2 0 0,-1 1 0 15,0-1 0-15,1 2 0 0,-1 1 0 0,2-3 0 16,-2 1 0-16,2-1 0 0,-1 0 0 0,-1 2 0 15,2-2 0-15,-1 0 0 0,2 0 0 16,-1 0 0-16,0 1 0 0,-1-1 0 16,3 0 0-16,-2 3 0 0,3-1 0 0,-3-2 0 15,4 1 0-15,-2 1 0 0,1 1 0 0,0-3 0 16,1 1 0-16,0 1 0 0,0-2 0 0,0 1 0 16,2-1 0-16,-2 3 0 0,0-3 0 0,-2 2 0 15,0-2 0-15,-1 0 0 0,1 1 0 0,-4-1 0 16,1 0 0-16,-1 3 0 0,-2-3 0 0,-1 0 0 15,-2 0 0-15,-2 1 0 0,0-1 0 0,0 0 0 16,0 0 0-16,-1 0 0 16,-1 0 0-16,0 0 0 0,0 0 0 0,0 0 0 15,0 0 0-15,0 0 0 0,0 0 0 0,0 0 0 16,0 0 0-16,0 0 0 0,0 0 0 0,0 0 0 16,0 0 0-16,0 0 0 0,0 0 0 0,0 0 0 15,0 0 0-15,0 0 0 0,0 0 0 0,0 0 0 16,0 0 0-16,0 0 0 0,0 0 0 0,0 0 0 15,0 0 0-15,0 0 0 0,0 0 0 0,0 0 0 16,0 0 0-16,0 0 0 16,0 0 0-16,0 0 0 0,0 0 0 0,0 0 0 15,0 0 0-15,0 0 0 0,0 0 0 0,0 0 0 16,0-5 0-16,0-3 0 0,0 1 0 0,0-2 0 16,0-2 0-16,0 1 0 0,0-1 0 0,0 2 0 15,0 3 0-15,0 0 0 0,-1 2 0 0,-1 2 0 16,0 2 0-16,-2 0 0 0,-2 23 0 15,-3 10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24C36-A057-41D2-8CF8-43459F331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991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4.xml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customXml" Target="../ink/ink8.xml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customXml" Target="../ink/ink9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ustomXml" Target="../ink/ink1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customXml" Target="../ink/ink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customXml" Target="../ink/ink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customXml" Target="../ink/ink14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customXml" Target="../ink/ink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customXml" Target="../ink/ink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customXml" Target="../ink/ink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1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50.png"/><Relationship Id="rId5" Type="http://schemas.openxmlformats.org/officeDocument/2006/relationships/image" Target="../media/image55.png"/><Relationship Id="rId4" Type="http://schemas.openxmlformats.org/officeDocument/2006/relationships/image" Target="../media/image5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customXml" Target="../ink/ink20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定积分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p:pic>
        <p:nvPicPr>
          <p:cNvPr id="2" name="微信图片_20201104215849">
            <a:hlinkClick r:id="" action="ppaction://media"/>
            <a:extLst>
              <a:ext uri="{FF2B5EF4-FFF2-40B4-BE49-F238E27FC236}">
                <a16:creationId xmlns:a16="http://schemas.microsoft.com/office/drawing/2014/main" id="{B41B37CC-C9C1-4095-859C-2FBBC612A0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8336" y="1045362"/>
            <a:ext cx="5675327" cy="47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7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2197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许多问题都涉及到计算定积分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𝑸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2197012"/>
              </a:xfrm>
              <a:prstGeom prst="rect">
                <a:avLst/>
              </a:prstGeom>
              <a:blipFill rotWithShape="1">
                <a:blip r:embed="rId2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539188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需要确定分布率，即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539188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7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1" y="1776509"/>
                <a:ext cx="11007703" cy="2837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上连续且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轴围成曲边梯形面积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𝑸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776509"/>
                <a:ext cx="11007703" cy="2837187"/>
              </a:xfrm>
              <a:prstGeom prst="rect">
                <a:avLst/>
              </a:prstGeo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5067408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𝒅𝑸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067408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一、微元法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7FFC328-AD35-447E-956D-60C64C9CDA74}"/>
                  </a:ext>
                </a:extLst>
              </p14:cNvPr>
              <p14:cNvContentPartPr/>
              <p14:nvPr/>
            </p14:nvContentPartPr>
            <p14:xfrm>
              <a:off x="1343160" y="268200"/>
              <a:ext cx="7224840" cy="5576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7FFC328-AD35-447E-956D-60C64C9CDA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800" y="258840"/>
                <a:ext cx="7243560" cy="55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12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p:pic>
        <p:nvPicPr>
          <p:cNvPr id="3" name="图片 2" descr="图片包含 游戏机, 乐高&#10;&#10;描述已自动生成">
            <a:extLst>
              <a:ext uri="{FF2B5EF4-FFF2-40B4-BE49-F238E27FC236}">
                <a16:creationId xmlns:a16="http://schemas.microsoft.com/office/drawing/2014/main" id="{0ADD59DB-BF49-415F-B95C-402934A0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37" y="1015068"/>
            <a:ext cx="6324526" cy="5096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BE38064-1356-4967-B393-3004E83F5D0B}"/>
                  </a:ext>
                </a:extLst>
              </p14:cNvPr>
              <p14:cNvContentPartPr/>
              <p14:nvPr/>
            </p14:nvContentPartPr>
            <p14:xfrm>
              <a:off x="3507120" y="1444680"/>
              <a:ext cx="7234920" cy="4002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BE38064-1356-4967-B393-3004E83F5D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7760" y="1435320"/>
                <a:ext cx="7253640" cy="40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18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0" y="2733044"/>
                <a:ext cx="10730306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上具有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可加性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：如果将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分成许多部分区间如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𝒊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,⋯,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也相应分成部分量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即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004080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等于所有部分量之和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2733044"/>
                <a:ext cx="10730306" cy="2012859"/>
              </a:xfrm>
              <a:prstGeom prst="rect">
                <a:avLst/>
              </a:prstGeom>
              <a:blipFill>
                <a:blip r:embed="rId2"/>
                <a:stretch>
                  <a:fillRect l="-1477" t="-1208" r="-5227" b="-5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498" y="959881"/>
            <a:ext cx="10311199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：什么问题可以用定积分解决？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0" y="4962765"/>
                <a:ext cx="10730306" cy="1565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每个部分量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可近似表示为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（误差是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的高阶无穷小），且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3200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𝝀</m:t>
                            </m:r>
                            <m:r>
                              <a:rPr lang="zh-CN" altLang="en-US" sz="3200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sup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𝝃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4962765"/>
                <a:ext cx="10730306" cy="1565493"/>
              </a:xfrm>
              <a:prstGeom prst="rect">
                <a:avLst/>
              </a:prstGeom>
              <a:blipFill>
                <a:blip r:embed="rId3"/>
                <a:stretch>
                  <a:fillRect l="-1477" t="-1556" b="-2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A8E07A8-A629-409C-BDBB-D0602FC472FE}"/>
                  </a:ext>
                </a:extLst>
              </p:cNvPr>
              <p:cNvSpPr/>
              <p:nvPr/>
            </p:nvSpPr>
            <p:spPr>
              <a:xfrm>
                <a:off x="877499" y="1851385"/>
                <a:ext cx="10311199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所求量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与变量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及其变化区间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有关；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A8E07A8-A629-409C-BDBB-D0602FC47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1851385"/>
                <a:ext cx="10311199" cy="664797"/>
              </a:xfrm>
              <a:prstGeom prst="rect">
                <a:avLst/>
              </a:prstGeom>
              <a:blipFill>
                <a:blip r:embed="rId4"/>
                <a:stretch>
                  <a:fillRect l="-1538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3B4585-BEE5-4A6C-9C62-CA3BEC564934}"/>
                  </a:ext>
                </a:extLst>
              </p14:cNvPr>
              <p14:cNvContentPartPr/>
              <p14:nvPr/>
            </p14:nvContentPartPr>
            <p14:xfrm>
              <a:off x="1605600" y="4071240"/>
              <a:ext cx="9966240" cy="2547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3B4585-BEE5-4A6C-9C62-CA3BEC5649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6240" y="4061880"/>
                <a:ext cx="9984960" cy="256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0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7" y="2312880"/>
                <a:ext cx="10730306" cy="259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大化小，常代变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：任取长度充分小的小区间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，求出部分量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的近似值，如果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的误差是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的高阶无穷小，就把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的微元，即微分表达式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𝒅𝑸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7" y="2312880"/>
                <a:ext cx="10730306" cy="2590646"/>
              </a:xfrm>
              <a:prstGeom prst="rect">
                <a:avLst/>
              </a:prstGeom>
              <a:blipFill>
                <a:blip r:embed="rId2"/>
                <a:stretch>
                  <a:fillRect l="-1477" t="-941" r="-1420" b="-6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498" y="778962"/>
            <a:ext cx="10311199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：如何应用定积分解决问题？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7" y="5000632"/>
                <a:ext cx="10730306" cy="157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近似和，取极限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：求出整体量的精确值，即积分表达式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sup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7" y="5000632"/>
                <a:ext cx="10730306" cy="1574726"/>
              </a:xfrm>
              <a:prstGeom prst="rect">
                <a:avLst/>
              </a:prstGeom>
              <a:blipFill>
                <a:blip r:embed="rId3"/>
                <a:stretch>
                  <a:fillRect l="-1477" t="-1544" b="-6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6A8E07A8-A629-409C-BDBB-D0602FC472FE}"/>
              </a:ext>
            </a:extLst>
          </p:cNvPr>
          <p:cNvSpPr/>
          <p:nvPr/>
        </p:nvSpPr>
        <p:spPr>
          <a:xfrm>
            <a:off x="877497" y="1544649"/>
            <a:ext cx="10311199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选择一个变量为积分变量，并确定其变化区间；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D5C5F88-02F3-494B-93C3-79E87E64F967}"/>
                  </a:ext>
                </a:extLst>
              </p14:cNvPr>
              <p14:cNvContentPartPr/>
              <p14:nvPr/>
            </p14:nvContentPartPr>
            <p14:xfrm>
              <a:off x="1050840" y="3027240"/>
              <a:ext cx="9939960" cy="35334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D5C5F88-02F3-494B-93C3-79E87E64F9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1480" y="3017880"/>
                <a:ext cx="9958680" cy="35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461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500" y="2658805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元素的几何形状常取为：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条，带，段，环，扇，片，壳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0" y="1336040"/>
            <a:ext cx="10311199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这种分析方法称为定积分的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微元法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（或元素法）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0BAD6C-4006-4A7E-AA56-83FDDDBA12AE}"/>
                  </a:ext>
                </a:extLst>
              </p:cNvPr>
              <p:cNvSpPr/>
              <p:nvPr/>
            </p:nvSpPr>
            <p:spPr>
              <a:xfrm>
                <a:off x="877499" y="3986075"/>
                <a:ext cx="10967755" cy="157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一句话概括：分析在小区间分布的部分量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的线性主部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𝒅𝑸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𝒅𝑸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差是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0BAD6C-4006-4A7E-AA56-83FDDDBA1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3986075"/>
                <a:ext cx="10967755" cy="1574726"/>
              </a:xfrm>
              <a:prstGeom prst="rect">
                <a:avLst/>
              </a:prstGeom>
              <a:blipFill>
                <a:blip r:embed="rId2"/>
                <a:stretch>
                  <a:fillRect l="-1445" t="-1550" r="-1112" b="-7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7377059-D853-4A45-A41A-0F78C23EFBCC}"/>
                  </a:ext>
                </a:extLst>
              </p14:cNvPr>
              <p14:cNvContentPartPr/>
              <p14:nvPr/>
            </p14:nvContentPartPr>
            <p14:xfrm>
              <a:off x="1047960" y="5484240"/>
              <a:ext cx="10640880" cy="264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7377059-D853-4A45-A41A-0F78C23EFB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600" y="5474880"/>
                <a:ext cx="10659600" cy="2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18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959881"/>
                <a:ext cx="10971061" cy="5109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在包含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的某区间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内有定义，当自变量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时，如果函数的增量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可表示为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𝒐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0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是不依赖于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的常数，那么称函数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叫做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处相应于自变量增量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𝒅𝒚</m:t>
                            </m:r>
                          </m:e>
                        </m:d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𝒅𝒚</m:t>
                              </m:r>
                            </m:e>
                          </m:d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959881"/>
                <a:ext cx="10971061" cy="5109604"/>
              </a:xfrm>
              <a:prstGeom prst="rect">
                <a:avLst/>
              </a:prstGeom>
              <a:blipFill rotWithShape="1">
                <a:blip r:embed="rId2"/>
                <a:stretch>
                  <a:fillRect l="-1444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5729C84-9615-4CF0-AE0A-834B7DA19080}"/>
                  </a:ext>
                </a:extLst>
              </p14:cNvPr>
              <p14:cNvContentPartPr/>
              <p14:nvPr/>
            </p14:nvContentPartPr>
            <p14:xfrm>
              <a:off x="1400760" y="2133720"/>
              <a:ext cx="6054840" cy="2728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5729C84-9615-4CF0-AE0A-834B7DA190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1400" y="2124360"/>
                <a:ext cx="6073560" cy="27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78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第七节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定积分的</a:t>
            </a:r>
            <a:endParaRPr kumimoji="1" lang="en-US" altLang="zh-CN" dirty="0"/>
          </a:p>
          <a:p>
            <a:r>
              <a:rPr kumimoji="1" lang="zh-CN" altLang="en-US" dirty="0"/>
              <a:t>几何应用</a:t>
            </a:r>
          </a:p>
        </p:txBody>
      </p:sp>
    </p:spTree>
    <p:extLst>
      <p:ext uri="{BB962C8B-B14F-4D97-AF65-F5344CB8AC3E}">
        <p14:creationId xmlns:p14="http://schemas.microsoft.com/office/powerpoint/2010/main" val="183998858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1" y="1416779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直角坐标情形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2150857"/>
                <a:ext cx="5409004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轴所围图形面积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150857"/>
                <a:ext cx="5409004" cy="1950470"/>
              </a:xfrm>
              <a:prstGeom prst="rect">
                <a:avLst/>
              </a:prstGeom>
              <a:blipFill>
                <a:blip r:embed="rId2"/>
                <a:stretch>
                  <a:fillRect l="-2931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09403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一、平面图形的面积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320D4A98-B11B-4332-B5F3-09BB87C092CC}"/>
              </a:ext>
            </a:extLst>
          </p:cNvPr>
          <p:cNvGrpSpPr>
            <a:grpSpLocks/>
          </p:cNvGrpSpPr>
          <p:nvPr/>
        </p:nvGrpSpPr>
        <p:grpSpPr bwMode="auto">
          <a:xfrm>
            <a:off x="6355865" y="1053032"/>
            <a:ext cx="5218635" cy="4738168"/>
            <a:chOff x="3718" y="1479"/>
            <a:chExt cx="1658" cy="1325"/>
          </a:xfrm>
        </p:grpSpPr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E6DA73A5-5E59-4944-85F3-E0F4189B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8" y="1479"/>
              <a:ext cx="1658" cy="1325"/>
              <a:chOff x="3718" y="1479"/>
              <a:chExt cx="1658" cy="1325"/>
            </a:xfrm>
          </p:grpSpPr>
          <p:sp>
            <p:nvSpPr>
              <p:cNvPr id="12" name="Line 13">
                <a:extLst>
                  <a:ext uri="{FF2B5EF4-FFF2-40B4-BE49-F238E27FC236}">
                    <a16:creationId xmlns:a16="http://schemas.microsoft.com/office/drawing/2014/main" id="{A9D39A10-8E21-4275-A437-6F55D8D20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1584"/>
                <a:ext cx="0" cy="9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bject 14">
                    <a:extLst>
                      <a:ext uri="{FF2B5EF4-FFF2-40B4-BE49-F238E27FC236}">
                        <a16:creationId xmlns:a16="http://schemas.microsoft.com/office/drawing/2014/main" id="{F609389E-71B0-41F1-BF0A-94E8CE5AD064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131" y="2499"/>
                    <a:ext cx="245" cy="2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sz="3200" dirty="0"/>
                  </a:p>
                </p:txBody>
              </p:sp>
            </mc:Choice>
            <mc:Fallback xmlns="">
              <p:sp>
                <p:nvSpPr>
                  <p:cNvPr id="13" name="Object 14">
                    <a:extLst>
                      <a:ext uri="{FF2B5EF4-FFF2-40B4-BE49-F238E27FC236}">
                        <a16:creationId xmlns:a16="http://schemas.microsoft.com/office/drawing/2014/main" id="{F609389E-71B0-41F1-BF0A-94E8CE5AD0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31" y="2499"/>
                    <a:ext cx="245" cy="28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bject 15">
                    <a:extLst>
                      <a:ext uri="{FF2B5EF4-FFF2-40B4-BE49-F238E27FC236}">
                        <a16:creationId xmlns:a16="http://schemas.microsoft.com/office/drawing/2014/main" id="{8FCFBF6B-6703-4CE0-A25C-1C9D7CBEFFEE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855" y="2496"/>
                    <a:ext cx="220" cy="3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sz="3200" dirty="0"/>
                  </a:p>
                </p:txBody>
              </p:sp>
            </mc:Choice>
            <mc:Fallback xmlns="">
              <p:sp>
                <p:nvSpPr>
                  <p:cNvPr id="14" name="Object 15">
                    <a:extLst>
                      <a:ext uri="{FF2B5EF4-FFF2-40B4-BE49-F238E27FC236}">
                        <a16:creationId xmlns:a16="http://schemas.microsoft.com/office/drawing/2014/main" id="{8FCFBF6B-6703-4CE0-A25C-1C9D7CBEFF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855" y="2496"/>
                    <a:ext cx="220" cy="3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bject 16">
                    <a:extLst>
                      <a:ext uri="{FF2B5EF4-FFF2-40B4-BE49-F238E27FC236}">
                        <a16:creationId xmlns:a16="http://schemas.microsoft.com/office/drawing/2014/main" id="{5A7935A4-8975-4F2C-A4D5-CE4DCF97D144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055" y="2496"/>
                    <a:ext cx="219" cy="2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sz="3200" i="1" dirty="0"/>
                  </a:p>
                </p:txBody>
              </p:sp>
            </mc:Choice>
            <mc:Fallback xmlns="">
              <p:sp>
                <p:nvSpPr>
                  <p:cNvPr id="15" name="Object 16">
                    <a:extLst>
                      <a:ext uri="{FF2B5EF4-FFF2-40B4-BE49-F238E27FC236}">
                        <a16:creationId xmlns:a16="http://schemas.microsoft.com/office/drawing/2014/main" id="{5A7935A4-8975-4F2C-A4D5-CE4DCF97D1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55" y="2496"/>
                    <a:ext cx="219" cy="2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bject 17">
                <a:extLst>
                  <a:ext uri="{FF2B5EF4-FFF2-40B4-BE49-F238E27FC236}">
                    <a16:creationId xmlns:a16="http://schemas.microsoft.com/office/drawing/2014/main" id="{0D077856-0549-4786-9CA5-BA8501453569}"/>
                  </a:ext>
                </a:extLst>
              </p:cNvPr>
              <p:cNvSpPr txBox="1"/>
              <p:nvPr/>
            </p:nvSpPr>
            <p:spPr bwMode="auto">
              <a:xfrm>
                <a:off x="3795" y="2511"/>
                <a:ext cx="219" cy="2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O</a:t>
                </a:r>
                <a:endParaRPr lang="zh-CN" altLang="en-US" sz="3200" b="1" i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bject 18">
                    <a:extLst>
                      <a:ext uri="{FF2B5EF4-FFF2-40B4-BE49-F238E27FC236}">
                        <a16:creationId xmlns:a16="http://schemas.microsoft.com/office/drawing/2014/main" id="{F8E11665-EFD9-480A-85EC-B7CF44CA95FE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3718" y="1488"/>
                    <a:ext cx="244" cy="2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sz="3200" b="1" i="1" kern="0" dirty="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7" name="Object 18">
                    <a:extLst>
                      <a:ext uri="{FF2B5EF4-FFF2-40B4-BE49-F238E27FC236}">
                        <a16:creationId xmlns:a16="http://schemas.microsoft.com/office/drawing/2014/main" id="{F8E11665-EFD9-480A-85EC-B7CF44CA95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718" y="1488"/>
                    <a:ext cx="244" cy="2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bject 19">
                    <a:extLst>
                      <a:ext uri="{FF2B5EF4-FFF2-40B4-BE49-F238E27FC236}">
                        <a16:creationId xmlns:a16="http://schemas.microsoft.com/office/drawing/2014/main" id="{F4BEB707-67B0-40AB-B4D5-A3C31B119F39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011" y="1479"/>
                    <a:ext cx="911" cy="3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3200" b="1" i="1" kern="0" dirty="0">
                      <a:solidFill>
                        <a:srgbClr val="676661"/>
                      </a:solidFill>
                      <a:latin typeface="Cambria Math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8" name="Object 19">
                    <a:extLst>
                      <a:ext uri="{FF2B5EF4-FFF2-40B4-BE49-F238E27FC236}">
                        <a16:creationId xmlns:a16="http://schemas.microsoft.com/office/drawing/2014/main" id="{F4BEB707-67B0-40AB-B4D5-A3C31B119F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011" y="1479"/>
                    <a:ext cx="911" cy="3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160864D5-5AC4-4F99-9D96-D8429EB89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8" y="1666"/>
                <a:ext cx="816" cy="830"/>
              </a:xfrm>
              <a:custGeom>
                <a:avLst/>
                <a:gdLst>
                  <a:gd name="T0" fmla="*/ 0 w 816"/>
                  <a:gd name="T1" fmla="*/ 398 h 830"/>
                  <a:gd name="T2" fmla="*/ 0 w 816"/>
                  <a:gd name="T3" fmla="*/ 830 h 830"/>
                  <a:gd name="T4" fmla="*/ 816 w 816"/>
                  <a:gd name="T5" fmla="*/ 830 h 830"/>
                  <a:gd name="T6" fmla="*/ 816 w 816"/>
                  <a:gd name="T7" fmla="*/ 14 h 830"/>
                  <a:gd name="T8" fmla="*/ 457 w 816"/>
                  <a:gd name="T9" fmla="*/ 88 h 830"/>
                  <a:gd name="T10" fmla="*/ 355 w 816"/>
                  <a:gd name="T11" fmla="*/ 122 h 830"/>
                  <a:gd name="T12" fmla="*/ 321 w 816"/>
                  <a:gd name="T13" fmla="*/ 134 h 830"/>
                  <a:gd name="T14" fmla="*/ 287 w 816"/>
                  <a:gd name="T15" fmla="*/ 145 h 830"/>
                  <a:gd name="T16" fmla="*/ 151 w 816"/>
                  <a:gd name="T17" fmla="*/ 213 h 830"/>
                  <a:gd name="T18" fmla="*/ 83 w 816"/>
                  <a:gd name="T19" fmla="*/ 258 h 830"/>
                  <a:gd name="T20" fmla="*/ 26 w 816"/>
                  <a:gd name="T21" fmla="*/ 315 h 830"/>
                  <a:gd name="T22" fmla="*/ 0 w 816"/>
                  <a:gd name="T23" fmla="*/ 398 h 83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16" h="830">
                    <a:moveTo>
                      <a:pt x="0" y="398"/>
                    </a:moveTo>
                    <a:lnTo>
                      <a:pt x="0" y="830"/>
                    </a:lnTo>
                    <a:lnTo>
                      <a:pt x="816" y="830"/>
                    </a:lnTo>
                    <a:lnTo>
                      <a:pt x="816" y="14"/>
                    </a:lnTo>
                    <a:cubicBezTo>
                      <a:pt x="695" y="0"/>
                      <a:pt x="571" y="50"/>
                      <a:pt x="457" y="88"/>
                    </a:cubicBezTo>
                    <a:cubicBezTo>
                      <a:pt x="423" y="99"/>
                      <a:pt x="389" y="111"/>
                      <a:pt x="355" y="122"/>
                    </a:cubicBezTo>
                    <a:cubicBezTo>
                      <a:pt x="344" y="126"/>
                      <a:pt x="332" y="130"/>
                      <a:pt x="321" y="134"/>
                    </a:cubicBezTo>
                    <a:cubicBezTo>
                      <a:pt x="310" y="138"/>
                      <a:pt x="287" y="145"/>
                      <a:pt x="287" y="145"/>
                    </a:cubicBezTo>
                    <a:cubicBezTo>
                      <a:pt x="246" y="173"/>
                      <a:pt x="198" y="198"/>
                      <a:pt x="151" y="213"/>
                    </a:cubicBezTo>
                    <a:cubicBezTo>
                      <a:pt x="128" y="228"/>
                      <a:pt x="98" y="235"/>
                      <a:pt x="83" y="258"/>
                    </a:cubicBezTo>
                    <a:cubicBezTo>
                      <a:pt x="52" y="303"/>
                      <a:pt x="71" y="284"/>
                      <a:pt x="26" y="315"/>
                    </a:cubicBezTo>
                    <a:cubicBezTo>
                      <a:pt x="2" y="388"/>
                      <a:pt x="10" y="360"/>
                      <a:pt x="0" y="398"/>
                    </a:cubicBezTo>
                    <a:close/>
                  </a:path>
                </a:pathLst>
              </a:custGeom>
              <a:solidFill>
                <a:srgbClr val="66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</p:grpSp>
        <p:sp>
          <p:nvSpPr>
            <p:cNvPr id="11" name="Line 21">
              <a:extLst>
                <a:ext uri="{FF2B5EF4-FFF2-40B4-BE49-F238E27FC236}">
                  <a16:creationId xmlns:a16="http://schemas.microsoft.com/office/drawing/2014/main" id="{A4CA2073-605E-4AC6-8AAA-56515732D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496"/>
              <a:ext cx="1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" name="Rectangle 29">
            <a:extLst>
              <a:ext uri="{FF2B5EF4-FFF2-40B4-BE49-F238E27FC236}">
                <a16:creationId xmlns:a16="http://schemas.microsoft.com/office/drawing/2014/main" id="{9E8A0775-E0AF-4D07-9C5B-5988613D4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0085" y="2266625"/>
            <a:ext cx="348674" cy="243390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5DDA4887-2AD2-493F-B3AA-A734A1093316}"/>
              </a:ext>
            </a:extLst>
          </p:cNvPr>
          <p:cNvGrpSpPr>
            <a:grpSpLocks/>
          </p:cNvGrpSpPr>
          <p:nvPr/>
        </p:nvGrpSpPr>
        <p:grpSpPr bwMode="auto">
          <a:xfrm>
            <a:off x="8193796" y="2242558"/>
            <a:ext cx="838098" cy="3579208"/>
            <a:chOff x="4625" y="1768"/>
            <a:chExt cx="245" cy="938"/>
          </a:xfrm>
        </p:grpSpPr>
        <p:sp>
          <p:nvSpPr>
            <p:cNvPr id="40" name="Line 23">
              <a:extLst>
                <a:ext uri="{FF2B5EF4-FFF2-40B4-BE49-F238E27FC236}">
                  <a16:creationId xmlns:a16="http://schemas.microsoft.com/office/drawing/2014/main" id="{C5847415-BE97-4C51-9DD9-BA6BF680D4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40" y="1768"/>
              <a:ext cx="0" cy="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bject 24">
                  <a:extLst>
                    <a:ext uri="{FF2B5EF4-FFF2-40B4-BE49-F238E27FC236}">
                      <a16:creationId xmlns:a16="http://schemas.microsoft.com/office/drawing/2014/main" id="{6D818561-7A7E-4F8A-8467-585024BD18E0}"/>
                    </a:ext>
                  </a:extLst>
                </p:cNvPr>
                <p:cNvSpPr txBox="1"/>
                <p:nvPr/>
              </p:nvSpPr>
              <p:spPr bwMode="auto">
                <a:xfrm>
                  <a:off x="4625" y="2420"/>
                  <a:ext cx="245" cy="2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3200" dirty="0">
                    <a:latin typeface="Cambria Math" panose="02040503050406030204" pitchFamily="18" charset="0"/>
                  </a:endParaRPr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Object 24">
                  <a:extLst>
                    <a:ext uri="{FF2B5EF4-FFF2-40B4-BE49-F238E27FC236}">
                      <a16:creationId xmlns:a16="http://schemas.microsoft.com/office/drawing/2014/main" id="{6D818561-7A7E-4F8A-8467-585024BD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25" y="2420"/>
                  <a:ext cx="245" cy="2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2">
            <a:extLst>
              <a:ext uri="{FF2B5EF4-FFF2-40B4-BE49-F238E27FC236}">
                <a16:creationId xmlns:a16="http://schemas.microsoft.com/office/drawing/2014/main" id="{84672A5A-2E44-4A74-9D58-D95925124CF1}"/>
              </a:ext>
            </a:extLst>
          </p:cNvPr>
          <p:cNvGrpSpPr>
            <a:grpSpLocks/>
          </p:cNvGrpSpPr>
          <p:nvPr/>
        </p:nvGrpSpPr>
        <p:grpSpPr bwMode="auto">
          <a:xfrm>
            <a:off x="8586136" y="2127550"/>
            <a:ext cx="2697566" cy="3436688"/>
            <a:chOff x="4361" y="2512"/>
            <a:chExt cx="612" cy="1043"/>
          </a:xfrm>
        </p:grpSpPr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98F582EE-5407-4E8C-99C0-36F813F42B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1" y="2512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bject 27">
                  <a:extLst>
                    <a:ext uri="{FF2B5EF4-FFF2-40B4-BE49-F238E27FC236}">
                      <a16:creationId xmlns:a16="http://schemas.microsoft.com/office/drawing/2014/main" id="{3A698764-C1E8-48AB-976B-5510AA3D96FE}"/>
                    </a:ext>
                  </a:extLst>
                </p:cNvPr>
                <p:cNvSpPr txBox="1"/>
                <p:nvPr/>
              </p:nvSpPr>
              <p:spPr bwMode="auto">
                <a:xfrm>
                  <a:off x="4361" y="3299"/>
                  <a:ext cx="612" cy="2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𝒅𝒙</m:t>
                        </m:r>
                      </m:oMath>
                    </m:oMathPara>
                  </a14:m>
                  <a:endParaRPr lang="zh-CN" altLang="en-US" sz="3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Object 27">
                  <a:extLst>
                    <a:ext uri="{FF2B5EF4-FFF2-40B4-BE49-F238E27FC236}">
                      <a16:creationId xmlns:a16="http://schemas.microsoft.com/office/drawing/2014/main" id="{3A698764-C1E8-48AB-976B-5510AA3D9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61" y="3299"/>
                  <a:ext cx="612" cy="2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501" y="4168657"/>
                <a:ext cx="5409004" cy="2267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上的面积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𝒅𝑨</m:t>
                      </m:r>
                      <m:r>
                        <a:rPr lang="en-US" altLang="zh-CN" sz="3200" b="1" i="0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3200" b="1" i="0" kern="0" dirty="0">
                  <a:solidFill>
                    <a:srgbClr val="67666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nary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 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168657"/>
                <a:ext cx="5409004" cy="2267159"/>
              </a:xfrm>
              <a:prstGeom prst="rect">
                <a:avLst/>
              </a:prstGeom>
              <a:blipFill rotWithShape="1">
                <a:blip r:embed="rId10"/>
                <a:stretch>
                  <a:fillRect l="-2931"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B2E21DAB-04C8-43D6-AC02-4B33B3C2CA9C}"/>
              </a:ext>
            </a:extLst>
          </p:cNvPr>
          <p:cNvSpPr/>
          <p:nvPr/>
        </p:nvSpPr>
        <p:spPr>
          <a:xfrm>
            <a:off x="6598226" y="5276108"/>
            <a:ext cx="5409004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阴影部分面积对应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面积微元</a:t>
            </a:r>
            <a:endParaRPr lang="en-US" altLang="zh-CN" sz="3200" b="1" kern="0" dirty="0">
              <a:solidFill>
                <a:srgbClr val="004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4088907-399E-4300-B527-DA2F39A4B5CE}"/>
                  </a:ext>
                </a:extLst>
              </p14:cNvPr>
              <p14:cNvContentPartPr/>
              <p14:nvPr/>
            </p14:nvContentPartPr>
            <p14:xfrm>
              <a:off x="1778400" y="253800"/>
              <a:ext cx="7502040" cy="6300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4088907-399E-4300-B527-DA2F39A4B5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69040" y="244440"/>
                <a:ext cx="7520760" cy="63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4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6" grpId="0"/>
      <p:bldP spid="20" grpId="0" animBg="1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0" y="1119136"/>
            <a:ext cx="11007703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定积分的定义以及几何意义；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定积分的性质（尤其注意积分中值定理）；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变上限定积分及其导数求法；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微积分学基本定理及基本公式；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定积分的计算；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广义积分的计算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046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959881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𝒈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求由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，直线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所围图形面积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959881"/>
                <a:ext cx="10730306" cy="1310295"/>
              </a:xfrm>
              <a:prstGeom prst="rect">
                <a:avLst/>
              </a:prstGeom>
              <a:blipFill>
                <a:blip r:embed="rId2"/>
                <a:stretch>
                  <a:fillRect l="-1477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4D1CDEA-F7F7-4BE0-B731-7719EF867156}"/>
                  </a:ext>
                </a:extLst>
              </p:cNvPr>
              <p:cNvSpPr/>
              <p:nvPr/>
            </p:nvSpPr>
            <p:spPr>
              <a:xfrm>
                <a:off x="877494" y="2551985"/>
                <a:ext cx="10730306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面积微元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𝒅𝑨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4D1CDEA-F7F7-4BE0-B731-7719EF867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2551985"/>
                <a:ext cx="10730306" cy="1372683"/>
              </a:xfrm>
              <a:prstGeom prst="rect">
                <a:avLst/>
              </a:prstGeom>
              <a:blipFill>
                <a:blip r:embed="rId3"/>
                <a:stretch>
                  <a:fillRect l="-1477" t="-1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BF7F2CF-DF38-4FB4-8237-0591468D4788}"/>
                  </a:ext>
                </a:extLst>
              </p:cNvPr>
              <p:cNvSpPr/>
              <p:nvPr/>
            </p:nvSpPr>
            <p:spPr>
              <a:xfrm>
                <a:off x="877500" y="4202532"/>
                <a:ext cx="10730306" cy="2197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将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上积分，得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BF7F2CF-DF38-4FB4-8237-0591468D47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4202532"/>
                <a:ext cx="10730306" cy="2197012"/>
              </a:xfrm>
              <a:prstGeom prst="rect">
                <a:avLst/>
              </a:prstGeom>
              <a:blipFill>
                <a:blip r:embed="rId4"/>
                <a:stretch>
                  <a:fillRect l="-1477" t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FF0F66-1BF9-4191-8163-77E71927E8E4}"/>
                  </a:ext>
                </a:extLst>
              </p14:cNvPr>
              <p14:cNvContentPartPr/>
              <p14:nvPr/>
            </p14:nvContentPartPr>
            <p14:xfrm>
              <a:off x="1413360" y="127800"/>
              <a:ext cx="8048520" cy="6292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FF0F66-1BF9-4191-8163-77E71927E8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000" y="118440"/>
                <a:ext cx="8067240" cy="63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9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959881"/>
                <a:ext cx="1073030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如果不要求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情况如何？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959881"/>
                <a:ext cx="10730306" cy="670120"/>
              </a:xfrm>
              <a:prstGeom prst="rect">
                <a:avLst/>
              </a:prstGeom>
              <a:blipFill>
                <a:blip r:embed="rId2"/>
                <a:stretch>
                  <a:fillRect l="-147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BF7F2CF-DF38-4FB4-8237-0591468D4788}"/>
                  </a:ext>
                </a:extLst>
              </p:cNvPr>
              <p:cNvSpPr/>
              <p:nvPr/>
            </p:nvSpPr>
            <p:spPr>
              <a:xfrm>
                <a:off x="877494" y="1911810"/>
                <a:ext cx="10730306" cy="366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此时</a:t>
                </a:r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𝒄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dirty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BF7F2CF-DF38-4FB4-8237-0591468D47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1911810"/>
                <a:ext cx="10730306" cy="3661515"/>
              </a:xfrm>
              <a:prstGeom prst="rect">
                <a:avLst/>
              </a:prstGeom>
              <a:blipFill>
                <a:blip r:embed="rId3"/>
                <a:stretch>
                  <a:fillRect l="-1477" t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A096E2-5106-4E9C-B5C4-17BA05D9668D}"/>
                  </a:ext>
                </a:extLst>
              </p14:cNvPr>
              <p14:cNvContentPartPr/>
              <p14:nvPr/>
            </p14:nvContentPartPr>
            <p14:xfrm>
              <a:off x="4590000" y="1369800"/>
              <a:ext cx="3825360" cy="4358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A096E2-5106-4E9C-B5C4-17BA05D966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0640" y="1360440"/>
                <a:ext cx="3844080" cy="437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04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959881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求由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所围图形面积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959881"/>
                <a:ext cx="10730306" cy="1310295"/>
              </a:xfrm>
              <a:prstGeom prst="rect">
                <a:avLst/>
              </a:prstGeom>
              <a:blipFill>
                <a:blip r:embed="rId2"/>
                <a:stretch>
                  <a:fillRect l="-1477" r="-398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BF7F2CF-DF38-4FB4-8237-0591468D4788}"/>
                  </a:ext>
                </a:extLst>
              </p:cNvPr>
              <p:cNvSpPr/>
              <p:nvPr/>
            </p:nvSpPr>
            <p:spPr>
              <a:xfrm>
                <a:off x="877494" y="4206477"/>
                <a:ext cx="10730306" cy="2197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将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𝒄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上积分，得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𝒄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  <m:d>
                            <m:d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BF7F2CF-DF38-4FB4-8237-0591468D47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4206477"/>
                <a:ext cx="10730306" cy="2197012"/>
              </a:xfrm>
              <a:prstGeom prst="rect">
                <a:avLst/>
              </a:prstGeom>
              <a:blipFill>
                <a:blip r:embed="rId3"/>
                <a:stretch>
                  <a:fillRect l="-1477" t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1AB98E-638B-41BD-B723-66EC3C4108CD}"/>
                  </a:ext>
                </a:extLst>
              </p:cNvPr>
              <p:cNvSpPr/>
              <p:nvPr/>
            </p:nvSpPr>
            <p:spPr>
              <a:xfrm>
                <a:off x="877494" y="2551985"/>
                <a:ext cx="10730306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面积微元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𝒅𝑨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𝒖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1AB98E-638B-41BD-B723-66EC3C410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2551985"/>
                <a:ext cx="10730306" cy="1372683"/>
              </a:xfrm>
              <a:prstGeom prst="rect">
                <a:avLst/>
              </a:prstGeom>
              <a:blipFill>
                <a:blip r:embed="rId4"/>
                <a:stretch>
                  <a:fillRect l="-1477" t="-1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5F23BEB-15CD-4B3F-AF9B-9B8FB76BB53B}"/>
                  </a:ext>
                </a:extLst>
              </p14:cNvPr>
              <p14:cNvContentPartPr/>
              <p14:nvPr/>
            </p14:nvContentPartPr>
            <p14:xfrm>
              <a:off x="4234320" y="113040"/>
              <a:ext cx="5151600" cy="3932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5F23BEB-15CD-4B3F-AF9B-9B8FB76BB5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4960" y="103680"/>
                <a:ext cx="5170320" cy="39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36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所围图形面积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677814"/>
              </a:xfrm>
              <a:prstGeom prst="rect">
                <a:avLst/>
              </a:prstGeom>
              <a:blipFill>
                <a:blip r:embed="rId2"/>
                <a:stretch>
                  <a:fillRect l="-1543" t="-1802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2" y="4329155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注意画简图！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94355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𝟔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94355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77" b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6D0B6B0-E307-4574-9E1E-DD661DB7B240}"/>
                  </a:ext>
                </a:extLst>
              </p14:cNvPr>
              <p14:cNvContentPartPr/>
              <p14:nvPr/>
            </p14:nvContentPartPr>
            <p14:xfrm>
              <a:off x="440640" y="1096200"/>
              <a:ext cx="11543040" cy="4113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6D0B6B0-E307-4574-9E1E-DD661DB7B2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280" y="1086840"/>
                <a:ext cx="11561760" cy="41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2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324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324786"/>
              </a:xfrm>
              <a:prstGeom prst="rect">
                <a:avLst/>
              </a:prstGeom>
              <a:blipFill>
                <a:blip r:embed="rId2"/>
                <a:stretch>
                  <a:fillRect l="-1543" t="-917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94355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𝟖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94355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77" b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13B8431-F25C-4EDA-9099-CF3DA4BB9B2A}"/>
                  </a:ext>
                </a:extLst>
              </p14:cNvPr>
              <p14:cNvContentPartPr/>
              <p14:nvPr/>
            </p14:nvContentPartPr>
            <p14:xfrm>
              <a:off x="50760" y="1381320"/>
              <a:ext cx="12065400" cy="5476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13B8431-F25C-4EDA-9099-CF3DA4BB9B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00" y="1371960"/>
                <a:ext cx="12084120" cy="54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88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：求椭圆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053943"/>
              </a:xfrm>
              <a:prstGeom prst="rect">
                <a:avLst/>
              </a:prstGeom>
              <a:blipFill>
                <a:blip r:embed="rId2"/>
                <a:stretch>
                  <a:fillRect l="-1543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485044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𝝅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485044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A43D9B7-9B97-4D4C-A69B-2E39CFB203F9}"/>
                  </a:ext>
                </a:extLst>
              </p:cNvPr>
              <p:cNvSpPr/>
              <p:nvPr/>
            </p:nvSpPr>
            <p:spPr>
              <a:xfrm>
                <a:off x="877502" y="5302241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当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时即为圆面积的公式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A43D9B7-9B97-4D4C-A69B-2E39CFB20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302241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EC2D93C-0F3C-4CA9-994E-42C00D0F767E}"/>
                  </a:ext>
                </a:extLst>
              </p14:cNvPr>
              <p14:cNvContentPartPr/>
              <p14:nvPr/>
            </p14:nvContentPartPr>
            <p14:xfrm>
              <a:off x="455040" y="321120"/>
              <a:ext cx="10402560" cy="6088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EC2D93C-0F3C-4CA9-994E-42C00D0F76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680" y="311760"/>
                <a:ext cx="10421280" cy="61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59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1" y="891719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参数方程情形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0" y="1561839"/>
                <a:ext cx="10260399" cy="4022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设曲边梯形的曲边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由参数方程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), 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&amp;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确定，而且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](</m:t>
                    </m:r>
                    <m:r>
                      <m:rPr>
                        <m:nor/>
                      </m:rP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3200" b="1" kern="0" dirty="0">
                        <a:solidFill>
                          <a:srgbClr val="6766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上单调连续可导，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](</m:t>
                    </m:r>
                    <m:r>
                      <m:rPr>
                        <m:nor/>
                      </m:rP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3200" b="1" kern="0" dirty="0">
                        <a:solidFill>
                          <a:srgbClr val="6766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上连续，其中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561839"/>
                <a:ext cx="10260399" cy="4022576"/>
              </a:xfrm>
              <a:prstGeom prst="rect">
                <a:avLst/>
              </a:prstGeom>
              <a:blipFill>
                <a:blip r:embed="rId2"/>
                <a:stretch>
                  <a:fillRect l="-1545" b="-4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501" y="5584415"/>
                <a:ext cx="9930199" cy="1007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sup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sup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𝝍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𝝋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nary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 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5584415"/>
                <a:ext cx="9930199" cy="1007263"/>
              </a:xfrm>
              <a:prstGeom prst="rect">
                <a:avLst/>
              </a:prstGeom>
              <a:blipFill>
                <a:blip r:embed="rId3"/>
                <a:stretch>
                  <a:fillRect l="-1596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8A4A057-28B7-4791-BB99-11769254F21B}"/>
                  </a:ext>
                </a:extLst>
              </p14:cNvPr>
              <p14:cNvContentPartPr/>
              <p14:nvPr/>
            </p14:nvContentPartPr>
            <p14:xfrm>
              <a:off x="7850880" y="2772720"/>
              <a:ext cx="1626840" cy="781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8A4A057-28B7-4791-BB99-11769254F2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1520" y="2763360"/>
                <a:ext cx="1645560" cy="8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49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/>
              <p:nvPr/>
            </p:nvSpPr>
            <p:spPr>
              <a:xfrm>
                <a:off x="877500" y="1336040"/>
                <a:ext cx="10311199" cy="2273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可以理解为做了变量替换，即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𝝍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𝝋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𝒕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FBAD9BA-F6F2-4FCC-9F71-ADCC70B7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336040"/>
                <a:ext cx="10311199" cy="2273443"/>
              </a:xfrm>
              <a:prstGeom prst="rect">
                <a:avLst/>
              </a:prstGeom>
              <a:blipFill>
                <a:blip r:embed="rId2"/>
                <a:stretch>
                  <a:fillRect l="-1538" t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0BAD6C-4006-4A7E-AA56-83FDDDBA12AE}"/>
                  </a:ext>
                </a:extLst>
              </p:cNvPr>
              <p:cNvSpPr/>
              <p:nvPr/>
            </p:nvSpPr>
            <p:spPr>
              <a:xfrm>
                <a:off x="877500" y="398607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对应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曲边梯形的情形的面积如何求？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0BAD6C-4006-4A7E-AA56-83FDDDBA1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986075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BCC01A0-DC6F-4A42-9AD1-B3B8C0BFF72C}"/>
                  </a:ext>
                </a:extLst>
              </p14:cNvPr>
              <p14:cNvContentPartPr/>
              <p14:nvPr/>
            </p14:nvContentPartPr>
            <p14:xfrm>
              <a:off x="3840120" y="1179720"/>
              <a:ext cx="6675840" cy="2430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BCC01A0-DC6F-4A42-9AD1-B3B8C0BFF7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0760" y="1170360"/>
                <a:ext cx="6694560" cy="24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84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10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：求椭圆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1053943"/>
              </a:xfrm>
              <a:prstGeom prst="rect">
                <a:avLst/>
              </a:prstGeom>
              <a:blipFill>
                <a:blip r:embed="rId2"/>
                <a:stretch>
                  <a:fillRect l="-1543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515131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𝝅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𝒂𝒃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515131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9C2E3E0-C16C-402D-B16A-E5D0BD78D2A7}"/>
                  </a:ext>
                </a:extLst>
              </p14:cNvPr>
              <p14:cNvContentPartPr/>
              <p14:nvPr/>
            </p14:nvContentPartPr>
            <p14:xfrm>
              <a:off x="411840" y="1630800"/>
              <a:ext cx="11364480" cy="4151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9C2E3E0-C16C-402D-B16A-E5D0BD78D2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480" y="1621440"/>
                <a:ext cx="11383200" cy="41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424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/>
              <p:nvPr/>
            </p:nvSpPr>
            <p:spPr>
              <a:xfrm>
                <a:off x="877495" y="918255"/>
                <a:ext cx="11007703" cy="891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上的定积分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918255"/>
                <a:ext cx="11007703" cy="891206"/>
              </a:xfrm>
              <a:prstGeom prst="rect">
                <a:avLst/>
              </a:prstGeom>
              <a:blipFill>
                <a:blip r:embed="rId2"/>
                <a:stretch>
                  <a:fillRect l="-1382" b="-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/>
              <p:nvPr/>
            </p:nvSpPr>
            <p:spPr>
              <a:xfrm>
                <a:off x="877495" y="1817275"/>
                <a:ext cx="11007703" cy="4587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in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𝒙𝒅𝒙</m:t>
                          </m:r>
                        </m:e>
                      </m:nary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𝒏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num>
                                <m:den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den>
                              </m:f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为大于</m:t>
                              </m:r>
                              <m:r>
                                <a:rPr lang="zh-CN" altLang="en-US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的正奇数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𝒏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num>
                                <m:den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𝒏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‼</m:t>
                                  </m:r>
                                </m:den>
                              </m:f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3200" b="1" kern="0" dirty="0">
                                  <a:solidFill>
                                    <a:srgbClr val="676661"/>
                                  </a:solidFill>
                                  <a:latin typeface="微软雅黑" panose="020B0503020204020204" pitchFamily="34" charset="-122"/>
                                  <a:ea typeface="微软雅黑" panose="020B0503020204020204" pitchFamily="34" charset="-122"/>
                                </a:rPr>
                                <m:t>为正偶数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5E2F50-7BA3-408C-92F9-A5AF309B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817275"/>
                <a:ext cx="11007703" cy="4587025"/>
              </a:xfrm>
              <a:prstGeom prst="rect">
                <a:avLst/>
              </a:prstGeom>
              <a:blipFill>
                <a:blip r:embed="rId3"/>
                <a:stretch>
                  <a:fillRect t="-34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94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718A26-0051-44AF-9C5C-ECCC3BD493C6}"/>
              </a:ext>
            </a:extLst>
          </p:cNvPr>
          <p:cNvSpPr/>
          <p:nvPr/>
        </p:nvSpPr>
        <p:spPr>
          <a:xfrm>
            <a:off x="877503" y="1648644"/>
            <a:ext cx="1100770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如何将定积分应用到具体问题中？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42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1" y="891719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极坐标情形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0" y="1561839"/>
                <a:ext cx="10331967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设由曲线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矢径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𝜶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𝜷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所围图形面积为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𝜶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561839"/>
                <a:ext cx="10331967" cy="1310295"/>
              </a:xfrm>
              <a:prstGeom prst="rect">
                <a:avLst/>
              </a:prstGeom>
              <a:blipFill>
                <a:blip r:embed="rId2"/>
                <a:stretch>
                  <a:fillRect l="-1534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5A6481A-AB18-44D8-8E0A-B000A993FA18}"/>
                  </a:ext>
                </a:extLst>
              </p:cNvPr>
              <p:cNvSpPr/>
              <p:nvPr/>
            </p:nvSpPr>
            <p:spPr>
              <a:xfrm>
                <a:off x="877499" y="3211227"/>
                <a:ext cx="10331967" cy="2880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上的面积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𝜽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𝒅𝑨</m:t>
                      </m:r>
                      <m:r>
                        <a:rPr lang="en-US" altLang="zh-CN" sz="3200" b="1" i="0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3200" b="1" i="0" kern="0" dirty="0">
                  <a:solidFill>
                    <a:srgbClr val="67666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nary>
                      <m:naryPr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𝜶</m:t>
                        </m:r>
                      </m:sub>
                      <m:sup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𝜷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𝜽</m:t>
                            </m:r>
                          </m:e>
                        </m:d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nary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 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5A6481A-AB18-44D8-8E0A-B000A993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3211227"/>
                <a:ext cx="10331967" cy="2880725"/>
              </a:xfrm>
              <a:prstGeom prst="rect">
                <a:avLst/>
              </a:prstGeom>
              <a:blipFill rotWithShape="1">
                <a:blip r:embed="rId3"/>
                <a:stretch>
                  <a:fillRect l="-1534" b="-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4E72B7B-5FF2-4259-84FC-016D82BB8B2D}"/>
                  </a:ext>
                </a:extLst>
              </p14:cNvPr>
              <p14:cNvContentPartPr/>
              <p14:nvPr/>
            </p14:nvContentPartPr>
            <p14:xfrm>
              <a:off x="1520640" y="279360"/>
              <a:ext cx="10507320" cy="6004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4E72B7B-5FF2-4259-84FC-016D82BB8B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280" y="270000"/>
                <a:ext cx="10526040" cy="60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812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pic>
        <p:nvPicPr>
          <p:cNvPr id="2" name="mmexport157752990229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2850" y="1914525"/>
            <a:ext cx="46863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pic>
        <p:nvPicPr>
          <p:cNvPr id="3" name="mmexport1577529905626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2850" y="1409700"/>
            <a:ext cx="4686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：求心形线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3200" b="0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𝜽</m:t>
                            </m:r>
                          </m:e>
                        </m:func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732508"/>
              </a:xfrm>
              <a:prstGeom prst="rect">
                <a:avLst/>
              </a:prstGeom>
              <a:blipFill rotWithShape="1">
                <a:blip r:embed="rId4"/>
                <a:stretch>
                  <a:fillRect l="-1499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心脏线左尖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3730" y="1410580"/>
            <a:ext cx="4406936" cy="4117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528536"/>
                <a:ext cx="10730306" cy="96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𝝅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528536"/>
                <a:ext cx="10730306" cy="960840"/>
              </a:xfrm>
              <a:prstGeom prst="rect">
                <a:avLst/>
              </a:prstGeom>
              <a:blipFill rotWithShape="1">
                <a:blip r:embed="rId6"/>
                <a:stretch>
                  <a:fillRect l="-1477" b="-5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04FE8DB-0523-4241-94B1-B77A362B32C2}"/>
                  </a:ext>
                </a:extLst>
              </p14:cNvPr>
              <p14:cNvContentPartPr/>
              <p14:nvPr/>
            </p14:nvContentPartPr>
            <p14:xfrm>
              <a:off x="603720" y="284040"/>
              <a:ext cx="11519280" cy="5101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04FE8DB-0523-4241-94B1-B77A362B32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360" y="274680"/>
                <a:ext cx="11538000" cy="512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15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定积分的几何应用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A3F019-9719-4035-8147-C128C74E378D}"/>
              </a:ext>
            </a:extLst>
          </p:cNvPr>
          <p:cNvSpPr txBox="1"/>
          <p:nvPr/>
        </p:nvSpPr>
        <p:spPr>
          <a:xfrm>
            <a:off x="3914350" y="5089395"/>
            <a:ext cx="43632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笛卡尔</a:t>
            </a:r>
          </a:p>
        </p:txBody>
      </p:sp>
      <p:pic>
        <p:nvPicPr>
          <p:cNvPr id="5" name="图片 4" descr="图片包含 文字, 书籍&#10;&#10;描述已自动生成">
            <a:extLst>
              <a:ext uri="{FF2B5EF4-FFF2-40B4-BE49-F238E27FC236}">
                <a16:creationId xmlns:a16="http://schemas.microsoft.com/office/drawing/2014/main" id="{B110F3B7-DC08-4A51-99BF-D7A4D47A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350" y="746234"/>
            <a:ext cx="4363299" cy="43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：求三叶玫瑰线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𝒂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3200" b="0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的一叶所围的面积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664797"/>
              </a:xfrm>
              <a:prstGeom prst="rect">
                <a:avLst/>
              </a:prstGeom>
              <a:blipFill>
                <a:blip r:embed="rId2"/>
                <a:stretch>
                  <a:fillRect l="-1499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436336"/>
                <a:ext cx="10730306" cy="1062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436336"/>
                <a:ext cx="10730306" cy="1062727"/>
              </a:xfrm>
              <a:prstGeom prst="rect">
                <a:avLst/>
              </a:prstGeom>
              <a:blipFill>
                <a:blip r:embed="rId3"/>
                <a:stretch>
                  <a:fillRect l="-1477" b="-4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111EF64-7FBD-4C79-8C30-1B110C96B7BC}"/>
                  </a:ext>
                </a:extLst>
              </p:cNvPr>
              <p:cNvSpPr/>
              <p:nvPr/>
            </p:nvSpPr>
            <p:spPr>
              <a:xfrm>
                <a:off x="877502" y="568087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由于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，因此要考虑使得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成立的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范围！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111EF64-7FBD-4C79-8C30-1B110C96B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680875"/>
                <a:ext cx="10730306" cy="664797"/>
              </a:xfrm>
              <a:prstGeom prst="rect">
                <a:avLst/>
              </a:prstGeom>
              <a:blipFill>
                <a:blip r:embed="rId4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F1833C4-B42C-4BDB-914E-1060C7AF1563}"/>
                  </a:ext>
                </a:extLst>
              </p14:cNvPr>
              <p14:cNvContentPartPr/>
              <p14:nvPr/>
            </p14:nvContentPartPr>
            <p14:xfrm>
              <a:off x="294120" y="118440"/>
              <a:ext cx="11895480" cy="6587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F1833C4-B42C-4BDB-914E-1060C7AF15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760" y="109080"/>
                <a:ext cx="11914200" cy="66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6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补充题：求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所围图形面积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677814"/>
              </a:xfrm>
              <a:prstGeom prst="rect">
                <a:avLst/>
              </a:prstGeom>
              <a:blipFill rotWithShape="1">
                <a:blip r:embed="rId2"/>
                <a:stretch>
                  <a:fillRect l="-1543" t="-1802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9435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94355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36" b="-2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：求双纽线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677814"/>
              </a:xfrm>
              <a:prstGeom prst="rect">
                <a:avLst/>
              </a:prstGeom>
              <a:blipFill>
                <a:blip r:embed="rId2"/>
                <a:stretch>
                  <a:fillRect l="-1499" t="-1802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528536"/>
                <a:ext cx="10730306" cy="74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528536"/>
                <a:ext cx="10730306" cy="746999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639" b="-13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7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579392" cy="171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：求双纽线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所围图形在圆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e>
                        </m:rad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内部分的面积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579392" cy="1715983"/>
              </a:xfrm>
              <a:prstGeom prst="rect">
                <a:avLst/>
              </a:prstGeom>
              <a:blipFill>
                <a:blip r:embed="rId2"/>
                <a:stretch>
                  <a:fillRect l="-1499" t="-709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287236"/>
                <a:ext cx="10730306" cy="1062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𝟔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e>
                        </m:rad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287236"/>
                <a:ext cx="10730306" cy="1062727"/>
              </a:xfrm>
              <a:prstGeom prst="rect">
                <a:avLst/>
              </a:prstGeom>
              <a:blipFill rotWithShape="1">
                <a:blip r:embed="rId3"/>
                <a:stretch>
                  <a:fillRect l="-1477" b="-4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01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微元法；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平面图形的面积：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直角坐标情形；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参数方程情形；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极坐标情形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23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第六节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定积分的</a:t>
            </a:r>
            <a:endParaRPr kumimoji="1" lang="en-US" altLang="zh-CN" dirty="0"/>
          </a:p>
          <a:p>
            <a:r>
              <a:rPr kumimoji="1" lang="zh-CN" altLang="en-US" dirty="0"/>
              <a:t>微元法</a:t>
            </a:r>
          </a:p>
        </p:txBody>
      </p:sp>
    </p:spTree>
    <p:extLst>
      <p:ext uri="{BB962C8B-B14F-4D97-AF65-F5344CB8AC3E}">
        <p14:creationId xmlns:p14="http://schemas.microsoft.com/office/powerpoint/2010/main" val="3814926503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D5662F24-7242-46DE-A98F-C03E9897C3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2951" y="942978"/>
              <a:ext cx="10686097" cy="2323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8697">
                      <a:extLst>
                        <a:ext uri="{9D8B030D-6E8A-4147-A177-3AD203B41FA5}">
                          <a16:colId xmlns:a16="http://schemas.microsoft.com/office/drawing/2014/main" val="2691727100"/>
                        </a:ext>
                      </a:extLst>
                    </a:gridCol>
                    <a:gridCol w="2678875">
                      <a:extLst>
                        <a:ext uri="{9D8B030D-6E8A-4147-A177-3AD203B41FA5}">
                          <a16:colId xmlns:a16="http://schemas.microsoft.com/office/drawing/2014/main" val="3179769987"/>
                        </a:ext>
                      </a:extLst>
                    </a:gridCol>
                    <a:gridCol w="2947607">
                      <a:extLst>
                        <a:ext uri="{9D8B030D-6E8A-4147-A177-3AD203B41FA5}">
                          <a16:colId xmlns:a16="http://schemas.microsoft.com/office/drawing/2014/main" val="942556346"/>
                        </a:ext>
                      </a:extLst>
                    </a:gridCol>
                    <a:gridCol w="3280918">
                      <a:extLst>
                        <a:ext uri="{9D8B030D-6E8A-4147-A177-3AD203B41FA5}">
                          <a16:colId xmlns:a16="http://schemas.microsoft.com/office/drawing/2014/main" val="2771803505"/>
                        </a:ext>
                      </a:extLst>
                    </a:gridCol>
                  </a:tblGrid>
                  <a:tr h="116954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直角坐标情形</a:t>
                          </a:r>
                          <a:endParaRPr lang="en-US" altLang="zh-C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参数方程情形</a:t>
                          </a:r>
                          <a:endParaRPr lang="en-US" altLang="zh-C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zh-CN" alt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𝝋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zh-CN" altLang="en-US" sz="2000" b="1" i="1" smtClean="0">
                                            <a:latin typeface="Cambria Math" panose="02040503050406030204" pitchFamily="18" charset="0"/>
                                          </a:rPr>
                                          <m:t>𝝍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极坐标情形</a:t>
                          </a:r>
                          <a:endParaRPr lang="en-US" altLang="zh-CN" sz="20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∈[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462225"/>
                      </a:ext>
                    </a:extLst>
                  </a:tr>
                  <a:tr h="1153689">
                    <a:tc>
                      <a:txBody>
                        <a:bodyPr/>
                        <a:lstStyle/>
                        <a:p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平面图形的</a:t>
                          </a:r>
                          <a:endParaRPr lang="en-US" altLang="zh-CN" sz="2000" b="1" kern="0" dirty="0">
                            <a:solidFill>
                              <a:srgbClr val="67666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r>
                            <a:rPr lang="zh-CN" altLang="en-US" sz="20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面积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𝑨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𝒂</m:t>
                                    </m:r>
                                  </m:sub>
                                  <m:sup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𝒃</m:t>
                                    </m:r>
                                  </m:sup>
                                  <m:e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kern="0" smtClea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𝝍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|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𝝋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′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𝒕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  <m:r>
                                      <a:rPr lang="en-US" altLang="zh-CN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𝒅</m:t>
                                    </m:r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𝒕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  <m:r>
                                  <a:rPr lang="en-US" altLang="zh-CN" sz="20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den>
                                </m:f>
                                <m:nary>
                                  <m:naryPr>
                                    <m:ctrlP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𝜶</m:t>
                                    </m:r>
                                  </m:sub>
                                  <m:sup>
                                    <m:r>
                                      <a:rPr lang="zh-CN" altLang="en-US" sz="2000" b="1" i="1" kern="0" smtClea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𝜷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2000" b="1" i="1" kern="0" dirty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/>
                                            <a:ea typeface="微软雅黑" panose="020B0503020204020204" pitchFamily="34" charset="-122"/>
                                          </a:rPr>
                                          <m:t>𝜽</m:t>
                                        </m:r>
                                      </m:e>
                                    </m:d>
                                    <m:r>
                                      <a:rPr lang="en-US" altLang="zh-CN" sz="2000" b="1" i="1" kern="0" dirty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zh-CN" altLang="en-US" sz="20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𝜽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980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D5662F24-7242-46DE-A98F-C03E9897C3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347650"/>
                  </p:ext>
                </p:extLst>
              </p:nvPr>
            </p:nvGraphicFramePr>
            <p:xfrm>
              <a:off x="752951" y="942978"/>
              <a:ext cx="10686097" cy="2323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8697">
                      <a:extLst>
                        <a:ext uri="{9D8B030D-6E8A-4147-A177-3AD203B41FA5}">
                          <a16:colId xmlns:a16="http://schemas.microsoft.com/office/drawing/2014/main" val="2691727100"/>
                        </a:ext>
                      </a:extLst>
                    </a:gridCol>
                    <a:gridCol w="2678875">
                      <a:extLst>
                        <a:ext uri="{9D8B030D-6E8A-4147-A177-3AD203B41FA5}">
                          <a16:colId xmlns:a16="http://schemas.microsoft.com/office/drawing/2014/main" val="3179769987"/>
                        </a:ext>
                      </a:extLst>
                    </a:gridCol>
                    <a:gridCol w="2947607">
                      <a:extLst>
                        <a:ext uri="{9D8B030D-6E8A-4147-A177-3AD203B41FA5}">
                          <a16:colId xmlns:a16="http://schemas.microsoft.com/office/drawing/2014/main" val="942556346"/>
                        </a:ext>
                      </a:extLst>
                    </a:gridCol>
                    <a:gridCol w="3280918">
                      <a:extLst>
                        <a:ext uri="{9D8B030D-6E8A-4147-A177-3AD203B41FA5}">
                          <a16:colId xmlns:a16="http://schemas.microsoft.com/office/drawing/2014/main" val="2771803505"/>
                        </a:ext>
                      </a:extLst>
                    </a:gridCol>
                  </a:tblGrid>
                  <a:tr h="116954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591" t="-2604" r="-23318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1760" t="-2604" r="-1124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603" t="-2604" r="-74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462225"/>
                      </a:ext>
                    </a:extLst>
                  </a:tr>
                  <a:tr h="115368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42" t="-103684" r="-502055" b="-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6591" t="-103684" r="-233182" b="-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1760" t="-103684" r="-112422" b="-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25603" t="-103684" r="-742" b="-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9804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148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定积分的几何应用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7" y="924232"/>
            <a:ext cx="10493714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P309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5-7(A) 1, 3, 6, 8.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5-7(B) 2.</a:t>
            </a:r>
          </a:p>
        </p:txBody>
      </p:sp>
    </p:spTree>
    <p:extLst>
      <p:ext uri="{BB962C8B-B14F-4D97-AF65-F5344CB8AC3E}">
        <p14:creationId xmlns:p14="http://schemas.microsoft.com/office/powerpoint/2010/main" val="29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定积分的几何应用</a:t>
            </a:r>
          </a:p>
        </p:txBody>
      </p:sp>
      <p:sp>
        <p:nvSpPr>
          <p:cNvPr id="4" name="矩形 3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550160" y="876300"/>
            <a:ext cx="7608025" cy="54343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https://www.bilibili.com/video/BV1Sf4y1S7DB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09736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130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微元法；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平面图形的面积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37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1" y="1776509"/>
                <a:ext cx="11007703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曲边梯形的面积：若连续函数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，直线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轴围成的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轴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曲边梯形面积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776509"/>
                <a:ext cx="11007703" cy="1372683"/>
              </a:xfrm>
              <a:prstGeom prst="rect">
                <a:avLst/>
              </a:prstGeom>
              <a:blipFill rotWithShape="1">
                <a:blip r:embed="rId2"/>
                <a:stretch>
                  <a:fillRect l="-1440" r="-277"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3752904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为常数，则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𝒃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3752904"/>
                <a:ext cx="10730306" cy="732508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一、引例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8627670-71D3-4AF2-B318-90D599087428}"/>
                  </a:ext>
                </a:extLst>
              </p14:cNvPr>
              <p14:cNvContentPartPr/>
              <p14:nvPr/>
            </p14:nvContentPartPr>
            <p14:xfrm>
              <a:off x="5009760" y="437400"/>
              <a:ext cx="1917360" cy="1369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8627670-71D3-4AF2-B318-90D5990874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0400" y="428040"/>
                <a:ext cx="1936080" cy="13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06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不为常数，怎么求？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  <a:blipFill rotWithShape="1">
                <a:blip r:embed="rId2"/>
                <a:stretch>
                  <a:fillRect l="-147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分割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：分 </a:t>
                </a:r>
                <a14:m>
                  <m:oMath xmlns:m="http://schemas.openxmlformats.org/officeDocument/2006/math"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3200" b="1" i="0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个小区间，分点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𝒂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⋯&lt;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，小区间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的长度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06789"/>
                <a:ext cx="10730306" cy="1310295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求（近似）和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：面积近似值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937222"/>
                <a:ext cx="10730306" cy="2477409"/>
              </a:xfrm>
              <a:prstGeom prst="rect">
                <a:avLst/>
              </a:prstGeom>
              <a:blipFill rotWithShape="1">
                <a:blip r:embed="rId4"/>
                <a:stretch>
                  <a:fillRect l="-1477" t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9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取极限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：小区间最大长度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lim>
                        </m:limLow>
                      </m:fName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𝚫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𝒂</m:t>
                          </m:r>
                        </m:sub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𝒃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𝒅𝒙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77056"/>
                <a:ext cx="10730306" cy="2674386"/>
              </a:xfrm>
              <a:prstGeom prst="rect">
                <a:avLst/>
              </a:prstGeom>
              <a:blipFill>
                <a:blip r:embed="rId2"/>
                <a:stretch>
                  <a:fillRect l="-1420" t="-24057" b="-104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23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定积分的微元法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501" y="834912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：该引例的特点？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2101641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求在某区间上分布（可能）不均匀的量；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3539188"/>
            <a:ext cx="10730306" cy="66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468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27436456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13024</TotalTime>
  <Words>1853</Words>
  <Application>Microsoft Office PowerPoint</Application>
  <PresentationFormat>宽屏</PresentationFormat>
  <Paragraphs>228</Paragraphs>
  <Slides>42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Microsoft Yahei</vt:lpstr>
      <vt:lpstr>Microsoft Yahei</vt:lpstr>
      <vt:lpstr>Arial</vt:lpstr>
      <vt:lpstr>Calibri</vt:lpstr>
      <vt:lpstr>Cambria Math</vt:lpstr>
      <vt:lpstr>Century Gothic</vt:lpstr>
      <vt:lpstr>Segoe UI Light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829</cp:revision>
  <dcterms:created xsi:type="dcterms:W3CDTF">2015-08-18T02:51:41Z</dcterms:created>
  <dcterms:modified xsi:type="dcterms:W3CDTF">2022-11-27T13:10:51Z</dcterms:modified>
</cp:coreProperties>
</file>